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32"/>
  </p:notesMasterIdLst>
  <p:sldIdLst>
    <p:sldId id="9513" r:id="rId4"/>
    <p:sldId id="2007577241" r:id="rId5"/>
    <p:sldId id="9514" r:id="rId6"/>
    <p:sldId id="2007577233" r:id="rId7"/>
    <p:sldId id="2007577234" r:id="rId8"/>
    <p:sldId id="272" r:id="rId9"/>
    <p:sldId id="2007577247" r:id="rId10"/>
    <p:sldId id="2007577248" r:id="rId11"/>
    <p:sldId id="2007577249" r:id="rId12"/>
    <p:sldId id="2007577250" r:id="rId13"/>
    <p:sldId id="9519" r:id="rId14"/>
    <p:sldId id="2007577242" r:id="rId15"/>
    <p:sldId id="2007577243" r:id="rId16"/>
    <p:sldId id="2007577244" r:id="rId17"/>
    <p:sldId id="2007577245" r:id="rId18"/>
    <p:sldId id="2007577246" r:id="rId19"/>
    <p:sldId id="2007577251" r:id="rId20"/>
    <p:sldId id="2007577252" r:id="rId21"/>
    <p:sldId id="2007577253" r:id="rId22"/>
    <p:sldId id="2007577237" r:id="rId23"/>
    <p:sldId id="2007577254" r:id="rId24"/>
    <p:sldId id="2007577255" r:id="rId25"/>
    <p:sldId id="361" r:id="rId26"/>
    <p:sldId id="2007577256" r:id="rId27"/>
    <p:sldId id="2007577257" r:id="rId28"/>
    <p:sldId id="2007577258" r:id="rId29"/>
    <p:sldId id="3926"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108" d="100"/>
          <a:sy n="108" d="100"/>
        </p:scale>
        <p:origin x="11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24/12/2025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4947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9132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19401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847851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713937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8157398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653146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9119177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2368102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56268576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835130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22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96143698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05023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4974450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106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824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63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8059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352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24/12/2025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3996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239914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26006576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image" Target="../media/image27.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8.wmf"/><Relationship Id="rId5" Type="http://schemas.openxmlformats.org/officeDocument/2006/relationships/image" Target="../media/image27.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3.wmf"/><Relationship Id="rId3" Type="http://schemas.openxmlformats.org/officeDocument/2006/relationships/control" Target="../activeX/activeX4.xml"/><Relationship Id="rId7" Type="http://schemas.openxmlformats.org/officeDocument/2006/relationships/notesSlide" Target="../notesSlides/notesSlide1.xml"/><Relationship Id="rId12" Type="http://schemas.openxmlformats.org/officeDocument/2006/relationships/image" Target="../media/image51.png"/><Relationship Id="rId2" Type="http://schemas.openxmlformats.org/officeDocument/2006/relationships/control" Target="../activeX/activeX3.xml"/><Relationship Id="rId16" Type="http://schemas.openxmlformats.org/officeDocument/2006/relationships/image" Target="../media/image46.wmf"/><Relationship Id="rId1" Type="http://schemas.openxmlformats.org/officeDocument/2006/relationships/vmlDrawing" Target="../drawings/vmlDrawing3.vml"/><Relationship Id="rId6" Type="http://schemas.openxmlformats.org/officeDocument/2006/relationships/slideLayout" Target="../slideLayouts/slideLayout17.xml"/><Relationship Id="rId11" Type="http://schemas.openxmlformats.org/officeDocument/2006/relationships/image" Target="../media/image50.png"/><Relationship Id="rId5" Type="http://schemas.openxmlformats.org/officeDocument/2006/relationships/control" Target="../activeX/activeX6.xml"/><Relationship Id="rId15" Type="http://schemas.openxmlformats.org/officeDocument/2006/relationships/image" Target="../media/image45.wmf"/><Relationship Id="rId10" Type="http://schemas.openxmlformats.org/officeDocument/2006/relationships/image" Target="../media/image49.png"/><Relationship Id="rId4" Type="http://schemas.openxmlformats.org/officeDocument/2006/relationships/control" Target="../activeX/activeX5.xml"/><Relationship Id="rId9" Type="http://schemas.openxmlformats.org/officeDocument/2006/relationships/image" Target="../media/image48.png"/><Relationship Id="rId14" Type="http://schemas.openxmlformats.org/officeDocument/2006/relationships/image" Target="../media/image44.wmf"/></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31.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5"/>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819760" imgH="971640"/>
        </mc:Choice>
        <mc:Fallback>
          <p:control name="TextBox1" r:id="rId2" imgW="5819760" imgH="9716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6"/>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5"/>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spid="2050" name="TextBox1" r:id="rId2" imgW="6019920" imgH="971640"/>
        </mc:Choice>
        <mc:Fallback>
          <p:control name="TextBox1" r:id="rId2" imgW="6019920" imgH="9716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6"/>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a16="http://schemas.microsoft.com/office/drawing/2014/main" id="{0BD80FC3-F0FB-E67C-3E82-751A7511341D}"/>
              </a:ext>
            </a:extLst>
          </p:cNvPr>
          <p:cNvGrpSpPr/>
          <p:nvPr/>
        </p:nvGrpSpPr>
        <p:grpSpPr>
          <a:xfrm>
            <a:off x="352920" y="1977613"/>
            <a:ext cx="7538557" cy="3778388"/>
            <a:chOff x="353341" y="1443489"/>
            <a:chExt cx="5653918" cy="2833791"/>
          </a:xfrm>
        </p:grpSpPr>
        <p:grpSp>
          <p:nvGrpSpPr>
            <p:cNvPr id="26" name="Group 25">
              <a:extLst>
                <a:ext uri="{FF2B5EF4-FFF2-40B4-BE49-F238E27FC236}">
                  <a16:creationId xmlns:a16="http://schemas.microsoft.com/office/drawing/2014/main" id="{55417282-C019-625E-0210-CEB4EEAB1494}"/>
                </a:ext>
              </a:extLst>
            </p:cNvPr>
            <p:cNvGrpSpPr/>
            <p:nvPr/>
          </p:nvGrpSpPr>
          <p:grpSpPr>
            <a:xfrm>
              <a:off x="353341" y="1443489"/>
              <a:ext cx="5653918" cy="2833791"/>
              <a:chOff x="2975204" y="1281370"/>
              <a:chExt cx="6354501" cy="2816973"/>
            </a:xfrm>
          </p:grpSpPr>
          <p:sp>
            <p:nvSpPr>
              <p:cNvPr id="39" name="Rectangle: Rounded Corners 38">
                <a:extLst>
                  <a:ext uri="{FF2B5EF4-FFF2-40B4-BE49-F238E27FC236}">
                    <a16:creationId xmlns:a16="http://schemas.microsoft.com/office/drawing/2014/main" id="{5E6EF325-D9D4-7F8D-A868-00C43A3D4D36}"/>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40" name="Rectangle: Rounded Corners 39">
                <a:extLst>
                  <a:ext uri="{FF2B5EF4-FFF2-40B4-BE49-F238E27FC236}">
                    <a16:creationId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27" name="Group 26">
              <a:extLst>
                <a:ext uri="{FF2B5EF4-FFF2-40B4-BE49-F238E27FC236}">
                  <a16:creationId xmlns:a16="http://schemas.microsoft.com/office/drawing/2014/main" id="{5E5B0382-7192-29C8-F23B-6AC7B7B4D388}"/>
                </a:ext>
              </a:extLst>
            </p:cNvPr>
            <p:cNvGrpSpPr/>
            <p:nvPr/>
          </p:nvGrpSpPr>
          <p:grpSpPr>
            <a:xfrm>
              <a:off x="2288300" y="2473815"/>
              <a:ext cx="1558527" cy="498929"/>
              <a:chOff x="2287368" y="2478771"/>
              <a:chExt cx="1558527" cy="498929"/>
            </a:xfrm>
          </p:grpSpPr>
          <p:pic>
            <p:nvPicPr>
              <p:cNvPr id="36" name="Picture 35" descr="Shape, circle&#10;&#10;Description automatically generated">
                <a:extLst>
                  <a:ext uri="{FF2B5EF4-FFF2-40B4-BE49-F238E27FC236}">
                    <a16:creationId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7" name="Picture 36" descr="Shape, circle&#10;&#10;Description automatically generated">
                <a:extLst>
                  <a:ext uri="{FF2B5EF4-FFF2-40B4-BE49-F238E27FC236}">
                    <a16:creationId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8" name="Picture 37" descr="Shape, circle&#10;&#10;Description automatically generated">
                <a:extLst>
                  <a:ext uri="{FF2B5EF4-FFF2-40B4-BE49-F238E27FC236}">
                    <a16:creationId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8" name="Group 27">
              <a:extLst>
                <a:ext uri="{FF2B5EF4-FFF2-40B4-BE49-F238E27FC236}">
                  <a16:creationId xmlns:a16="http://schemas.microsoft.com/office/drawing/2014/main" id="{AC1EB57B-EF9B-6D63-286A-0F94797E70B8}"/>
                </a:ext>
              </a:extLst>
            </p:cNvPr>
            <p:cNvGrpSpPr/>
            <p:nvPr/>
          </p:nvGrpSpPr>
          <p:grpSpPr>
            <a:xfrm>
              <a:off x="2534278" y="3015458"/>
              <a:ext cx="1538407" cy="493960"/>
              <a:chOff x="2287368" y="2483740"/>
              <a:chExt cx="1538407" cy="493960"/>
            </a:xfrm>
          </p:grpSpPr>
          <p:pic>
            <p:nvPicPr>
              <p:cNvPr id="33" name="Picture 32" descr="Shape, circle&#10;&#10;Description automatically generated">
                <a:extLst>
                  <a:ext uri="{FF2B5EF4-FFF2-40B4-BE49-F238E27FC236}">
                    <a16:creationId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4" name="Picture 33" descr="Shape, circle&#10;&#10;Description automatically generated">
                <a:extLst>
                  <a:ext uri="{FF2B5EF4-FFF2-40B4-BE49-F238E27FC236}">
                    <a16:creationId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5" name="Picture 34" descr="Shape, circle&#10;&#10;Description automatically generated">
                <a:extLst>
                  <a:ext uri="{FF2B5EF4-FFF2-40B4-BE49-F238E27FC236}">
                    <a16:creationId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9" name="Group 28">
              <a:extLst>
                <a:ext uri="{FF2B5EF4-FFF2-40B4-BE49-F238E27FC236}">
                  <a16:creationId xmlns:a16="http://schemas.microsoft.com/office/drawing/2014/main" id="{CB109998-FDF4-C94D-99F2-DFFD7D814D81}"/>
                </a:ext>
              </a:extLst>
            </p:cNvPr>
            <p:cNvGrpSpPr/>
            <p:nvPr/>
          </p:nvGrpSpPr>
          <p:grpSpPr>
            <a:xfrm>
              <a:off x="4541274" y="3599730"/>
              <a:ext cx="1465985" cy="498928"/>
              <a:chOff x="2233232" y="2478771"/>
              <a:chExt cx="1465985" cy="498928"/>
            </a:xfrm>
          </p:grpSpPr>
          <p:pic>
            <p:nvPicPr>
              <p:cNvPr id="30" name="Picture 29" descr="Shape, circle&#10;&#10;Description automatically generated">
                <a:extLst>
                  <a:ext uri="{FF2B5EF4-FFF2-40B4-BE49-F238E27FC236}">
                    <a16:creationId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31" name="Picture 30" descr="Shape, circle&#10;&#10;Description automatically generated">
                <a:extLst>
                  <a:ext uri="{FF2B5EF4-FFF2-40B4-BE49-F238E27FC236}">
                    <a16:creationId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32" name="Picture 31" descr="Shape, circle&#10;&#10;Description automatically generated">
                <a:extLst>
                  <a:ext uri="{FF2B5EF4-FFF2-40B4-BE49-F238E27FC236}">
                    <a16:creationId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41" name="Picture 40">
            <a:extLst>
              <a:ext uri="{FF2B5EF4-FFF2-40B4-BE49-F238E27FC236}">
                <a16:creationId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5"/>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sp>
        <p:nvSpPr>
          <p:cNvPr id="5" name="TextBox 4">
            <a:extLst>
              <a:ext uri="{FF2B5EF4-FFF2-40B4-BE49-F238E27FC236}">
                <a16:creationId xmlns:a16="http://schemas.microsoft.com/office/drawing/2014/main" id="{23BD91FA-CFBE-B616-9676-E68D1765861F}"/>
              </a:ext>
            </a:extLst>
          </p:cNvPr>
          <p:cNvSpPr txBox="1"/>
          <p:nvPr/>
        </p:nvSpPr>
        <p:spPr>
          <a:xfrm>
            <a:off x="3457575" y="762000"/>
            <a:ext cx="6334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5"/>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3074"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3075"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3076"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3077"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D49F6539-C4FF-9114-F8E7-1026351887EB}"/>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969CD96B-EE69-8FA7-ED2B-EC557150855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D8AEDF2D-0DD7-A7B7-8C86-3B5203C66BBF}"/>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976F1540-44A6-B361-449B-CA83F716AFE0}"/>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58F79716-55A5-2BB3-36A1-444B7A411E6B}"/>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DBE79D0A-15A1-3FB0-A75E-EB10075E53CA}"/>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643B0C79-08D8-AC59-2F97-C8998C0CE3A1}"/>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BB427977-B104-A146-C196-E1531000EF0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6D761CC2-563D-F2B4-A43B-08379D8EDD4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E0AAF0DC-9AB9-5069-5B55-3C60CB556D7C}"/>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46DC1666-3F3F-2971-2CE0-05ED1AFBED2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926</Words>
  <Application>Microsoft Office PowerPoint</Application>
  <PresentationFormat>Widescreen</PresentationFormat>
  <Paragraphs>76</Paragraphs>
  <Slides>28</Slides>
  <Notes>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28</vt:i4>
      </vt:variant>
    </vt:vector>
  </HeadingPairs>
  <TitlesOfParts>
    <vt:vector size="45" baseType="lpstr">
      <vt:lpstr>#9Slide07 SVNBillo</vt:lpstr>
      <vt:lpstr>Arial</vt:lpstr>
      <vt:lpstr>Calibri</vt:lpstr>
      <vt:lpstr>Calibri Light</vt:lpstr>
      <vt:lpstr>Cambria</vt:lpstr>
      <vt:lpstr>等线</vt:lpstr>
      <vt:lpstr>等线 Light</vt:lpstr>
      <vt:lpstr>LNTH-LuoLuoNotangYuanTi 1</vt:lpstr>
      <vt:lpstr>Source Han Sans CN Regular</vt:lpstr>
      <vt:lpstr>Times New Roman</vt:lpstr>
      <vt:lpstr>UTM Androgyne</vt:lpstr>
      <vt:lpstr>UTM Duepuntozero</vt:lpstr>
      <vt:lpstr>UVN Banh Mi</vt:lpstr>
      <vt:lpstr>思源黑体 CN Normal</vt:lpstr>
      <vt:lpstr>Custom Design</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37</cp:revision>
  <dcterms:created xsi:type="dcterms:W3CDTF">2023-10-10T05:39:34Z</dcterms:created>
  <dcterms:modified xsi:type="dcterms:W3CDTF">2025-12-24T13:54:35Z</dcterms:modified>
</cp:coreProperties>
</file>