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0" r:id="rId4"/>
  </p:sldMasterIdLst>
  <p:notesMasterIdLst>
    <p:notesMasterId r:id="rId21"/>
  </p:notesMasterIdLst>
  <p:sldIdLst>
    <p:sldId id="260" r:id="rId5"/>
    <p:sldId id="470" r:id="rId6"/>
    <p:sldId id="471" r:id="rId7"/>
    <p:sldId id="472" r:id="rId8"/>
    <p:sldId id="488" r:id="rId9"/>
    <p:sldId id="473" r:id="rId10"/>
    <p:sldId id="474" r:id="rId11"/>
    <p:sldId id="305" r:id="rId12"/>
    <p:sldId id="481" r:id="rId13"/>
    <p:sldId id="475" r:id="rId14"/>
    <p:sldId id="311" r:id="rId15"/>
    <p:sldId id="490" r:id="rId16"/>
    <p:sldId id="484" r:id="rId17"/>
    <p:sldId id="491" r:id="rId18"/>
    <p:sldId id="492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2595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0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2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0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5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0332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8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5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46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1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7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9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1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9605"/>
      </p:ext>
    </p:extLst>
  </p:cSld>
  <p:clrMapOvr>
    <a:masterClrMapping/>
  </p:clrMapOvr>
  <p:transition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5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9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6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6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8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1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3D51718D-271B-4114-B743-8A16452A2D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8" y="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A4885180-5A4E-4F9B-A9B7-EDE0911A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1004EE51-DF12-46AD-BD59-DFFA23ED4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13B341E-65D2-F2B4-7BB8-E8ADFD8716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0" y="2095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370</Words>
  <Application>Microsoft Office PowerPoint</Application>
  <PresentationFormat>Widescreen</PresentationFormat>
  <Paragraphs>46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</vt:lpstr>
      <vt:lpstr>等线</vt:lpstr>
      <vt:lpstr>Open Sans Light</vt:lpstr>
      <vt:lpstr>SVN-Shintia Script</vt:lpstr>
      <vt:lpstr>Tahoma</vt:lpstr>
      <vt:lpstr>Times New Roman</vt:lpstr>
      <vt:lpstr>Wingdings</vt:lpstr>
      <vt:lpstr>字魂189号-星岩乐黑体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23</cp:revision>
  <dcterms:created xsi:type="dcterms:W3CDTF">2023-10-10T06:48:36Z</dcterms:created>
  <dcterms:modified xsi:type="dcterms:W3CDTF">2025-12-24T13:54:56Z</dcterms:modified>
</cp:coreProperties>
</file>