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6"/>
  </p:notesMasterIdLst>
  <p:sldIdLst>
    <p:sldId id="257" r:id="rId3"/>
    <p:sldId id="2752" r:id="rId4"/>
    <p:sldId id="277" r:id="rId5"/>
    <p:sldId id="2759" r:id="rId6"/>
    <p:sldId id="2760" r:id="rId7"/>
    <p:sldId id="2761" r:id="rId8"/>
    <p:sldId id="2762" r:id="rId9"/>
    <p:sldId id="263" r:id="rId10"/>
    <p:sldId id="270" r:id="rId11"/>
    <p:sldId id="2748" r:id="rId12"/>
    <p:sldId id="2763" r:id="rId13"/>
    <p:sldId id="2764"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8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24/12/2025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24/12/2025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24/12/2025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12" Type="http://schemas.microsoft.com/office/2007/relationships/hdphoto" Target="../media/hdphoto1.wdp"/><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21.sv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627</Words>
  <Application>Microsoft Office PowerPoint</Application>
  <PresentationFormat>Widescreen</PresentationFormat>
  <Paragraphs>39</Paragraphs>
  <Slides>13</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#9Slide02 Noi dung dai</vt:lpstr>
      <vt:lpstr>#9Slide02 Tieu de dai</vt:lpstr>
      <vt:lpstr>Arial</vt:lpstr>
      <vt:lpstr>Calibri</vt:lpstr>
      <vt:lpstr>Calibri Light</vt:lpstr>
      <vt:lpstr>Cambria</vt:lpstr>
      <vt:lpstr>LNTH-LuoLuoNotangYuanTi 1</vt:lpstr>
      <vt:lpstr>Tahoma</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23</cp:revision>
  <dcterms:created xsi:type="dcterms:W3CDTF">2023-10-10T07:16:00Z</dcterms:created>
  <dcterms:modified xsi:type="dcterms:W3CDTF">2025-12-24T13:55:17Z</dcterms:modified>
</cp:coreProperties>
</file>