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39" r:id="rId5"/>
    <p:sldMasterId id="2147483751" r:id="rId6"/>
    <p:sldMasterId id="2147483753" r:id="rId7"/>
    <p:sldMasterId id="2147483765" r:id="rId8"/>
  </p:sldMasterIdLst>
  <p:notesMasterIdLst>
    <p:notesMasterId r:id="rId27"/>
  </p:notesMasterIdLst>
  <p:sldIdLst>
    <p:sldId id="267" r:id="rId9"/>
    <p:sldId id="268" r:id="rId10"/>
    <p:sldId id="286" r:id="rId11"/>
    <p:sldId id="287" r:id="rId12"/>
    <p:sldId id="363" r:id="rId13"/>
    <p:sldId id="274" r:id="rId14"/>
    <p:sldId id="302" r:id="rId15"/>
    <p:sldId id="276" r:id="rId16"/>
    <p:sldId id="283" r:id="rId17"/>
    <p:sldId id="434" r:id="rId18"/>
    <p:sldId id="435" r:id="rId19"/>
    <p:sldId id="278" r:id="rId20"/>
    <p:sldId id="364" r:id="rId21"/>
    <p:sldId id="365" r:id="rId22"/>
    <p:sldId id="313" r:id="rId23"/>
    <p:sldId id="260"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2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24/12/2025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8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02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325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786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373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847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0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0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128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217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290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681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4481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652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597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5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782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706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61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100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840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819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8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39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6315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821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914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138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848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472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762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984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334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2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803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54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79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32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4197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450348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32311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03214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812330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9844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0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754026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6993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23802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33422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918480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24/12/2025</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87781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96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59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31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163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906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22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2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362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08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45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06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01261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78267" y="2515800"/>
            <a:ext cx="5883600" cy="1826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3289614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32133"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7" name="Google Shape;497;p28"/>
          <p:cNvSpPr txBox="1">
            <a:spLocks noGrp="1"/>
          </p:cNvSpPr>
          <p:nvPr>
            <p:ph type="subTitle" idx="2"/>
          </p:nvPr>
        </p:nvSpPr>
        <p:spPr>
          <a:xfrm>
            <a:off x="1032133"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98" name="Google Shape;498;p28"/>
          <p:cNvSpPr txBox="1">
            <a:spLocks noGrp="1"/>
          </p:cNvSpPr>
          <p:nvPr>
            <p:ph type="subTitle" idx="3"/>
          </p:nvPr>
        </p:nvSpPr>
        <p:spPr>
          <a:xfrm>
            <a:off x="4834600"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9" name="Google Shape;499;p28"/>
          <p:cNvSpPr txBox="1">
            <a:spLocks noGrp="1"/>
          </p:cNvSpPr>
          <p:nvPr>
            <p:ph type="subTitle" idx="4"/>
          </p:nvPr>
        </p:nvSpPr>
        <p:spPr>
          <a:xfrm>
            <a:off x="4834600"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0" name="Google Shape;500;p28"/>
          <p:cNvSpPr txBox="1">
            <a:spLocks noGrp="1"/>
          </p:cNvSpPr>
          <p:nvPr>
            <p:ph type="subTitle" idx="5"/>
          </p:nvPr>
        </p:nvSpPr>
        <p:spPr>
          <a:xfrm>
            <a:off x="8637067"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1" name="Google Shape;501;p28"/>
          <p:cNvSpPr txBox="1">
            <a:spLocks noGrp="1"/>
          </p:cNvSpPr>
          <p:nvPr>
            <p:ph type="subTitle" idx="6"/>
          </p:nvPr>
        </p:nvSpPr>
        <p:spPr>
          <a:xfrm>
            <a:off x="8637067"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2" name="Google Shape;502;p28"/>
          <p:cNvSpPr txBox="1">
            <a:spLocks noGrp="1"/>
          </p:cNvSpPr>
          <p:nvPr>
            <p:ph type="subTitle" idx="7"/>
          </p:nvPr>
        </p:nvSpPr>
        <p:spPr>
          <a:xfrm>
            <a:off x="1032133"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3" name="Google Shape;503;p28"/>
          <p:cNvSpPr txBox="1">
            <a:spLocks noGrp="1"/>
          </p:cNvSpPr>
          <p:nvPr>
            <p:ph type="subTitle" idx="8"/>
          </p:nvPr>
        </p:nvSpPr>
        <p:spPr>
          <a:xfrm>
            <a:off x="1032133"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4" name="Google Shape;504;p28"/>
          <p:cNvSpPr txBox="1">
            <a:spLocks noGrp="1"/>
          </p:cNvSpPr>
          <p:nvPr>
            <p:ph type="subTitle" idx="9"/>
          </p:nvPr>
        </p:nvSpPr>
        <p:spPr>
          <a:xfrm>
            <a:off x="4834600"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Comfortaa"/>
              <a:buNone/>
              <a:defRPr sz="1867" b="0">
                <a:latin typeface="Comfortaa"/>
                <a:ea typeface="Comfortaa"/>
                <a:cs typeface="Comfortaa"/>
                <a:sym typeface="Comfortaa"/>
              </a:defRPr>
            </a:lvl1pPr>
            <a:lvl2pPr lvl="1" rtl="0">
              <a:spcBef>
                <a:spcPts val="0"/>
              </a:spcBef>
              <a:spcAft>
                <a:spcPts val="0"/>
              </a:spcAft>
              <a:buSzPts val="1400"/>
              <a:buFont typeface="Comfortaa"/>
              <a:buNone/>
              <a:defRPr sz="1867">
                <a:latin typeface="Comfortaa"/>
                <a:ea typeface="Comfortaa"/>
                <a:cs typeface="Comfortaa"/>
                <a:sym typeface="Comfortaa"/>
              </a:defRPr>
            </a:lvl2pPr>
            <a:lvl3pPr lvl="2" rtl="0">
              <a:spcBef>
                <a:spcPts val="2133"/>
              </a:spcBef>
              <a:spcAft>
                <a:spcPts val="0"/>
              </a:spcAft>
              <a:buSzPts val="1400"/>
              <a:buFont typeface="Comfortaa"/>
              <a:buNone/>
              <a:defRPr sz="1867">
                <a:latin typeface="Comfortaa"/>
                <a:ea typeface="Comfortaa"/>
                <a:cs typeface="Comfortaa"/>
                <a:sym typeface="Comfortaa"/>
              </a:defRPr>
            </a:lvl3pPr>
            <a:lvl4pPr lvl="3" rtl="0">
              <a:spcBef>
                <a:spcPts val="2133"/>
              </a:spcBef>
              <a:spcAft>
                <a:spcPts val="0"/>
              </a:spcAft>
              <a:buSzPts val="1400"/>
              <a:buFont typeface="Comfortaa"/>
              <a:buNone/>
              <a:defRPr sz="1867">
                <a:latin typeface="Comfortaa"/>
                <a:ea typeface="Comfortaa"/>
                <a:cs typeface="Comfortaa"/>
                <a:sym typeface="Comfortaa"/>
              </a:defRPr>
            </a:lvl4pPr>
            <a:lvl5pPr lvl="4" rtl="0">
              <a:spcBef>
                <a:spcPts val="2133"/>
              </a:spcBef>
              <a:spcAft>
                <a:spcPts val="0"/>
              </a:spcAft>
              <a:buSzPts val="1400"/>
              <a:buFont typeface="Comfortaa"/>
              <a:buNone/>
              <a:defRPr sz="1867">
                <a:latin typeface="Comfortaa"/>
                <a:ea typeface="Comfortaa"/>
                <a:cs typeface="Comfortaa"/>
                <a:sym typeface="Comfortaa"/>
              </a:defRPr>
            </a:lvl5pPr>
            <a:lvl6pPr lvl="5" rtl="0">
              <a:spcBef>
                <a:spcPts val="2133"/>
              </a:spcBef>
              <a:spcAft>
                <a:spcPts val="0"/>
              </a:spcAft>
              <a:buSzPts val="1400"/>
              <a:buFont typeface="Comfortaa"/>
              <a:buNone/>
              <a:defRPr sz="1867">
                <a:latin typeface="Comfortaa"/>
                <a:ea typeface="Comfortaa"/>
                <a:cs typeface="Comfortaa"/>
                <a:sym typeface="Comfortaa"/>
              </a:defRPr>
            </a:lvl6pPr>
            <a:lvl7pPr lvl="6" rtl="0">
              <a:spcBef>
                <a:spcPts val="2133"/>
              </a:spcBef>
              <a:spcAft>
                <a:spcPts val="0"/>
              </a:spcAft>
              <a:buSzPts val="1400"/>
              <a:buFont typeface="Comfortaa"/>
              <a:buNone/>
              <a:defRPr sz="1867">
                <a:latin typeface="Comfortaa"/>
                <a:ea typeface="Comfortaa"/>
                <a:cs typeface="Comfortaa"/>
                <a:sym typeface="Comfortaa"/>
              </a:defRPr>
            </a:lvl7pPr>
            <a:lvl8pPr lvl="7" rtl="0">
              <a:spcBef>
                <a:spcPts val="2133"/>
              </a:spcBef>
              <a:spcAft>
                <a:spcPts val="0"/>
              </a:spcAft>
              <a:buSzPts val="1400"/>
              <a:buFont typeface="Comfortaa"/>
              <a:buNone/>
              <a:defRPr sz="1867">
                <a:latin typeface="Comfortaa"/>
                <a:ea typeface="Comfortaa"/>
                <a:cs typeface="Comfortaa"/>
                <a:sym typeface="Comfortaa"/>
              </a:defRPr>
            </a:lvl8pPr>
            <a:lvl9pPr lvl="8" rtl="0">
              <a:spcBef>
                <a:spcPts val="2133"/>
              </a:spcBef>
              <a:spcAft>
                <a:spcPts val="2133"/>
              </a:spcAft>
              <a:buSzPts val="1400"/>
              <a:buFont typeface="Comfortaa"/>
              <a:buNone/>
              <a:defRPr sz="1867">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34600"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6" name="Google Shape;506;p28"/>
          <p:cNvSpPr txBox="1">
            <a:spLocks noGrp="1"/>
          </p:cNvSpPr>
          <p:nvPr>
            <p:ph type="subTitle" idx="14"/>
          </p:nvPr>
        </p:nvSpPr>
        <p:spPr>
          <a:xfrm>
            <a:off x="8637067"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7" name="Google Shape;507;p28"/>
          <p:cNvSpPr txBox="1">
            <a:spLocks noGrp="1"/>
          </p:cNvSpPr>
          <p:nvPr>
            <p:ph type="subTitle" idx="15"/>
          </p:nvPr>
        </p:nvSpPr>
        <p:spPr>
          <a:xfrm>
            <a:off x="8637067"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8" name="Google Shape;508;p28"/>
          <p:cNvSpPr/>
          <p:nvPr/>
        </p:nvSpPr>
        <p:spPr>
          <a:xfrm flipH="1">
            <a:off x="-47" y="920766"/>
            <a:ext cx="827680"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8"/>
          <p:cNvSpPr/>
          <p:nvPr/>
        </p:nvSpPr>
        <p:spPr>
          <a:xfrm rot="10800000" flipH="1">
            <a:off x="11686134" y="236308"/>
            <a:ext cx="505847"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8"/>
          <p:cNvSpPr/>
          <p:nvPr/>
        </p:nvSpPr>
        <p:spPr>
          <a:xfrm rot="5400000" flipH="1">
            <a:off x="9362634"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8"/>
          <p:cNvSpPr/>
          <p:nvPr/>
        </p:nvSpPr>
        <p:spPr>
          <a:xfrm rot="-5400000">
            <a:off x="-1698299"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8"/>
          <p:cNvSpPr/>
          <p:nvPr/>
        </p:nvSpPr>
        <p:spPr>
          <a:xfrm rot="10800000" flipH="1">
            <a:off x="11630992" y="1481963"/>
            <a:ext cx="216379"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8"/>
          <p:cNvSpPr/>
          <p:nvPr/>
        </p:nvSpPr>
        <p:spPr>
          <a:xfrm rot="10800000" flipH="1">
            <a:off x="11698734" y="12017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rot="10800000" flipH="1">
            <a:off x="11987383" y="2733403"/>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rot="10800000" flipH="1">
            <a:off x="11864133" y="1927298"/>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p:nvPr/>
        </p:nvSpPr>
        <p:spPr>
          <a:xfrm rot="10800000" flipH="1">
            <a:off x="289499" y="3099733"/>
            <a:ext cx="182533"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8"/>
          <p:cNvSpPr/>
          <p:nvPr/>
        </p:nvSpPr>
        <p:spPr>
          <a:xfrm rot="10800000" flipH="1">
            <a:off x="205800" y="4790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8"/>
          <p:cNvSpPr/>
          <p:nvPr/>
        </p:nvSpPr>
        <p:spPr>
          <a:xfrm rot="10800000" flipH="1">
            <a:off x="494450" y="2010703"/>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8"/>
          <p:cNvSpPr/>
          <p:nvPr/>
        </p:nvSpPr>
        <p:spPr>
          <a:xfrm rot="10800000" flipH="1">
            <a:off x="739499" y="920765"/>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287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547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77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png"/><Relationship Id="rId5" Type="http://schemas.openxmlformats.org/officeDocument/2006/relationships/slideLayout" Target="../slideLayouts/slideLayout72.xml"/><Relationship Id="rId10" Type="http://schemas.openxmlformats.org/officeDocument/2006/relationships/theme" Target="../theme/theme8.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9C1A122-B5F3-8DBA-CF6D-63D29780AEC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898856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white circle with leaves and blue text&#10;&#10;Description automatically generated">
            <a:extLst>
              <a:ext uri="{FF2B5EF4-FFF2-40B4-BE49-F238E27FC236}">
                <a16:creationId xmlns:a16="http://schemas.microsoft.com/office/drawing/2014/main" id="{E636C394-A8EB-8D8F-D2B7-30F95A0BA6B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91483" y="0"/>
            <a:ext cx="1376473" cy="1376473"/>
          </a:xfrm>
          <a:prstGeom prst="rect">
            <a:avLst/>
          </a:prstGeom>
        </p:spPr>
      </p:pic>
    </p:spTree>
    <p:extLst>
      <p:ext uri="{BB962C8B-B14F-4D97-AF65-F5344CB8AC3E}">
        <p14:creationId xmlns:p14="http://schemas.microsoft.com/office/powerpoint/2010/main" val="281936919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876234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3211724"/>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24/12/2025</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257808168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Picture 2" descr="A white circle with leaves and blue text&#10;&#10;Description automatically generated">
            <a:extLst>
              <a:ext uri="{FF2B5EF4-FFF2-40B4-BE49-F238E27FC236}">
                <a16:creationId xmlns:a16="http://schemas.microsoft.com/office/drawing/2014/main" id="{67585964-A1F8-E58C-5C51-552F573296F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491483" y="0"/>
            <a:ext cx="1376473" cy="1376473"/>
          </a:xfrm>
          <a:prstGeom prst="rect">
            <a:avLst/>
          </a:prstGeom>
        </p:spPr>
      </p:pic>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855449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BB43C0A-3F3E-20C4-6056-9AB790FD037C}"/>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F83C9F7-9030-10FE-47E5-5D0DB51F87CC}"/>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217436719"/>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9.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6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44.svg"/><Relationship Id="rId10"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1.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5.sv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61.svg"/><Relationship Id="rId9" Type="http://schemas.openxmlformats.org/officeDocument/2006/relationships/image" Target="../media/image26.sv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7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29.sv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24.sv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1.svg"/><Relationship Id="rId5" Type="http://schemas.openxmlformats.org/officeDocument/2006/relationships/image" Target="../media/image26.sv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9.sv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31.svg"/><Relationship Id="rId17" Type="http://schemas.openxmlformats.org/officeDocument/2006/relationships/image" Target="../media/image41.sv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39.sv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21.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68" t="62108" r="41096"/>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7"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10"/>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11"/>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4"/>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5"/>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3"/>
          <a:stretch>
            <a:fillRect/>
          </a:stretch>
        </p:blipFill>
        <p:spPr>
          <a:xfrm>
            <a:off x="4861909" y="1698816"/>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5"/>
          <a:stretch>
            <a:fillRect/>
          </a:stretch>
        </p:blipFill>
        <p:spPr>
          <a:xfrm>
            <a:off x="2931174" y="799667"/>
            <a:ext cx="5746826" cy="124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1128</Words>
  <Application>Microsoft Office PowerPoint</Application>
  <PresentationFormat>Widescreen</PresentationFormat>
  <Paragraphs>73</Paragraphs>
  <Slides>18</Slides>
  <Notes>12</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18</vt:i4>
      </vt:variant>
    </vt:vector>
  </HeadingPairs>
  <TitlesOfParts>
    <vt:vector size="41" baseType="lpstr">
      <vt:lpstr>Arial</vt:lpstr>
      <vt:lpstr>Calibri</vt:lpstr>
      <vt:lpstr>Calibri Light</vt:lpstr>
      <vt:lpstr>Cambria</vt:lpstr>
      <vt:lpstr>Chewy</vt:lpstr>
      <vt:lpstr>Comfortaa</vt:lpstr>
      <vt:lpstr>Delius Unicase</vt:lpstr>
      <vt:lpstr>等线</vt:lpstr>
      <vt:lpstr>HappyZcool</vt:lpstr>
      <vt:lpstr>Lobster</vt:lpstr>
      <vt:lpstr>Open Sans Light</vt:lpstr>
      <vt:lpstr>Tahoma</vt:lpstr>
      <vt:lpstr>UTM Zirkon</vt:lpstr>
      <vt:lpstr>字魂189号-星岩乐黑体</vt:lpstr>
      <vt:lpstr>字魂59号-创粗黑</vt:lpstr>
      <vt:lpstr>1_Office Theme</vt:lpstr>
      <vt:lpstr>7_Office Theme</vt:lpstr>
      <vt:lpstr>5_Office Theme</vt:lpstr>
      <vt:lpstr>3_Office Theme</vt:lpstr>
      <vt:lpstr>Office Theme</vt:lpstr>
      <vt:lpstr>6_Office Theme</vt:lpstr>
      <vt:lpstr>2_Office Theme</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18</cp:revision>
  <dcterms:created xsi:type="dcterms:W3CDTF">2023-10-10T05:03:24Z</dcterms:created>
  <dcterms:modified xsi:type="dcterms:W3CDTF">2025-12-24T13:53:54Z</dcterms:modified>
</cp:coreProperties>
</file>