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ctiveX/activeX1.xml" ContentType="application/vnd.ms-office.activeX+xml"/>
  <Override PartName="/ppt/activeX/activeX2.xml" ContentType="application/vnd.ms-office.activeX+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5" r:id="rId4"/>
  </p:sldMasterIdLst>
  <p:notesMasterIdLst>
    <p:notesMasterId r:id="rId34"/>
  </p:notesMasterIdLst>
  <p:sldIdLst>
    <p:sldId id="2889" r:id="rId5"/>
    <p:sldId id="257" r:id="rId6"/>
    <p:sldId id="307" r:id="rId7"/>
    <p:sldId id="262" r:id="rId8"/>
    <p:sldId id="308" r:id="rId9"/>
    <p:sldId id="309" r:id="rId10"/>
    <p:sldId id="310" r:id="rId11"/>
    <p:sldId id="259" r:id="rId12"/>
    <p:sldId id="256" r:id="rId13"/>
    <p:sldId id="266" r:id="rId14"/>
    <p:sldId id="263" r:id="rId15"/>
    <p:sldId id="258" r:id="rId16"/>
    <p:sldId id="311" r:id="rId17"/>
    <p:sldId id="312" r:id="rId18"/>
    <p:sldId id="313" r:id="rId19"/>
    <p:sldId id="264" r:id="rId20"/>
    <p:sldId id="261" r:id="rId21"/>
    <p:sldId id="315" r:id="rId22"/>
    <p:sldId id="2882" r:id="rId23"/>
    <p:sldId id="2883" r:id="rId24"/>
    <p:sldId id="2884" r:id="rId25"/>
    <p:sldId id="314" r:id="rId26"/>
    <p:sldId id="2885" r:id="rId27"/>
    <p:sldId id="2886" r:id="rId28"/>
    <p:sldId id="2887" r:id="rId29"/>
    <p:sldId id="274" r:id="rId30"/>
    <p:sldId id="320" r:id="rId31"/>
    <p:sldId id="317" r:id="rId32"/>
    <p:sldId id="265" r:id="rId3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21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6" d="100"/>
          <a:sy n="46" d="100"/>
        </p:scale>
        <p:origin x="-738"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6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1FABD4-873A-4F00-BC3B-0E554E13C966}" type="datetimeFigureOut">
              <a:rPr lang="en-US" smtClean="0"/>
              <a:t>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22EB23-5239-4462-8E44-1ABFA975D6FB}" type="slidenum">
              <a:rPr lang="en-US" smtClean="0"/>
              <a:t>‹#›</a:t>
            </a:fld>
            <a:endParaRPr lang="en-US"/>
          </a:p>
        </p:txBody>
      </p:sp>
    </p:spTree>
    <p:extLst>
      <p:ext uri="{BB962C8B-B14F-4D97-AF65-F5344CB8AC3E}">
        <p14:creationId xmlns:p14="http://schemas.microsoft.com/office/powerpoint/2010/main" val="2818768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4611F9-ABC2-4863-B305-F74B88B8D87B}" type="slidenum">
              <a:rPr lang="en-US" smtClean="0"/>
              <a:pPr/>
              <a:t>1</a:t>
            </a:fld>
            <a:endParaRPr lang="en-US"/>
          </a:p>
        </p:txBody>
      </p:sp>
    </p:spTree>
    <p:extLst>
      <p:ext uri="{BB962C8B-B14F-4D97-AF65-F5344CB8AC3E}">
        <p14:creationId xmlns:p14="http://schemas.microsoft.com/office/powerpoint/2010/main" val="2080910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92405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4FEFAB-90F5-474B-B3B0-860E49A1C2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9396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Đánh</a:t>
            </a:r>
            <a:r>
              <a:rPr lang="en-US" altLang="zh-CN" dirty="0"/>
              <a:t> </a:t>
            </a:r>
            <a:r>
              <a:rPr lang="en-US" altLang="zh-CN" dirty="0" err="1"/>
              <a:t>trực</a:t>
            </a:r>
            <a:r>
              <a:rPr lang="en-US" altLang="zh-CN" dirty="0"/>
              <a:t> </a:t>
            </a:r>
            <a:r>
              <a:rPr lang="en-US" altLang="zh-CN" dirty="0" err="1"/>
              <a:t>tiếp</a:t>
            </a:r>
            <a:r>
              <a:rPr lang="en-US" altLang="zh-CN" dirty="0"/>
              <a:t> </a:t>
            </a:r>
            <a:r>
              <a:rPr lang="en-US" altLang="zh-CN" dirty="0" err="1"/>
              <a:t>câu</a:t>
            </a:r>
            <a:r>
              <a:rPr lang="en-US" altLang="zh-CN" dirty="0"/>
              <a:t> </a:t>
            </a:r>
            <a:r>
              <a:rPr lang="en-US" altLang="zh-CN" dirty="0" err="1"/>
              <a:t>trả</a:t>
            </a:r>
            <a:r>
              <a:rPr lang="en-US" altLang="zh-CN" dirty="0"/>
              <a:t> </a:t>
            </a:r>
            <a:r>
              <a:rPr lang="en-US" altLang="zh-CN" dirty="0" err="1"/>
              <a:t>lời</a:t>
            </a:r>
            <a:r>
              <a:rPr lang="en-US" altLang="zh-CN" dirty="0"/>
              <a:t> </a:t>
            </a:r>
            <a:r>
              <a:rPr lang="en-US" altLang="zh-CN" dirty="0" err="1"/>
              <a:t>vào</a:t>
            </a:r>
            <a:r>
              <a:rPr lang="en-US" altLang="zh-CN" dirty="0"/>
              <a:t> ô </a:t>
            </a:r>
            <a:r>
              <a:rPr lang="en-US" altLang="zh-CN" dirty="0" err="1"/>
              <a:t>trống</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731843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621999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
        <p:nvSpPr>
          <p:cNvPr id="2" name="矩形 1"/>
          <p:cNvSpPr/>
          <p:nvPr userDrawn="1"/>
        </p:nvSpPr>
        <p:spPr>
          <a:xfrm>
            <a:off x="0" y="-32657"/>
            <a:ext cx="18288000" cy="10287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62526002"/>
      </p:ext>
    </p:extLst>
  </p:cSld>
  <p:clrMapOvr>
    <a:masterClrMapping/>
  </p:clrMapOvr>
  <mc:AlternateContent xmlns:mc="http://schemas.openxmlformats.org/markup-compatibility/2006" xmlns:p14="http://schemas.microsoft.com/office/powerpoint/2010/main">
    <mc:Choice Requires="p14">
      <p:transition spd="slow" advClick="0">
        <p14:prism isContent="1"/>
      </p:transition>
    </mc:Choice>
    <mc:Fallback xmlns="">
      <p:transition spd="slow" advClick="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0331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CD8548-E01D-1C6A-27BD-431CDC5609EB}"/>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35B2F33-5303-3A0C-E44D-947998D2726B}"/>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B0EBEFD-04B2-ED70-8D6D-5B0372AF4113}"/>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1/3/2025</a:t>
            </a:fld>
            <a:endParaRPr lang="en-US"/>
          </a:p>
        </p:txBody>
      </p:sp>
      <p:sp>
        <p:nvSpPr>
          <p:cNvPr id="5" name="Footer Placeholder 4">
            <a:extLst>
              <a:ext uri="{FF2B5EF4-FFF2-40B4-BE49-F238E27FC236}">
                <a16:creationId xmlns:a16="http://schemas.microsoft.com/office/drawing/2014/main" xmlns="" id="{C795312F-0E26-76DB-B879-E87A55B3A06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E14B654-569A-7E6F-B48C-1FBE07D9BC7B}"/>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7302769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8F543E-CCA4-0507-15A4-7148686A7CDB}"/>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EBB09B2E-515B-043F-9CEF-88A70987891B}"/>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26B5642-CE92-729E-F83A-F1B19D808811}"/>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1/3/2025</a:t>
            </a:fld>
            <a:endParaRPr lang="en-US"/>
          </a:p>
        </p:txBody>
      </p:sp>
      <p:sp>
        <p:nvSpPr>
          <p:cNvPr id="5" name="Footer Placeholder 4">
            <a:extLst>
              <a:ext uri="{FF2B5EF4-FFF2-40B4-BE49-F238E27FC236}">
                <a16:creationId xmlns:a16="http://schemas.microsoft.com/office/drawing/2014/main" xmlns="" id="{F2720DD2-04DB-D711-867C-EE07EB29185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4C2860B5-6FCA-964B-B796-8A9D132AC58F}"/>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20313314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865F66-AFD2-40EF-80DC-5176760D9C41}"/>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928CE85-C666-C732-9339-2F66514D7CF0}"/>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D820935-2B65-9AC6-20EA-C4C8E1AFB89D}"/>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B94D7A6-2137-B8D5-2E62-3A3A7B652840}"/>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1/3/2025</a:t>
            </a:fld>
            <a:endParaRPr lang="en-US"/>
          </a:p>
        </p:txBody>
      </p:sp>
      <p:sp>
        <p:nvSpPr>
          <p:cNvPr id="6" name="Footer Placeholder 5">
            <a:extLst>
              <a:ext uri="{FF2B5EF4-FFF2-40B4-BE49-F238E27FC236}">
                <a16:creationId xmlns:a16="http://schemas.microsoft.com/office/drawing/2014/main" xmlns="" id="{11E99C3D-6268-C743-95B3-50E422CAB26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9F5D44FB-CC29-4240-2C7D-C1A60F9CC039}"/>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10277996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9916CD-3658-E1AD-BBB7-E899F76E8389}"/>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89C8758-97E5-A65B-3575-D23DDEF89300}"/>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CE197A4-88EF-782B-E4D3-3849EAF72FBB}"/>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44D25F0-8EEF-31DC-EA48-C9B124A6593C}"/>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AC96C37-4778-F34F-EEA1-4BD65DAA4083}"/>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D480EAF-9372-4C32-3979-EAF776A452D5}"/>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1/3/2025</a:t>
            </a:fld>
            <a:endParaRPr lang="en-US"/>
          </a:p>
        </p:txBody>
      </p:sp>
      <p:sp>
        <p:nvSpPr>
          <p:cNvPr id="8" name="Footer Placeholder 7">
            <a:extLst>
              <a:ext uri="{FF2B5EF4-FFF2-40B4-BE49-F238E27FC236}">
                <a16:creationId xmlns:a16="http://schemas.microsoft.com/office/drawing/2014/main" xmlns="" id="{2FEFDC56-B601-B09C-5252-55F0D790A54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288AD054-CBDD-DB89-C45C-582953FB19FE}"/>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2306551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E3A3DD-E0EC-D153-C83A-51056C85F543}"/>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EEAE3E9B-5389-F280-1684-6F836D385894}"/>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1/3/2025</a:t>
            </a:fld>
            <a:endParaRPr lang="en-US"/>
          </a:p>
        </p:txBody>
      </p:sp>
      <p:sp>
        <p:nvSpPr>
          <p:cNvPr id="4" name="Footer Placeholder 3">
            <a:extLst>
              <a:ext uri="{FF2B5EF4-FFF2-40B4-BE49-F238E27FC236}">
                <a16:creationId xmlns:a16="http://schemas.microsoft.com/office/drawing/2014/main" xmlns="" id="{5A666BB2-5D33-4541-0F1E-AA2E1CA4BAF2}"/>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A5889A95-71E4-5A17-2768-652FC994FD29}"/>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23505553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4D3DD0A-E451-9650-26FA-913742C0956C}"/>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1/3/2025</a:t>
            </a:fld>
            <a:endParaRPr lang="en-US"/>
          </a:p>
        </p:txBody>
      </p:sp>
      <p:sp>
        <p:nvSpPr>
          <p:cNvPr id="3" name="Footer Placeholder 2">
            <a:extLst>
              <a:ext uri="{FF2B5EF4-FFF2-40B4-BE49-F238E27FC236}">
                <a16:creationId xmlns:a16="http://schemas.microsoft.com/office/drawing/2014/main" xmlns="" id="{1646CC23-ECC2-E4F5-D132-FD5563A6EA5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CFF9F3ED-D9F9-E995-B82A-C708CC368688}"/>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3787445934"/>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E65038-59DB-6F50-3362-ACD7B1173B09}"/>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0930789F-DD3C-2173-599E-E6C72793835E}"/>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EDFDCC2-01A9-7923-18A7-CF8D2C1D564C}"/>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56A85A85-0C94-6E42-D994-904C94A7BDAE}"/>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1/3/2025</a:t>
            </a:fld>
            <a:endParaRPr lang="en-US"/>
          </a:p>
        </p:txBody>
      </p:sp>
      <p:sp>
        <p:nvSpPr>
          <p:cNvPr id="6" name="Footer Placeholder 5">
            <a:extLst>
              <a:ext uri="{FF2B5EF4-FFF2-40B4-BE49-F238E27FC236}">
                <a16:creationId xmlns:a16="http://schemas.microsoft.com/office/drawing/2014/main" xmlns="" id="{760B56E1-6C60-D4FC-B8CB-CAA6AEA5B72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F164431-8B08-AFC4-AC92-46B71772D366}"/>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31903475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9FA5FC-9AA1-AB55-24C5-D901715401C1}"/>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9B899599-203C-590B-C480-B867C6777F54}"/>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xmlns="" id="{3AE54F30-1826-8F7D-0988-77CC2E75A55A}"/>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ADDF30F4-01B1-BE62-B03F-E0E30A4EE4ED}"/>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1/3/2025</a:t>
            </a:fld>
            <a:endParaRPr lang="en-US"/>
          </a:p>
        </p:txBody>
      </p:sp>
      <p:sp>
        <p:nvSpPr>
          <p:cNvPr id="6" name="Footer Placeholder 5">
            <a:extLst>
              <a:ext uri="{FF2B5EF4-FFF2-40B4-BE49-F238E27FC236}">
                <a16:creationId xmlns:a16="http://schemas.microsoft.com/office/drawing/2014/main" xmlns="" id="{7CA95F49-228E-DE92-B1D3-46D60FC0405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8BE3F40E-42AE-9BDF-5563-7CD370509FBA}"/>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39014103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FA9C6C-38E6-F4A4-7CA0-4567FC92B86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4E17C41-A972-38CC-7A16-960CFF4B91CC}"/>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64EEB96-ACEB-021D-EA06-265338111682}"/>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1/3/2025</a:t>
            </a:fld>
            <a:endParaRPr lang="en-US"/>
          </a:p>
        </p:txBody>
      </p:sp>
      <p:sp>
        <p:nvSpPr>
          <p:cNvPr id="5" name="Footer Placeholder 4">
            <a:extLst>
              <a:ext uri="{FF2B5EF4-FFF2-40B4-BE49-F238E27FC236}">
                <a16:creationId xmlns:a16="http://schemas.microsoft.com/office/drawing/2014/main" xmlns="" id="{7B10F795-970A-A48A-821C-9EB9EB71F17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27D08F9-5142-586F-4595-0CF81532E10E}"/>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37783727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FBA34A4-7056-1488-C2BE-9803A5621417}"/>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CEC2E73-01EF-B958-AB25-35DB0A562130}"/>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677F5E-2B3F-22E3-1A80-61DB7559C69B}"/>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1/3/2025</a:t>
            </a:fld>
            <a:endParaRPr lang="en-US"/>
          </a:p>
        </p:txBody>
      </p:sp>
      <p:sp>
        <p:nvSpPr>
          <p:cNvPr id="5" name="Footer Placeholder 4">
            <a:extLst>
              <a:ext uri="{FF2B5EF4-FFF2-40B4-BE49-F238E27FC236}">
                <a16:creationId xmlns:a16="http://schemas.microsoft.com/office/drawing/2014/main" xmlns="" id="{EFB36204-0389-D3F0-2DE0-C85B31ED241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927D2EF-ACFB-4AAE-79D3-6A60A1849461}"/>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17680984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45836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11145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63196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91202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60864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8223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50110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7230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70218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499600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17516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
        <p:nvSpPr>
          <p:cNvPr id="2" name="矩形 1"/>
          <p:cNvSpPr/>
          <p:nvPr userDrawn="1"/>
        </p:nvSpPr>
        <p:spPr>
          <a:xfrm>
            <a:off x="0" y="-32657"/>
            <a:ext cx="18288000" cy="10287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Tree>
    <p:extLst>
      <p:ext uri="{BB962C8B-B14F-4D97-AF65-F5344CB8AC3E}">
        <p14:creationId xmlns:p14="http://schemas.microsoft.com/office/powerpoint/2010/main" val="3204544257"/>
      </p:ext>
    </p:extLst>
  </p:cSld>
  <p:clrMapOvr>
    <a:masterClrMapping/>
  </p:clrMapOvr>
  <mc:AlternateContent xmlns:mc="http://schemas.openxmlformats.org/markup-compatibility/2006" xmlns:p14="http://schemas.microsoft.com/office/powerpoint/2010/main">
    <mc:Choice Requires="p14">
      <p:transition spd="slow" advClick="0">
        <p14:prism isContent="1"/>
      </p:transition>
    </mc:Choice>
    <mc:Fallback xmlns="">
      <p:transition spd="slow" advClick="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28CC56-2D59-4BAE-B82C-25912B98AE70}"/>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7E8D2389-B808-4BF8-BE43-2ED7DA90BD8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34FC3EE5-BB20-4242-BB5A-AEDC5CA3BD57}"/>
              </a:ext>
            </a:extLst>
          </p:cNvPr>
          <p:cNvSpPr>
            <a:spLocks noGrp="1"/>
          </p:cNvSpPr>
          <p:nvPr>
            <p:ph type="dt" sz="half" idx="10"/>
          </p:nvPr>
        </p:nvSpPr>
        <p:spPr/>
        <p:txBody>
          <a:bodyPr/>
          <a:lstStyle/>
          <a:p>
            <a:fld id="{D2A88630-1E1C-48BF-8D8F-AD0475FF693E}" type="datetimeFigureOut">
              <a:rPr lang="en-US" smtClean="0"/>
              <a:t>1/3/2025</a:t>
            </a:fld>
            <a:endParaRPr lang="en-US"/>
          </a:p>
        </p:txBody>
      </p:sp>
      <p:sp>
        <p:nvSpPr>
          <p:cNvPr id="5" name="Footer Placeholder 4">
            <a:extLst>
              <a:ext uri="{FF2B5EF4-FFF2-40B4-BE49-F238E27FC236}">
                <a16:creationId xmlns:a16="http://schemas.microsoft.com/office/drawing/2014/main" xmlns=""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116661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28CC56-2D59-4BAE-B82C-25912B98AE70}"/>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7E8D2389-B808-4BF8-BE43-2ED7DA90BD8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34FC3EE5-BB20-4242-BB5A-AEDC5CA3BD57}"/>
              </a:ext>
            </a:extLst>
          </p:cNvPr>
          <p:cNvSpPr>
            <a:spLocks noGrp="1"/>
          </p:cNvSpPr>
          <p:nvPr>
            <p:ph type="dt" sz="half" idx="10"/>
          </p:nvPr>
        </p:nvSpPr>
        <p:spPr/>
        <p:txBody>
          <a:bodyPr/>
          <a:lstStyle/>
          <a:p>
            <a:fld id="{D2A88630-1E1C-48BF-8D8F-AD0475FF693E}" type="datetimeFigureOut">
              <a:rPr lang="en-US" smtClean="0"/>
              <a:t>1/3/2025</a:t>
            </a:fld>
            <a:endParaRPr lang="en-US"/>
          </a:p>
        </p:txBody>
      </p:sp>
      <p:sp>
        <p:nvSpPr>
          <p:cNvPr id="5" name="Footer Placeholder 4">
            <a:extLst>
              <a:ext uri="{FF2B5EF4-FFF2-40B4-BE49-F238E27FC236}">
                <a16:creationId xmlns:a16="http://schemas.microsoft.com/office/drawing/2014/main" xmlns=""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8901366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F55EA44-3F3B-45C2-80A7-025E0C449E5D}"/>
              </a:ext>
            </a:extLst>
          </p:cNvPr>
          <p:cNvSpPr>
            <a:spLocks noGrp="1"/>
          </p:cNvSpPr>
          <p:nvPr>
            <p:ph type="dt" sz="half" idx="10"/>
          </p:nvPr>
        </p:nvSpPr>
        <p:spPr/>
        <p:txBody>
          <a:bodyPr/>
          <a:lstStyle/>
          <a:p>
            <a:fld id="{D2A88630-1E1C-48BF-8D8F-AD0475FF693E}" type="datetimeFigureOut">
              <a:rPr lang="en-US" smtClean="0"/>
              <a:t>1/3/2025</a:t>
            </a:fld>
            <a:endParaRPr lang="en-US"/>
          </a:p>
        </p:txBody>
      </p:sp>
      <p:sp>
        <p:nvSpPr>
          <p:cNvPr id="5" name="Footer Placeholder 4">
            <a:extLst>
              <a:ext uri="{FF2B5EF4-FFF2-40B4-BE49-F238E27FC236}">
                <a16:creationId xmlns:a16="http://schemas.microsoft.com/office/drawing/2014/main" xmlns=""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8666897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F55EA44-3F3B-45C2-80A7-025E0C449E5D}"/>
              </a:ext>
            </a:extLst>
          </p:cNvPr>
          <p:cNvSpPr>
            <a:spLocks noGrp="1"/>
          </p:cNvSpPr>
          <p:nvPr>
            <p:ph type="dt" sz="half" idx="10"/>
          </p:nvPr>
        </p:nvSpPr>
        <p:spPr/>
        <p:txBody>
          <a:bodyPr/>
          <a:lstStyle/>
          <a:p>
            <a:fld id="{D2A88630-1E1C-48BF-8D8F-AD0475FF693E}" type="datetimeFigureOut">
              <a:rPr lang="en-US" smtClean="0"/>
              <a:t>1/3/2025</a:t>
            </a:fld>
            <a:endParaRPr lang="en-US"/>
          </a:p>
        </p:txBody>
      </p:sp>
      <p:sp>
        <p:nvSpPr>
          <p:cNvPr id="5" name="Footer Placeholder 4">
            <a:extLst>
              <a:ext uri="{FF2B5EF4-FFF2-40B4-BE49-F238E27FC236}">
                <a16:creationId xmlns:a16="http://schemas.microsoft.com/office/drawing/2014/main" xmlns=""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254935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F55EA44-3F3B-45C2-80A7-025E0C449E5D}"/>
              </a:ext>
            </a:extLst>
          </p:cNvPr>
          <p:cNvSpPr>
            <a:spLocks noGrp="1"/>
          </p:cNvSpPr>
          <p:nvPr>
            <p:ph type="dt" sz="half" idx="10"/>
          </p:nvPr>
        </p:nvSpPr>
        <p:spPr/>
        <p:txBody>
          <a:bodyPr/>
          <a:lstStyle/>
          <a:p>
            <a:fld id="{D2A88630-1E1C-48BF-8D8F-AD0475FF693E}" type="datetimeFigureOut">
              <a:rPr lang="en-US" smtClean="0"/>
              <a:t>1/3/2025</a:t>
            </a:fld>
            <a:endParaRPr lang="en-US"/>
          </a:p>
        </p:txBody>
      </p:sp>
      <p:sp>
        <p:nvSpPr>
          <p:cNvPr id="5" name="Footer Placeholder 4">
            <a:extLst>
              <a:ext uri="{FF2B5EF4-FFF2-40B4-BE49-F238E27FC236}">
                <a16:creationId xmlns:a16="http://schemas.microsoft.com/office/drawing/2014/main" xmlns=""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0544735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38830A-A4BE-4A80-B557-7079588BCF6B}"/>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EDEC5EFC-7EC6-4E23-ADFE-5A58ED2E07AE}"/>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B73A147-6788-41F7-A5B6-F2251965B75B}"/>
              </a:ext>
            </a:extLst>
          </p:cNvPr>
          <p:cNvSpPr>
            <a:spLocks noGrp="1"/>
          </p:cNvSpPr>
          <p:nvPr>
            <p:ph type="dt" sz="half" idx="10"/>
          </p:nvPr>
        </p:nvSpPr>
        <p:spPr/>
        <p:txBody>
          <a:bodyPr/>
          <a:lstStyle/>
          <a:p>
            <a:fld id="{D2A88630-1E1C-48BF-8D8F-AD0475FF693E}" type="datetimeFigureOut">
              <a:rPr lang="en-US" smtClean="0"/>
              <a:t>1/3/2025</a:t>
            </a:fld>
            <a:endParaRPr lang="en-US"/>
          </a:p>
        </p:txBody>
      </p:sp>
      <p:sp>
        <p:nvSpPr>
          <p:cNvPr id="5" name="Footer Placeholder 4">
            <a:extLst>
              <a:ext uri="{FF2B5EF4-FFF2-40B4-BE49-F238E27FC236}">
                <a16:creationId xmlns:a16="http://schemas.microsoft.com/office/drawing/2014/main" xmlns="" id="{10D3C0FF-9C9B-460E-BDB5-511268452C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BC9FA36-727F-40A4-B2C9-CF2F3D3EC65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573374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16ADC0-EC82-4788-8842-7F6CA88469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496FCBE-ACE2-4B7C-8E14-DAB0DA59E25E}"/>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181926C-75F2-4997-8FBE-A52FC6D7DDD0}"/>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FF9D82D-99C2-41BD-9022-79EE230E2A89}"/>
              </a:ext>
            </a:extLst>
          </p:cNvPr>
          <p:cNvSpPr>
            <a:spLocks noGrp="1"/>
          </p:cNvSpPr>
          <p:nvPr>
            <p:ph type="dt" sz="half" idx="10"/>
          </p:nvPr>
        </p:nvSpPr>
        <p:spPr/>
        <p:txBody>
          <a:bodyPr/>
          <a:lstStyle/>
          <a:p>
            <a:fld id="{D2A88630-1E1C-48BF-8D8F-AD0475FF693E}" type="datetimeFigureOut">
              <a:rPr lang="en-US" smtClean="0"/>
              <a:t>1/3/2025</a:t>
            </a:fld>
            <a:endParaRPr lang="en-US"/>
          </a:p>
        </p:txBody>
      </p:sp>
      <p:sp>
        <p:nvSpPr>
          <p:cNvPr id="6" name="Footer Placeholder 5">
            <a:extLst>
              <a:ext uri="{FF2B5EF4-FFF2-40B4-BE49-F238E27FC236}">
                <a16:creationId xmlns:a16="http://schemas.microsoft.com/office/drawing/2014/main" xmlns="" id="{DA51F268-3DA0-4B9C-A5E2-74D13CCBCB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149BA81-213C-41E6-9DF4-AE05FA3594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9410612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77733D-0F9C-4229-AD43-1E2355A43842}"/>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3928169-1AF7-48E6-A5D4-90B256129D47}"/>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3F5F291-049A-438B-AE2C-BCA5FD1B2F06}"/>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ED9C967-1572-4E8C-B5EA-8F0D9873F60A}"/>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6975C6E-D0A8-4C41-B7A2-961A2C4FCC35}"/>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3CA569F3-B50F-4F63-B29A-7D913096D2B7}"/>
              </a:ext>
            </a:extLst>
          </p:cNvPr>
          <p:cNvSpPr>
            <a:spLocks noGrp="1"/>
          </p:cNvSpPr>
          <p:nvPr>
            <p:ph type="dt" sz="half" idx="10"/>
          </p:nvPr>
        </p:nvSpPr>
        <p:spPr/>
        <p:txBody>
          <a:bodyPr/>
          <a:lstStyle/>
          <a:p>
            <a:fld id="{D2A88630-1E1C-48BF-8D8F-AD0475FF693E}" type="datetimeFigureOut">
              <a:rPr lang="en-US" smtClean="0"/>
              <a:t>1/3/2025</a:t>
            </a:fld>
            <a:endParaRPr lang="en-US"/>
          </a:p>
        </p:txBody>
      </p:sp>
      <p:sp>
        <p:nvSpPr>
          <p:cNvPr id="8" name="Footer Placeholder 7">
            <a:extLst>
              <a:ext uri="{FF2B5EF4-FFF2-40B4-BE49-F238E27FC236}">
                <a16:creationId xmlns:a16="http://schemas.microsoft.com/office/drawing/2014/main" xmlns="" id="{70B045A3-1ABF-47E0-A6F7-586ADAB254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1EC1A70-11A8-4B8D-AFCD-6D5796696F7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6361857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7E6392-6666-47E9-8AC7-877D228F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9F097F68-5D14-441E-9CE8-4CD949E2D783}"/>
              </a:ext>
            </a:extLst>
          </p:cNvPr>
          <p:cNvSpPr>
            <a:spLocks noGrp="1"/>
          </p:cNvSpPr>
          <p:nvPr>
            <p:ph type="dt" sz="half" idx="10"/>
          </p:nvPr>
        </p:nvSpPr>
        <p:spPr/>
        <p:txBody>
          <a:bodyPr/>
          <a:lstStyle/>
          <a:p>
            <a:fld id="{D2A88630-1E1C-48BF-8D8F-AD0475FF693E}" type="datetimeFigureOut">
              <a:rPr lang="en-US" smtClean="0"/>
              <a:t>1/3/2025</a:t>
            </a:fld>
            <a:endParaRPr lang="en-US"/>
          </a:p>
        </p:txBody>
      </p:sp>
      <p:sp>
        <p:nvSpPr>
          <p:cNvPr id="4" name="Footer Placeholder 3">
            <a:extLst>
              <a:ext uri="{FF2B5EF4-FFF2-40B4-BE49-F238E27FC236}">
                <a16:creationId xmlns:a16="http://schemas.microsoft.com/office/drawing/2014/main" xmlns="" id="{1F877702-20E7-4D03-9527-1951E65D31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2259B02-0888-4FB9-BBCB-896BE13A55AC}"/>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8554561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7EE324-D275-46AB-A520-E2DFE7B580E0}"/>
              </a:ext>
            </a:extLst>
          </p:cNvPr>
          <p:cNvSpPr>
            <a:spLocks noGrp="1"/>
          </p:cNvSpPr>
          <p:nvPr>
            <p:ph type="dt" sz="half" idx="10"/>
          </p:nvPr>
        </p:nvSpPr>
        <p:spPr/>
        <p:txBody>
          <a:bodyPr/>
          <a:lstStyle/>
          <a:p>
            <a:fld id="{D2A88630-1E1C-48BF-8D8F-AD0475FF693E}" type="datetimeFigureOut">
              <a:rPr lang="en-US" smtClean="0"/>
              <a:t>1/3/2025</a:t>
            </a:fld>
            <a:endParaRPr lang="en-US"/>
          </a:p>
        </p:txBody>
      </p:sp>
      <p:sp>
        <p:nvSpPr>
          <p:cNvPr id="3" name="Footer Placeholder 2">
            <a:extLst>
              <a:ext uri="{FF2B5EF4-FFF2-40B4-BE49-F238E27FC236}">
                <a16:creationId xmlns:a16="http://schemas.microsoft.com/office/drawing/2014/main" xmlns=""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8040849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7EE324-D275-46AB-A520-E2DFE7B580E0}"/>
              </a:ext>
            </a:extLst>
          </p:cNvPr>
          <p:cNvSpPr>
            <a:spLocks noGrp="1"/>
          </p:cNvSpPr>
          <p:nvPr>
            <p:ph type="dt" sz="half" idx="10"/>
          </p:nvPr>
        </p:nvSpPr>
        <p:spPr/>
        <p:txBody>
          <a:bodyPr/>
          <a:lstStyle/>
          <a:p>
            <a:fld id="{D2A88630-1E1C-48BF-8D8F-AD0475FF693E}" type="datetimeFigureOut">
              <a:rPr lang="en-US" smtClean="0"/>
              <a:t>1/3/2025</a:t>
            </a:fld>
            <a:endParaRPr lang="en-US"/>
          </a:p>
        </p:txBody>
      </p:sp>
      <p:sp>
        <p:nvSpPr>
          <p:cNvPr id="3" name="Footer Placeholder 2">
            <a:extLst>
              <a:ext uri="{FF2B5EF4-FFF2-40B4-BE49-F238E27FC236}">
                <a16:creationId xmlns:a16="http://schemas.microsoft.com/office/drawing/2014/main" xmlns=""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945828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7EE324-D275-46AB-A520-E2DFE7B580E0}"/>
              </a:ext>
            </a:extLst>
          </p:cNvPr>
          <p:cNvSpPr>
            <a:spLocks noGrp="1"/>
          </p:cNvSpPr>
          <p:nvPr>
            <p:ph type="dt" sz="half" idx="10"/>
          </p:nvPr>
        </p:nvSpPr>
        <p:spPr/>
        <p:txBody>
          <a:bodyPr/>
          <a:lstStyle/>
          <a:p>
            <a:fld id="{D2A88630-1E1C-48BF-8D8F-AD0475FF693E}" type="datetimeFigureOut">
              <a:rPr lang="en-US" smtClean="0"/>
              <a:t>1/3/2025</a:t>
            </a:fld>
            <a:endParaRPr lang="en-US"/>
          </a:p>
        </p:txBody>
      </p:sp>
      <p:sp>
        <p:nvSpPr>
          <p:cNvPr id="3" name="Footer Placeholder 2">
            <a:extLst>
              <a:ext uri="{FF2B5EF4-FFF2-40B4-BE49-F238E27FC236}">
                <a16:creationId xmlns:a16="http://schemas.microsoft.com/office/drawing/2014/main" xmlns=""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339311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7EE324-D275-46AB-A520-E2DFE7B580E0}"/>
              </a:ext>
            </a:extLst>
          </p:cNvPr>
          <p:cNvSpPr>
            <a:spLocks noGrp="1"/>
          </p:cNvSpPr>
          <p:nvPr>
            <p:ph type="dt" sz="half" idx="10"/>
          </p:nvPr>
        </p:nvSpPr>
        <p:spPr/>
        <p:txBody>
          <a:bodyPr/>
          <a:lstStyle/>
          <a:p>
            <a:fld id="{D2A88630-1E1C-48BF-8D8F-AD0475FF693E}" type="datetimeFigureOut">
              <a:rPr lang="en-US" smtClean="0"/>
              <a:t>1/3/2025</a:t>
            </a:fld>
            <a:endParaRPr lang="en-US"/>
          </a:p>
        </p:txBody>
      </p:sp>
      <p:sp>
        <p:nvSpPr>
          <p:cNvPr id="3" name="Footer Placeholder 2">
            <a:extLst>
              <a:ext uri="{FF2B5EF4-FFF2-40B4-BE49-F238E27FC236}">
                <a16:creationId xmlns:a16="http://schemas.microsoft.com/office/drawing/2014/main" xmlns=""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0869397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7EE324-D275-46AB-A520-E2DFE7B580E0}"/>
              </a:ext>
            </a:extLst>
          </p:cNvPr>
          <p:cNvSpPr>
            <a:spLocks noGrp="1"/>
          </p:cNvSpPr>
          <p:nvPr>
            <p:ph type="dt" sz="half" idx="10"/>
          </p:nvPr>
        </p:nvSpPr>
        <p:spPr/>
        <p:txBody>
          <a:bodyPr/>
          <a:lstStyle/>
          <a:p>
            <a:fld id="{D2A88630-1E1C-48BF-8D8F-AD0475FF693E}" type="datetimeFigureOut">
              <a:rPr lang="en-US" smtClean="0"/>
              <a:t>1/3/2025</a:t>
            </a:fld>
            <a:endParaRPr lang="en-US"/>
          </a:p>
        </p:txBody>
      </p:sp>
      <p:sp>
        <p:nvSpPr>
          <p:cNvPr id="3" name="Footer Placeholder 2">
            <a:extLst>
              <a:ext uri="{FF2B5EF4-FFF2-40B4-BE49-F238E27FC236}">
                <a16:creationId xmlns:a16="http://schemas.microsoft.com/office/drawing/2014/main" xmlns=""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155660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7EE324-D275-46AB-A520-E2DFE7B580E0}"/>
              </a:ext>
            </a:extLst>
          </p:cNvPr>
          <p:cNvSpPr>
            <a:spLocks noGrp="1"/>
          </p:cNvSpPr>
          <p:nvPr>
            <p:ph type="dt" sz="half" idx="10"/>
          </p:nvPr>
        </p:nvSpPr>
        <p:spPr/>
        <p:txBody>
          <a:bodyPr/>
          <a:lstStyle/>
          <a:p>
            <a:fld id="{D2A88630-1E1C-48BF-8D8F-AD0475FF693E}" type="datetimeFigureOut">
              <a:rPr lang="en-US" smtClean="0"/>
              <a:t>1/3/2025</a:t>
            </a:fld>
            <a:endParaRPr lang="en-US"/>
          </a:p>
        </p:txBody>
      </p:sp>
      <p:sp>
        <p:nvSpPr>
          <p:cNvPr id="3" name="Footer Placeholder 2">
            <a:extLst>
              <a:ext uri="{FF2B5EF4-FFF2-40B4-BE49-F238E27FC236}">
                <a16:creationId xmlns:a16="http://schemas.microsoft.com/office/drawing/2014/main" xmlns=""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5902515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7EE324-D275-46AB-A520-E2DFE7B580E0}"/>
              </a:ext>
            </a:extLst>
          </p:cNvPr>
          <p:cNvSpPr>
            <a:spLocks noGrp="1"/>
          </p:cNvSpPr>
          <p:nvPr>
            <p:ph type="dt" sz="half" idx="10"/>
          </p:nvPr>
        </p:nvSpPr>
        <p:spPr/>
        <p:txBody>
          <a:bodyPr/>
          <a:lstStyle/>
          <a:p>
            <a:fld id="{D2A88630-1E1C-48BF-8D8F-AD0475FF693E}" type="datetimeFigureOut">
              <a:rPr lang="en-US" smtClean="0"/>
              <a:t>1/3/2025</a:t>
            </a:fld>
            <a:endParaRPr lang="en-US"/>
          </a:p>
        </p:txBody>
      </p:sp>
      <p:sp>
        <p:nvSpPr>
          <p:cNvPr id="3" name="Footer Placeholder 2">
            <a:extLst>
              <a:ext uri="{FF2B5EF4-FFF2-40B4-BE49-F238E27FC236}">
                <a16:creationId xmlns:a16="http://schemas.microsoft.com/office/drawing/2014/main" xmlns=""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0098743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7EE324-D275-46AB-A520-E2DFE7B580E0}"/>
              </a:ext>
            </a:extLst>
          </p:cNvPr>
          <p:cNvSpPr>
            <a:spLocks noGrp="1"/>
          </p:cNvSpPr>
          <p:nvPr>
            <p:ph type="dt" sz="half" idx="10"/>
          </p:nvPr>
        </p:nvSpPr>
        <p:spPr/>
        <p:txBody>
          <a:bodyPr/>
          <a:lstStyle/>
          <a:p>
            <a:fld id="{D2A88630-1E1C-48BF-8D8F-AD0475FF693E}" type="datetimeFigureOut">
              <a:rPr lang="en-US" smtClean="0"/>
              <a:t>1/3/2025</a:t>
            </a:fld>
            <a:endParaRPr lang="en-US"/>
          </a:p>
        </p:txBody>
      </p:sp>
      <p:sp>
        <p:nvSpPr>
          <p:cNvPr id="3" name="Footer Placeholder 2">
            <a:extLst>
              <a:ext uri="{FF2B5EF4-FFF2-40B4-BE49-F238E27FC236}">
                <a16:creationId xmlns:a16="http://schemas.microsoft.com/office/drawing/2014/main" xmlns=""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9885316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7EE324-D275-46AB-A520-E2DFE7B580E0}"/>
              </a:ext>
            </a:extLst>
          </p:cNvPr>
          <p:cNvSpPr>
            <a:spLocks noGrp="1"/>
          </p:cNvSpPr>
          <p:nvPr>
            <p:ph type="dt" sz="half" idx="10"/>
          </p:nvPr>
        </p:nvSpPr>
        <p:spPr/>
        <p:txBody>
          <a:bodyPr/>
          <a:lstStyle/>
          <a:p>
            <a:fld id="{D2A88630-1E1C-48BF-8D8F-AD0475FF693E}" type="datetimeFigureOut">
              <a:rPr lang="en-US" smtClean="0"/>
              <a:t>1/3/2025</a:t>
            </a:fld>
            <a:endParaRPr lang="en-US"/>
          </a:p>
        </p:txBody>
      </p:sp>
      <p:sp>
        <p:nvSpPr>
          <p:cNvPr id="3" name="Footer Placeholder 2">
            <a:extLst>
              <a:ext uri="{FF2B5EF4-FFF2-40B4-BE49-F238E27FC236}">
                <a16:creationId xmlns:a16="http://schemas.microsoft.com/office/drawing/2014/main" xmlns=""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2733195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7EE324-D275-46AB-A520-E2DFE7B580E0}"/>
              </a:ext>
            </a:extLst>
          </p:cNvPr>
          <p:cNvSpPr>
            <a:spLocks noGrp="1"/>
          </p:cNvSpPr>
          <p:nvPr>
            <p:ph type="dt" sz="half" idx="10"/>
          </p:nvPr>
        </p:nvSpPr>
        <p:spPr/>
        <p:txBody>
          <a:bodyPr/>
          <a:lstStyle/>
          <a:p>
            <a:fld id="{D2A88630-1E1C-48BF-8D8F-AD0475FF693E}" type="datetimeFigureOut">
              <a:rPr lang="en-US" smtClean="0"/>
              <a:t>1/3/2025</a:t>
            </a:fld>
            <a:endParaRPr lang="en-US"/>
          </a:p>
        </p:txBody>
      </p:sp>
      <p:sp>
        <p:nvSpPr>
          <p:cNvPr id="3" name="Footer Placeholder 2">
            <a:extLst>
              <a:ext uri="{FF2B5EF4-FFF2-40B4-BE49-F238E27FC236}">
                <a16:creationId xmlns:a16="http://schemas.microsoft.com/office/drawing/2014/main" xmlns=""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696001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7EE324-D275-46AB-A520-E2DFE7B580E0}"/>
              </a:ext>
            </a:extLst>
          </p:cNvPr>
          <p:cNvSpPr>
            <a:spLocks noGrp="1"/>
          </p:cNvSpPr>
          <p:nvPr>
            <p:ph type="dt" sz="half" idx="10"/>
          </p:nvPr>
        </p:nvSpPr>
        <p:spPr/>
        <p:txBody>
          <a:bodyPr/>
          <a:lstStyle/>
          <a:p>
            <a:fld id="{D2A88630-1E1C-48BF-8D8F-AD0475FF693E}" type="datetimeFigureOut">
              <a:rPr lang="en-US" smtClean="0"/>
              <a:t>1/3/2025</a:t>
            </a:fld>
            <a:endParaRPr lang="en-US"/>
          </a:p>
        </p:txBody>
      </p:sp>
      <p:sp>
        <p:nvSpPr>
          <p:cNvPr id="3" name="Footer Placeholder 2">
            <a:extLst>
              <a:ext uri="{FF2B5EF4-FFF2-40B4-BE49-F238E27FC236}">
                <a16:creationId xmlns:a16="http://schemas.microsoft.com/office/drawing/2014/main" xmlns=""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0702044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7EE324-D275-46AB-A520-E2DFE7B580E0}"/>
              </a:ext>
            </a:extLst>
          </p:cNvPr>
          <p:cNvSpPr>
            <a:spLocks noGrp="1"/>
          </p:cNvSpPr>
          <p:nvPr>
            <p:ph type="dt" sz="half" idx="10"/>
          </p:nvPr>
        </p:nvSpPr>
        <p:spPr/>
        <p:txBody>
          <a:bodyPr/>
          <a:lstStyle/>
          <a:p>
            <a:fld id="{D2A88630-1E1C-48BF-8D8F-AD0475FF693E}" type="datetimeFigureOut">
              <a:rPr lang="en-US" smtClean="0"/>
              <a:t>1/3/2025</a:t>
            </a:fld>
            <a:endParaRPr lang="en-US"/>
          </a:p>
        </p:txBody>
      </p:sp>
      <p:sp>
        <p:nvSpPr>
          <p:cNvPr id="3" name="Footer Placeholder 2">
            <a:extLst>
              <a:ext uri="{FF2B5EF4-FFF2-40B4-BE49-F238E27FC236}">
                <a16:creationId xmlns:a16="http://schemas.microsoft.com/office/drawing/2014/main" xmlns=""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3640771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7EE324-D275-46AB-A520-E2DFE7B580E0}"/>
              </a:ext>
            </a:extLst>
          </p:cNvPr>
          <p:cNvSpPr>
            <a:spLocks noGrp="1"/>
          </p:cNvSpPr>
          <p:nvPr>
            <p:ph type="dt" sz="half" idx="10"/>
          </p:nvPr>
        </p:nvSpPr>
        <p:spPr/>
        <p:txBody>
          <a:bodyPr/>
          <a:lstStyle/>
          <a:p>
            <a:fld id="{D2A88630-1E1C-48BF-8D8F-AD0475FF693E}" type="datetimeFigureOut">
              <a:rPr lang="en-US" smtClean="0"/>
              <a:t>1/3/2025</a:t>
            </a:fld>
            <a:endParaRPr lang="en-US"/>
          </a:p>
        </p:txBody>
      </p:sp>
      <p:sp>
        <p:nvSpPr>
          <p:cNvPr id="3" name="Footer Placeholder 2">
            <a:extLst>
              <a:ext uri="{FF2B5EF4-FFF2-40B4-BE49-F238E27FC236}">
                <a16:creationId xmlns:a16="http://schemas.microsoft.com/office/drawing/2014/main" xmlns=""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6682409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7EE324-D275-46AB-A520-E2DFE7B580E0}"/>
              </a:ext>
            </a:extLst>
          </p:cNvPr>
          <p:cNvSpPr>
            <a:spLocks noGrp="1"/>
          </p:cNvSpPr>
          <p:nvPr>
            <p:ph type="dt" sz="half" idx="10"/>
          </p:nvPr>
        </p:nvSpPr>
        <p:spPr/>
        <p:txBody>
          <a:bodyPr/>
          <a:lstStyle/>
          <a:p>
            <a:fld id="{D2A88630-1E1C-48BF-8D8F-AD0475FF693E}" type="datetimeFigureOut">
              <a:rPr lang="en-US" smtClean="0"/>
              <a:t>1/3/2025</a:t>
            </a:fld>
            <a:endParaRPr lang="en-US"/>
          </a:p>
        </p:txBody>
      </p:sp>
      <p:sp>
        <p:nvSpPr>
          <p:cNvPr id="3" name="Footer Placeholder 2">
            <a:extLst>
              <a:ext uri="{FF2B5EF4-FFF2-40B4-BE49-F238E27FC236}">
                <a16:creationId xmlns:a16="http://schemas.microsoft.com/office/drawing/2014/main" xmlns=""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0587050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7EE324-D275-46AB-A520-E2DFE7B580E0}"/>
              </a:ext>
            </a:extLst>
          </p:cNvPr>
          <p:cNvSpPr>
            <a:spLocks noGrp="1"/>
          </p:cNvSpPr>
          <p:nvPr>
            <p:ph type="dt" sz="half" idx="10"/>
          </p:nvPr>
        </p:nvSpPr>
        <p:spPr/>
        <p:txBody>
          <a:bodyPr/>
          <a:lstStyle/>
          <a:p>
            <a:fld id="{D2A88630-1E1C-48BF-8D8F-AD0475FF693E}" type="datetimeFigureOut">
              <a:rPr lang="en-US" smtClean="0"/>
              <a:t>1/3/2025</a:t>
            </a:fld>
            <a:endParaRPr lang="en-US"/>
          </a:p>
        </p:txBody>
      </p:sp>
      <p:sp>
        <p:nvSpPr>
          <p:cNvPr id="3" name="Footer Placeholder 2">
            <a:extLst>
              <a:ext uri="{FF2B5EF4-FFF2-40B4-BE49-F238E27FC236}">
                <a16:creationId xmlns:a16="http://schemas.microsoft.com/office/drawing/2014/main" xmlns=""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404182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7EE324-D275-46AB-A520-E2DFE7B580E0}"/>
              </a:ext>
            </a:extLst>
          </p:cNvPr>
          <p:cNvSpPr>
            <a:spLocks noGrp="1"/>
          </p:cNvSpPr>
          <p:nvPr>
            <p:ph type="dt" sz="half" idx="10"/>
          </p:nvPr>
        </p:nvSpPr>
        <p:spPr/>
        <p:txBody>
          <a:bodyPr/>
          <a:lstStyle/>
          <a:p>
            <a:fld id="{D2A88630-1E1C-48BF-8D8F-AD0475FF693E}" type="datetimeFigureOut">
              <a:rPr lang="en-US" smtClean="0"/>
              <a:t>1/3/2025</a:t>
            </a:fld>
            <a:endParaRPr lang="en-US"/>
          </a:p>
        </p:txBody>
      </p:sp>
      <p:sp>
        <p:nvSpPr>
          <p:cNvPr id="3" name="Footer Placeholder 2">
            <a:extLst>
              <a:ext uri="{FF2B5EF4-FFF2-40B4-BE49-F238E27FC236}">
                <a16:creationId xmlns:a16="http://schemas.microsoft.com/office/drawing/2014/main" xmlns=""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9339536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04B429-B77F-4433-9B71-968D827BC0AC}"/>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26F803BD-4D33-4A17-8E4B-F455A4F8ECB9}"/>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8934E3A-03CA-49A9-8F35-7E0932419F1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CAC74B69-5080-4E08-9E99-450ED62A5BB4}"/>
              </a:ext>
            </a:extLst>
          </p:cNvPr>
          <p:cNvSpPr>
            <a:spLocks noGrp="1"/>
          </p:cNvSpPr>
          <p:nvPr>
            <p:ph type="dt" sz="half" idx="10"/>
          </p:nvPr>
        </p:nvSpPr>
        <p:spPr/>
        <p:txBody>
          <a:bodyPr/>
          <a:lstStyle/>
          <a:p>
            <a:fld id="{D2A88630-1E1C-48BF-8D8F-AD0475FF693E}" type="datetimeFigureOut">
              <a:rPr lang="en-US" smtClean="0"/>
              <a:t>1/3/2025</a:t>
            </a:fld>
            <a:endParaRPr lang="en-US"/>
          </a:p>
        </p:txBody>
      </p:sp>
      <p:sp>
        <p:nvSpPr>
          <p:cNvPr id="6" name="Footer Placeholder 5">
            <a:extLst>
              <a:ext uri="{FF2B5EF4-FFF2-40B4-BE49-F238E27FC236}">
                <a16:creationId xmlns:a16="http://schemas.microsoft.com/office/drawing/2014/main" xmlns="" id="{A245DB05-46FA-4D0D-B1F3-013B5E7DD8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800A5B5-AF59-43E2-8CF8-32A7DF49E8E6}"/>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1972023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101912-7DDA-443C-BE0A-9980BE1084B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2FC386E0-2FAD-4EFC-A93B-202AAF921EE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xmlns="" id="{A9A048D6-17F2-4167-BF0E-08170329FD74}"/>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71953CB0-5D2E-4BF5-AF25-66CD70E2816C}"/>
              </a:ext>
            </a:extLst>
          </p:cNvPr>
          <p:cNvSpPr>
            <a:spLocks noGrp="1"/>
          </p:cNvSpPr>
          <p:nvPr>
            <p:ph type="dt" sz="half" idx="10"/>
          </p:nvPr>
        </p:nvSpPr>
        <p:spPr/>
        <p:txBody>
          <a:bodyPr/>
          <a:lstStyle/>
          <a:p>
            <a:fld id="{D2A88630-1E1C-48BF-8D8F-AD0475FF693E}" type="datetimeFigureOut">
              <a:rPr lang="en-US" smtClean="0"/>
              <a:t>1/3/2025</a:t>
            </a:fld>
            <a:endParaRPr lang="en-US"/>
          </a:p>
        </p:txBody>
      </p:sp>
      <p:sp>
        <p:nvSpPr>
          <p:cNvPr id="6" name="Footer Placeholder 5">
            <a:extLst>
              <a:ext uri="{FF2B5EF4-FFF2-40B4-BE49-F238E27FC236}">
                <a16:creationId xmlns:a16="http://schemas.microsoft.com/office/drawing/2014/main" xmlns="" id="{C22B186E-3A21-4BD7-A0A2-75BE1EC878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11EC412-58E6-41D9-8627-014C7235A7C8}"/>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4361875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0E57A5-29AB-4658-A476-49EA43CCEB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C77589D-A38A-4937-9F1E-ABD776664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1E5BD64-51B2-49F0-AE42-E4DCD1959383}"/>
              </a:ext>
            </a:extLst>
          </p:cNvPr>
          <p:cNvSpPr>
            <a:spLocks noGrp="1"/>
          </p:cNvSpPr>
          <p:nvPr>
            <p:ph type="dt" sz="half" idx="10"/>
          </p:nvPr>
        </p:nvSpPr>
        <p:spPr/>
        <p:txBody>
          <a:bodyPr/>
          <a:lstStyle/>
          <a:p>
            <a:fld id="{D2A88630-1E1C-48BF-8D8F-AD0475FF693E}" type="datetimeFigureOut">
              <a:rPr lang="en-US" smtClean="0"/>
              <a:t>1/3/2025</a:t>
            </a:fld>
            <a:endParaRPr lang="en-US"/>
          </a:p>
        </p:txBody>
      </p:sp>
      <p:sp>
        <p:nvSpPr>
          <p:cNvPr id="5" name="Footer Placeholder 4">
            <a:extLst>
              <a:ext uri="{FF2B5EF4-FFF2-40B4-BE49-F238E27FC236}">
                <a16:creationId xmlns:a16="http://schemas.microsoft.com/office/drawing/2014/main" xmlns="" id="{EBF924C4-5806-442E-A608-2D7F4F8F8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17897BC-3D1C-4589-9390-6193A176561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535529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128D72E-A043-4FD4-93F5-4F42106D678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10471FE-6275-4F2B-80B0-C469C58BCEA6}"/>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6A5C3EA-3C96-4A79-9330-39A4AD507C09}"/>
              </a:ext>
            </a:extLst>
          </p:cNvPr>
          <p:cNvSpPr>
            <a:spLocks noGrp="1"/>
          </p:cNvSpPr>
          <p:nvPr>
            <p:ph type="dt" sz="half" idx="10"/>
          </p:nvPr>
        </p:nvSpPr>
        <p:spPr/>
        <p:txBody>
          <a:bodyPr/>
          <a:lstStyle/>
          <a:p>
            <a:fld id="{D2A88630-1E1C-48BF-8D8F-AD0475FF693E}" type="datetimeFigureOut">
              <a:rPr lang="en-US" smtClean="0"/>
              <a:t>1/3/2025</a:t>
            </a:fld>
            <a:endParaRPr lang="en-US"/>
          </a:p>
        </p:txBody>
      </p:sp>
      <p:sp>
        <p:nvSpPr>
          <p:cNvPr id="5" name="Footer Placeholder 4">
            <a:extLst>
              <a:ext uri="{FF2B5EF4-FFF2-40B4-BE49-F238E27FC236}">
                <a16:creationId xmlns:a16="http://schemas.microsoft.com/office/drawing/2014/main" xmlns="" id="{8A26C3D7-CBB1-47A2-9D2B-9588C72FC0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3A003CB-ACFF-48E0-9A45-35C0CB9A5E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6011046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xmlns="" id="{89CB891B-78F3-4782-ACDA-D145DBE7C325}"/>
              </a:ext>
            </a:extLst>
          </p:cNvPr>
          <p:cNvSpPr>
            <a:spLocks noGrp="1"/>
          </p:cNvSpPr>
          <p:nvPr>
            <p:ph type="pic" sz="quarter" idx="12"/>
          </p:nvPr>
        </p:nvSpPr>
        <p:spPr>
          <a:xfrm>
            <a:off x="5745131" y="1560910"/>
            <a:ext cx="5831214" cy="5774534"/>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7246327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81297" y="444843"/>
            <a:ext cx="14606703" cy="9842157"/>
          </a:xfrm>
          <a:prstGeom prst="rect">
            <a:avLst/>
          </a:prstGeom>
        </p:spPr>
      </p:pic>
    </p:spTree>
    <p:extLst>
      <p:ext uri="{BB962C8B-B14F-4D97-AF65-F5344CB8AC3E}">
        <p14:creationId xmlns:p14="http://schemas.microsoft.com/office/powerpoint/2010/main" val="2784149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theme" Target="../theme/theme4.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1AC43840-A69B-F8DA-2DDA-BC3A9D8B1CD9}"/>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30543418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679727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9B9181C-1727-4CA8-A0D3-61B275A9803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BC885CA-D8E4-48A0-BA58-5C5802B13A6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2861B6B-B760-4EDD-A8C4-9BBDA85BF58F}"/>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2A88630-1E1C-48BF-8D8F-AD0475FF693E}" type="datetimeFigureOut">
              <a:rPr lang="en-US" smtClean="0"/>
              <a:t>1/3/2025</a:t>
            </a:fld>
            <a:endParaRPr lang="en-US"/>
          </a:p>
        </p:txBody>
      </p:sp>
      <p:sp>
        <p:nvSpPr>
          <p:cNvPr id="5" name="Footer Placeholder 4">
            <a:extLst>
              <a:ext uri="{FF2B5EF4-FFF2-40B4-BE49-F238E27FC236}">
                <a16:creationId xmlns:a16="http://schemas.microsoft.com/office/drawing/2014/main" xmlns="" id="{353DDACB-B241-46F8-8603-7E856B9FE2C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ECEDD29E-13B8-40DF-991E-50FA6430792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57D5CC3-7B97-4307-8A41-1BA46705FFF2}" type="slidenum">
              <a:rPr lang="en-US" smtClean="0"/>
              <a:t>‹#›</a:t>
            </a:fld>
            <a:endParaRPr lang="en-US"/>
          </a:p>
        </p:txBody>
      </p:sp>
    </p:spTree>
    <p:extLst>
      <p:ext uri="{BB962C8B-B14F-4D97-AF65-F5344CB8AC3E}">
        <p14:creationId xmlns:p14="http://schemas.microsoft.com/office/powerpoint/2010/main" val="39400894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 id="2147483710" r:id="rId25"/>
    <p:sldLayoutId id="2147483711" r:id="rId26"/>
    <p:sldLayoutId id="2147483712" r:id="rId27"/>
    <p:sldLayoutId id="2147483713" r:id="rId28"/>
    <p:sldLayoutId id="2147483714" r:id="rId29"/>
    <p:sldLayoutId id="2147483715" r:id="rId30"/>
    <p:sldLayoutId id="2147483716" r:id="rId3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19.png"/><Relationship Id="rId7" Type="http://schemas.openxmlformats.org/officeDocument/2006/relationships/image" Target="../media/image26.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6.sv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7.png"/><Relationship Id="rId7" Type="http://schemas.openxmlformats.org/officeDocument/2006/relationships/image" Target="../media/image55.sv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53.svg"/><Relationship Id="rId10" Type="http://schemas.openxmlformats.org/officeDocument/2006/relationships/image" Target="../media/image40.png"/><Relationship Id="rId4" Type="http://schemas.openxmlformats.org/officeDocument/2006/relationships/image" Target="../media/image38.png"/><Relationship Id="rId9" Type="http://schemas.openxmlformats.org/officeDocument/2006/relationships/image" Target="../media/image36.sv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9.png"/><Relationship Id="rId7" Type="http://schemas.openxmlformats.org/officeDocument/2006/relationships/image" Target="../media/image36.sv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36.png"/><Relationship Id="rId4" Type="http://schemas.openxmlformats.org/officeDocument/2006/relationships/image" Target="../media/image26.sv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9.png"/><Relationship Id="rId7" Type="http://schemas.openxmlformats.org/officeDocument/2006/relationships/image" Target="../media/image36.svg"/><Relationship Id="rId12" Type="http://schemas.openxmlformats.org/officeDocument/2006/relationships/image" Target="../media/image46.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45.png"/><Relationship Id="rId5" Type="http://schemas.openxmlformats.org/officeDocument/2006/relationships/image" Target="../media/image36.png"/><Relationship Id="rId10" Type="http://schemas.openxmlformats.org/officeDocument/2006/relationships/image" Target="../media/image44.png"/><Relationship Id="rId4" Type="http://schemas.openxmlformats.org/officeDocument/2006/relationships/image" Target="../media/image26.svg"/><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9.png"/><Relationship Id="rId7" Type="http://schemas.openxmlformats.org/officeDocument/2006/relationships/image" Target="../media/image36.svg"/><Relationship Id="rId12" Type="http://schemas.openxmlformats.org/officeDocument/2006/relationships/image" Target="../media/image49.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26.png"/><Relationship Id="rId11" Type="http://schemas.microsoft.com/office/2007/relationships/hdphoto" Target="../media/hdphoto6.wdp"/><Relationship Id="rId5" Type="http://schemas.openxmlformats.org/officeDocument/2006/relationships/image" Target="../media/image36.png"/><Relationship Id="rId10" Type="http://schemas.openxmlformats.org/officeDocument/2006/relationships/image" Target="../media/image48.png"/><Relationship Id="rId4" Type="http://schemas.openxmlformats.org/officeDocument/2006/relationships/image" Target="../media/image26.svg"/><Relationship Id="rId9"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6.sv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36.png"/><Relationship Id="rId4" Type="http://schemas.openxmlformats.org/officeDocument/2006/relationships/image" Target="../media/image26.svg"/></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6.png"/><Relationship Id="rId7" Type="http://schemas.openxmlformats.org/officeDocument/2006/relationships/image" Target="../media/image10.png"/><Relationship Id="rId12" Type="http://schemas.openxmlformats.org/officeDocument/2006/relationships/image" Target="../media/image52.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67.svg"/><Relationship Id="rId11" Type="http://schemas.openxmlformats.org/officeDocument/2006/relationships/image" Target="../media/image69.svg"/><Relationship Id="rId5" Type="http://schemas.openxmlformats.org/officeDocument/2006/relationships/image" Target="../media/image50.png"/><Relationship Id="rId10" Type="http://schemas.openxmlformats.org/officeDocument/2006/relationships/image" Target="../media/image51.png"/><Relationship Id="rId4" Type="http://schemas.openxmlformats.org/officeDocument/2006/relationships/image" Target="../media/image36.svg"/><Relationship Id="rId9" Type="http://schemas.openxmlformats.org/officeDocument/2006/relationships/image" Target="../media/image26.svg"/></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3.png"/><Relationship Id="rId7" Type="http://schemas.openxmlformats.org/officeDocument/2006/relationships/image" Target="../media/image54.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26.png"/><Relationship Id="rId10" Type="http://schemas.openxmlformats.org/officeDocument/2006/relationships/image" Target="../media/image40.png"/><Relationship Id="rId4" Type="http://schemas.openxmlformats.org/officeDocument/2006/relationships/image" Target="../media/image72.svg"/><Relationship Id="rId9" Type="http://schemas.openxmlformats.org/officeDocument/2006/relationships/image" Target="../media/image26.sv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35.xm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5.xml"/><Relationship Id="rId5" Type="http://schemas.openxmlformats.org/officeDocument/2006/relationships/image" Target="../media/image10.pn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9.sv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image" Target="../media/image7.sv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5.xml"/><Relationship Id="rId5" Type="http://schemas.openxmlformats.org/officeDocument/2006/relationships/image" Target="../media/image10.png"/><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5.xml"/><Relationship Id="rId5" Type="http://schemas.openxmlformats.org/officeDocument/2006/relationships/image" Target="../media/image10.png"/><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9.png"/><Relationship Id="rId7" Type="http://schemas.openxmlformats.org/officeDocument/2006/relationships/image" Target="../media/image36.sv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36.png"/><Relationship Id="rId4" Type="http://schemas.openxmlformats.org/officeDocument/2006/relationships/image" Target="../media/image26.svg"/></Relationships>
</file>

<file path=ppt/slides/_rels/slide2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6.png"/><Relationship Id="rId7" Type="http://schemas.openxmlformats.org/officeDocument/2006/relationships/image" Target="../media/image10.png"/><Relationship Id="rId12" Type="http://schemas.openxmlformats.org/officeDocument/2006/relationships/image" Target="../media/image52.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67.svg"/><Relationship Id="rId11" Type="http://schemas.openxmlformats.org/officeDocument/2006/relationships/image" Target="../media/image69.svg"/><Relationship Id="rId5" Type="http://schemas.openxmlformats.org/officeDocument/2006/relationships/image" Target="../media/image50.png"/><Relationship Id="rId10" Type="http://schemas.openxmlformats.org/officeDocument/2006/relationships/image" Target="../media/image51.png"/><Relationship Id="rId4" Type="http://schemas.openxmlformats.org/officeDocument/2006/relationships/image" Target="../media/image36.svg"/><Relationship Id="rId9" Type="http://schemas.openxmlformats.org/officeDocument/2006/relationships/image" Target="../media/image26.svg"/></Relationships>
</file>

<file path=ppt/slides/_rels/slide2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9.sv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60.png"/><Relationship Id="rId5" Type="http://schemas.openxmlformats.org/officeDocument/2006/relationships/image" Target="../media/image7.sv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11.sv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control" Target="../activeX/activeX2.xml"/><Relationship Id="rId7" Type="http://schemas.openxmlformats.org/officeDocument/2006/relationships/image" Target="../media/image65.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64.png"/><Relationship Id="rId5" Type="http://schemas.openxmlformats.org/officeDocument/2006/relationships/notesSlide" Target="../notesSlides/notesSlide4.xml"/><Relationship Id="rId4" Type="http://schemas.openxmlformats.org/officeDocument/2006/relationships/slideLayout" Target="../slideLayouts/slideLayout12.xml"/><Relationship Id="rId9" Type="http://schemas.openxmlformats.org/officeDocument/2006/relationships/image" Target="../media/image67.wmf"/></Relationships>
</file>

<file path=ppt/slides/_rels/slide28.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1.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19.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2.png"/><Relationship Id="rId1" Type="http://schemas.openxmlformats.org/officeDocument/2006/relationships/slideLayout" Target="../slideLayouts/slideLayout19.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8.svg"/><Relationship Id="rId3" Type="http://schemas.openxmlformats.org/officeDocument/2006/relationships/image" Target="../media/image15.png"/><Relationship Id="rId7" Type="http://schemas.openxmlformats.org/officeDocument/2006/relationships/image" Target="../media/image17.png"/><Relationship Id="rId12" Type="http://schemas.openxmlformats.org/officeDocument/2006/relationships/image" Target="../media/image20.png"/><Relationship Id="rId17" Type="http://schemas.microsoft.com/office/2007/relationships/hdphoto" Target="../media/hdphoto2.wdp"/><Relationship Id="rId2" Type="http://schemas.openxmlformats.org/officeDocument/2006/relationships/image" Target="../media/image5.jpeg"/><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svg"/><Relationship Id="rId5" Type="http://schemas.openxmlformats.org/officeDocument/2006/relationships/image" Target="../media/image16.png"/><Relationship Id="rId15" Type="http://schemas.openxmlformats.org/officeDocument/2006/relationships/image" Target="../media/image30.svg"/><Relationship Id="rId10" Type="http://schemas.openxmlformats.org/officeDocument/2006/relationships/image" Target="../media/image19.png"/><Relationship Id="rId4" Type="http://schemas.openxmlformats.org/officeDocument/2006/relationships/image" Target="../media/image19.svg"/><Relationship Id="rId9" Type="http://schemas.openxmlformats.org/officeDocument/2006/relationships/image" Target="../media/image24.svg"/><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8.svg"/><Relationship Id="rId3" Type="http://schemas.openxmlformats.org/officeDocument/2006/relationships/image" Target="../media/image15.png"/><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image" Target="../media/image5.jpeg"/><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svg"/><Relationship Id="rId5" Type="http://schemas.openxmlformats.org/officeDocument/2006/relationships/image" Target="../media/image16.png"/><Relationship Id="rId15" Type="http://schemas.openxmlformats.org/officeDocument/2006/relationships/image" Target="../media/image30.svg"/><Relationship Id="rId10" Type="http://schemas.openxmlformats.org/officeDocument/2006/relationships/image" Target="../media/image19.png"/><Relationship Id="rId4" Type="http://schemas.openxmlformats.org/officeDocument/2006/relationships/image" Target="../media/image19.svg"/><Relationship Id="rId9" Type="http://schemas.openxmlformats.org/officeDocument/2006/relationships/image" Target="../media/image24.sv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8.svg"/><Relationship Id="rId3" Type="http://schemas.openxmlformats.org/officeDocument/2006/relationships/image" Target="../media/image15.png"/><Relationship Id="rId7" Type="http://schemas.openxmlformats.org/officeDocument/2006/relationships/image" Target="../media/image17.png"/><Relationship Id="rId12" Type="http://schemas.openxmlformats.org/officeDocument/2006/relationships/image" Target="../media/image20.png"/><Relationship Id="rId17" Type="http://schemas.microsoft.com/office/2007/relationships/hdphoto" Target="../media/hdphoto3.wdp"/><Relationship Id="rId2" Type="http://schemas.openxmlformats.org/officeDocument/2006/relationships/image" Target="../media/image5.jpeg"/><Relationship Id="rId16"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svg"/><Relationship Id="rId5" Type="http://schemas.openxmlformats.org/officeDocument/2006/relationships/image" Target="../media/image16.png"/><Relationship Id="rId15" Type="http://schemas.openxmlformats.org/officeDocument/2006/relationships/image" Target="../media/image30.svg"/><Relationship Id="rId10" Type="http://schemas.openxmlformats.org/officeDocument/2006/relationships/image" Target="../media/image19.png"/><Relationship Id="rId4" Type="http://schemas.openxmlformats.org/officeDocument/2006/relationships/image" Target="../media/image19.svg"/><Relationship Id="rId9" Type="http://schemas.openxmlformats.org/officeDocument/2006/relationships/image" Target="../media/image24.svg"/><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8.svg"/><Relationship Id="rId3" Type="http://schemas.openxmlformats.org/officeDocument/2006/relationships/image" Target="../media/image15.png"/><Relationship Id="rId7" Type="http://schemas.openxmlformats.org/officeDocument/2006/relationships/image" Target="../media/image17.png"/><Relationship Id="rId12" Type="http://schemas.openxmlformats.org/officeDocument/2006/relationships/image" Target="../media/image20.png"/><Relationship Id="rId17" Type="http://schemas.microsoft.com/office/2007/relationships/hdphoto" Target="../media/hdphoto4.wdp"/><Relationship Id="rId2" Type="http://schemas.openxmlformats.org/officeDocument/2006/relationships/image" Target="../media/image5.jpeg"/><Relationship Id="rId16"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svg"/><Relationship Id="rId5" Type="http://schemas.openxmlformats.org/officeDocument/2006/relationships/image" Target="../media/image16.png"/><Relationship Id="rId15" Type="http://schemas.openxmlformats.org/officeDocument/2006/relationships/image" Target="../media/image30.svg"/><Relationship Id="rId10" Type="http://schemas.openxmlformats.org/officeDocument/2006/relationships/image" Target="../media/image19.png"/><Relationship Id="rId4" Type="http://schemas.openxmlformats.org/officeDocument/2006/relationships/image" Target="../media/image19.svg"/><Relationship Id="rId9" Type="http://schemas.openxmlformats.org/officeDocument/2006/relationships/image" Target="../media/image24.svg"/><Relationship Id="rId1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38.svg"/><Relationship Id="rId11" Type="http://schemas.openxmlformats.org/officeDocument/2006/relationships/image" Target="../media/image29.png"/><Relationship Id="rId5" Type="http://schemas.openxmlformats.org/officeDocument/2006/relationships/image" Target="../media/image27.png"/><Relationship Id="rId10" Type="http://schemas.openxmlformats.org/officeDocument/2006/relationships/image" Target="../media/image26.svg"/><Relationship Id="rId4" Type="http://schemas.openxmlformats.org/officeDocument/2006/relationships/image" Target="../media/image36.sv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7.png"/><Relationship Id="rId7" Type="http://schemas.openxmlformats.org/officeDocument/2006/relationships/image" Target="../media/image31.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43.svg"/><Relationship Id="rId11" Type="http://schemas.openxmlformats.org/officeDocument/2006/relationships/image" Target="../media/image34.png"/><Relationship Id="rId5" Type="http://schemas.openxmlformats.org/officeDocument/2006/relationships/image" Target="../media/image30.png"/><Relationship Id="rId10" Type="http://schemas.openxmlformats.org/officeDocument/2006/relationships/image" Target="../media/image33.png"/><Relationship Id="rId4" Type="http://schemas.openxmlformats.org/officeDocument/2006/relationships/image" Target="../media/image7.sv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p:cNvSpPr txBox="1">
            <a:spLocks noChangeArrowheads="1"/>
          </p:cNvSpPr>
          <p:nvPr/>
        </p:nvSpPr>
        <p:spPr bwMode="auto">
          <a:xfrm>
            <a:off x="5909222" y="675801"/>
            <a:ext cx="6343650" cy="889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813" tIns="45407" rIns="90813" bIns="45407">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ts val="675"/>
              </a:spcBef>
              <a:defRPr/>
            </a:pPr>
            <a:r>
              <a:rPr lang="en-US" altLang="en-US" sz="2300" b="1" dirty="0">
                <a:latin typeface="Times New Roman" pitchFamily="18" charset="0"/>
              </a:rPr>
              <a:t>UBND </a:t>
            </a:r>
            <a:r>
              <a:rPr lang="vi-VN" altLang="en-US" sz="2300" b="1" dirty="0">
                <a:latin typeface="Times New Roman" pitchFamily="18" charset="0"/>
              </a:rPr>
              <a:t>QUẬN DƯƠNG KINH</a:t>
            </a:r>
            <a:endParaRPr lang="en-US" altLang="en-US" sz="2300" b="1" dirty="0">
              <a:latin typeface="Times New Roman" pitchFamily="18" charset="0"/>
            </a:endParaRPr>
          </a:p>
          <a:p>
            <a:pPr algn="ctr">
              <a:spcBef>
                <a:spcPts val="675"/>
              </a:spcBef>
              <a:defRPr/>
            </a:pPr>
            <a:r>
              <a:rPr lang="en-US" altLang="en-US" sz="2300" b="1" dirty="0">
                <a:latin typeface="Times New Roman" pitchFamily="18" charset="0"/>
              </a:rPr>
              <a:t>TRƯỜNG TIỂU HỌC </a:t>
            </a:r>
            <a:r>
              <a:rPr lang="vi-VN" altLang="en-US" sz="2300" b="1" dirty="0">
                <a:latin typeface="Times New Roman" pitchFamily="18" charset="0"/>
              </a:rPr>
              <a:t>ĐA PHÚC</a:t>
            </a:r>
            <a:endParaRPr lang="en-US" altLang="en-US" sz="2300" b="1" dirty="0">
              <a:latin typeface="Times New Roman" pitchFamily="18" charset="0"/>
            </a:endParaRPr>
          </a:p>
        </p:txBody>
      </p:sp>
      <p:sp>
        <p:nvSpPr>
          <p:cNvPr id="10" name="Text Box 14"/>
          <p:cNvSpPr txBox="1">
            <a:spLocks noChangeArrowheads="1"/>
          </p:cNvSpPr>
          <p:nvPr/>
        </p:nvSpPr>
        <p:spPr bwMode="auto">
          <a:xfrm>
            <a:off x="4198998" y="3696176"/>
            <a:ext cx="10229046" cy="1561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813" tIns="45407" rIns="90813" bIns="4540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137"/>
              </a:spcBef>
              <a:defRPr/>
            </a:pPr>
            <a:r>
              <a:rPr lang="en-US" sz="45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a:t>
            </a:r>
            <a:r>
              <a:rPr lang="en-US" sz="45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KHOA HỌC– </a:t>
            </a:r>
            <a:r>
              <a:rPr lang="en-US" sz="45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 </a:t>
            </a:r>
            <a:r>
              <a:rPr lang="vi-VN" sz="45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5</a:t>
            </a:r>
            <a:endParaRPr lang="en-US" sz="45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eaLnBrk="1" hangingPunct="1">
              <a:spcBef>
                <a:spcPts val="1137"/>
              </a:spcBef>
              <a:defRPr/>
            </a:pPr>
            <a:r>
              <a:rPr lang="en-US" sz="41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41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1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Sinh sản của động vật( </a:t>
            </a:r>
            <a:r>
              <a:rPr lang="en-US" sz="41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Tiết</a:t>
            </a:r>
            <a:r>
              <a:rPr lang="en-US" sz="41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2)</a:t>
            </a:r>
            <a:endParaRPr lang="en-US" sz="41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7" name="Text Box 17"/>
          <p:cNvSpPr txBox="1">
            <a:spLocks noChangeArrowheads="1"/>
          </p:cNvSpPr>
          <p:nvPr/>
        </p:nvSpPr>
        <p:spPr bwMode="auto">
          <a:xfrm>
            <a:off x="6743702" y="6214670"/>
            <a:ext cx="8384448" cy="991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813" tIns="45407" rIns="90813" bIns="4540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2900" b="1" dirty="0" err="1">
                <a:effectLst>
                  <a:outerShdw blurRad="38100" dist="38100" dir="2700000" algn="tl">
                    <a:srgbClr val="000000">
                      <a:alpha val="43137"/>
                    </a:srgbClr>
                  </a:outerShdw>
                </a:effectLst>
                <a:latin typeface="Times New Roman" pitchFamily="18" charset="0"/>
              </a:rPr>
              <a:t>Giáo</a:t>
            </a:r>
            <a:r>
              <a:rPr lang="en-US" sz="2900" b="1" dirty="0">
                <a:effectLst>
                  <a:outerShdw blurRad="38100" dist="38100" dir="2700000" algn="tl">
                    <a:srgbClr val="000000">
                      <a:alpha val="43137"/>
                    </a:srgbClr>
                  </a:outerShdw>
                </a:effectLst>
                <a:latin typeface="Times New Roman" pitchFamily="18" charset="0"/>
              </a:rPr>
              <a:t> </a:t>
            </a:r>
            <a:r>
              <a:rPr lang="en-US" sz="2900" b="1" dirty="0" err="1">
                <a:effectLst>
                  <a:outerShdw blurRad="38100" dist="38100" dir="2700000" algn="tl">
                    <a:srgbClr val="000000">
                      <a:alpha val="43137"/>
                    </a:srgbClr>
                  </a:outerShdw>
                </a:effectLst>
                <a:latin typeface="Times New Roman" pitchFamily="18" charset="0"/>
              </a:rPr>
              <a:t>viên</a:t>
            </a:r>
            <a:r>
              <a:rPr lang="en-US" sz="2900" b="1">
                <a:effectLst>
                  <a:outerShdw blurRad="38100" dist="38100" dir="2700000" algn="tl">
                    <a:srgbClr val="000000">
                      <a:alpha val="43137"/>
                    </a:srgbClr>
                  </a:outerShdw>
                </a:effectLst>
                <a:latin typeface="Times New Roman" pitchFamily="18" charset="0"/>
              </a:rPr>
              <a:t>: </a:t>
            </a:r>
            <a:r>
              <a:rPr lang="en-US" sz="2900" b="1" smtClean="0">
                <a:effectLst>
                  <a:outerShdw blurRad="38100" dist="38100" dir="2700000" algn="tl">
                    <a:srgbClr val="000000">
                      <a:alpha val="43137"/>
                    </a:srgbClr>
                  </a:outerShdw>
                </a:effectLst>
                <a:latin typeface="Times New Roman" pitchFamily="18" charset="0"/>
              </a:rPr>
              <a:t>Nguyễn Thị Ánh Nguyệt</a:t>
            </a:r>
            <a:endParaRPr lang="en-US" sz="2900" b="1" dirty="0">
              <a:effectLst>
                <a:outerShdw blurRad="38100" dist="38100" dir="2700000" algn="tl">
                  <a:srgbClr val="000000">
                    <a:alpha val="43137"/>
                  </a:srgbClr>
                </a:outerShdw>
              </a:effectLst>
              <a:latin typeface="Times New Roman" pitchFamily="18" charset="0"/>
            </a:endParaRPr>
          </a:p>
          <a:p>
            <a:pPr eaLnBrk="1" hangingPunct="1">
              <a:defRPr/>
            </a:pPr>
            <a:r>
              <a:rPr lang="en-US" sz="2900" b="1" dirty="0" err="1">
                <a:effectLst>
                  <a:outerShdw blurRad="38100" dist="38100" dir="2700000" algn="tl">
                    <a:srgbClr val="000000">
                      <a:alpha val="43137"/>
                    </a:srgbClr>
                  </a:outerShdw>
                </a:effectLst>
                <a:latin typeface="Times New Roman" pitchFamily="18" charset="0"/>
              </a:rPr>
              <a:t>Đơn</a:t>
            </a:r>
            <a:r>
              <a:rPr lang="en-US" sz="2900" b="1" dirty="0">
                <a:effectLst>
                  <a:outerShdw blurRad="38100" dist="38100" dir="2700000" algn="tl">
                    <a:srgbClr val="000000">
                      <a:alpha val="43137"/>
                    </a:srgbClr>
                  </a:outerShdw>
                </a:effectLst>
                <a:latin typeface="Times New Roman" pitchFamily="18" charset="0"/>
              </a:rPr>
              <a:t> </a:t>
            </a:r>
            <a:r>
              <a:rPr lang="en-US" sz="2900" b="1" dirty="0" err="1">
                <a:effectLst>
                  <a:outerShdw blurRad="38100" dist="38100" dir="2700000" algn="tl">
                    <a:srgbClr val="000000">
                      <a:alpha val="43137"/>
                    </a:srgbClr>
                  </a:outerShdw>
                </a:effectLst>
                <a:latin typeface="Times New Roman" pitchFamily="18" charset="0"/>
              </a:rPr>
              <a:t>vị</a:t>
            </a:r>
            <a:r>
              <a:rPr lang="en-US" sz="2900" b="1" dirty="0">
                <a:effectLst>
                  <a:outerShdw blurRad="38100" dist="38100" dir="2700000" algn="tl">
                    <a:srgbClr val="000000">
                      <a:alpha val="43137"/>
                    </a:srgbClr>
                  </a:outerShdw>
                </a:effectLst>
                <a:latin typeface="Times New Roman" pitchFamily="18" charset="0"/>
              </a:rPr>
              <a:t> </a:t>
            </a:r>
            <a:r>
              <a:rPr lang="en-US" sz="2900" b="1" dirty="0" err="1">
                <a:effectLst>
                  <a:outerShdw blurRad="38100" dist="38100" dir="2700000" algn="tl">
                    <a:srgbClr val="000000">
                      <a:alpha val="43137"/>
                    </a:srgbClr>
                  </a:outerShdw>
                </a:effectLst>
                <a:latin typeface="Times New Roman" pitchFamily="18" charset="0"/>
              </a:rPr>
              <a:t>công</a:t>
            </a:r>
            <a:r>
              <a:rPr lang="en-US" sz="2900" b="1" dirty="0">
                <a:effectLst>
                  <a:outerShdw blurRad="38100" dist="38100" dir="2700000" algn="tl">
                    <a:srgbClr val="000000">
                      <a:alpha val="43137"/>
                    </a:srgbClr>
                  </a:outerShdw>
                </a:effectLst>
                <a:latin typeface="Times New Roman" pitchFamily="18" charset="0"/>
              </a:rPr>
              <a:t> </a:t>
            </a:r>
            <a:r>
              <a:rPr lang="en-US" sz="2900" b="1" dirty="0" err="1">
                <a:effectLst>
                  <a:outerShdw blurRad="38100" dist="38100" dir="2700000" algn="tl">
                    <a:srgbClr val="000000">
                      <a:alpha val="43137"/>
                    </a:srgbClr>
                  </a:outerShdw>
                </a:effectLst>
                <a:latin typeface="Times New Roman" pitchFamily="18" charset="0"/>
              </a:rPr>
              <a:t>tác</a:t>
            </a:r>
            <a:r>
              <a:rPr lang="en-US" sz="2900" b="1" dirty="0">
                <a:effectLst>
                  <a:outerShdw blurRad="38100" dist="38100" dir="2700000" algn="tl">
                    <a:srgbClr val="000000">
                      <a:alpha val="43137"/>
                    </a:srgbClr>
                  </a:outerShdw>
                </a:effectLst>
                <a:latin typeface="Times New Roman" pitchFamily="18" charset="0"/>
              </a:rPr>
              <a:t>: </a:t>
            </a:r>
            <a:r>
              <a:rPr lang="en-US" sz="2900" b="1" dirty="0" err="1">
                <a:effectLst>
                  <a:outerShdw blurRad="38100" dist="38100" dir="2700000" algn="tl">
                    <a:srgbClr val="000000">
                      <a:alpha val="43137"/>
                    </a:srgbClr>
                  </a:outerShdw>
                </a:effectLst>
                <a:latin typeface="Times New Roman" pitchFamily="18" charset="0"/>
              </a:rPr>
              <a:t>Trường</a:t>
            </a:r>
            <a:r>
              <a:rPr lang="en-US" sz="2900" b="1" dirty="0">
                <a:effectLst>
                  <a:outerShdw blurRad="38100" dist="38100" dir="2700000" algn="tl">
                    <a:srgbClr val="000000">
                      <a:alpha val="43137"/>
                    </a:srgbClr>
                  </a:outerShdw>
                </a:effectLst>
                <a:latin typeface="Times New Roman" pitchFamily="18" charset="0"/>
              </a:rPr>
              <a:t> </a:t>
            </a:r>
            <a:r>
              <a:rPr lang="vi-VN" sz="2900" b="1" dirty="0">
                <a:effectLst>
                  <a:outerShdw blurRad="38100" dist="38100" dir="2700000" algn="tl">
                    <a:srgbClr val="000000">
                      <a:alpha val="43137"/>
                    </a:srgbClr>
                  </a:outerShdw>
                </a:effectLst>
                <a:latin typeface="Times New Roman" pitchFamily="18" charset="0"/>
              </a:rPr>
              <a:t>Tiểu học Đa Phúc.</a:t>
            </a:r>
            <a:endParaRPr lang="en-US" sz="2900" b="1" dirty="0">
              <a:effectLst>
                <a:outerShdw blurRad="38100" dist="38100" dir="2700000" algn="tl">
                  <a:srgbClr val="000000">
                    <a:alpha val="43137"/>
                  </a:srgbClr>
                </a:outerShdw>
              </a:effectLst>
              <a:latin typeface="Times New Roman" pitchFamily="18" charset="0"/>
            </a:endParaRPr>
          </a:p>
        </p:txBody>
      </p:sp>
      <p:cxnSp>
        <p:nvCxnSpPr>
          <p:cNvPr id="3" name="Straight Connector 2"/>
          <p:cNvCxnSpPr/>
          <p:nvPr/>
        </p:nvCxnSpPr>
        <p:spPr>
          <a:xfrm>
            <a:off x="7215913" y="1456787"/>
            <a:ext cx="394335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34411" r="36325"/>
          <a:stretch/>
        </p:blipFill>
        <p:spPr>
          <a:xfrm>
            <a:off x="3966524" y="5672243"/>
            <a:ext cx="2777178" cy="3343277"/>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t="34411" r="36325"/>
          <a:stretch/>
        </p:blipFill>
        <p:spPr>
          <a:xfrm rot="10800000">
            <a:off x="12215815" y="1285875"/>
            <a:ext cx="2071688" cy="1800225"/>
          </a:xfrm>
          <a:prstGeom prst="rect">
            <a:avLst/>
          </a:prstGeom>
        </p:spPr>
      </p:pic>
    </p:spTree>
    <p:extLst>
      <p:ext uri="{BB962C8B-B14F-4D97-AF65-F5344CB8AC3E}">
        <p14:creationId xmlns:p14="http://schemas.microsoft.com/office/powerpoint/2010/main" val="92212567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7"/>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7"/>
                                        </p:tgtEl>
                                        <p:attrNameLst>
                                          <p:attrName>style.color</p:attrName>
                                        </p:attrNameLst>
                                      </p:cBhvr>
                                      <p:by>
                                        <p:hsl h="7200000" s="0" l="0"/>
                                      </p:by>
                                    </p:animClr>
                                    <p:animClr clrSpc="hsl" dir="cw">
                                      <p:cBhvr>
                                        <p:cTn id="9" dur="2000" fill="hold"/>
                                        <p:tgtEl>
                                          <p:spTgt spid="17"/>
                                        </p:tgtEl>
                                        <p:attrNameLst>
                                          <p:attrName>fillcolor</p:attrName>
                                        </p:attrNameLst>
                                      </p:cBhvr>
                                      <p:by>
                                        <p:hsl h="7200000" s="0" l="0"/>
                                      </p:by>
                                    </p:animClr>
                                    <p:animClr clrSpc="hsl" dir="cw">
                                      <p:cBhvr>
                                        <p:cTn id="10" dur="2000" fill="hold"/>
                                        <p:tgtEl>
                                          <p:spTgt spid="17"/>
                                        </p:tgtEl>
                                        <p:attrNameLst>
                                          <p:attrName>stroke.color</p:attrName>
                                        </p:attrNameLst>
                                      </p:cBhvr>
                                      <p:by>
                                        <p:hsl h="7200000" s="0" l="0"/>
                                      </p:by>
                                    </p:animClr>
                                    <p:set>
                                      <p:cBhvr>
                                        <p:cTn id="11" dur="2000" fill="hold"/>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2590800" y="2899900"/>
            <a:ext cx="13030199" cy="6205999"/>
            <a:chOff x="0" y="0"/>
            <a:chExt cx="2385609" cy="1181813"/>
          </a:xfrm>
        </p:grpSpPr>
        <p:sp>
          <p:nvSpPr>
            <p:cNvPr id="7" name="Freeform 7"/>
            <p:cNvSpPr/>
            <p:nvPr/>
          </p:nvSpPr>
          <p:spPr>
            <a:xfrm>
              <a:off x="0" y="0"/>
              <a:ext cx="2385609" cy="1181814"/>
            </a:xfrm>
            <a:custGeom>
              <a:avLst/>
              <a:gdLst/>
              <a:ahLst/>
              <a:cxnLst/>
              <a:rect l="l" t="t" r="r" b="b"/>
              <a:pathLst>
                <a:path w="2385609" h="1181814">
                  <a:moveTo>
                    <a:pt x="21368" y="0"/>
                  </a:moveTo>
                  <a:lnTo>
                    <a:pt x="2364241" y="0"/>
                  </a:lnTo>
                  <a:cubicBezTo>
                    <a:pt x="2369908" y="0"/>
                    <a:pt x="2375343" y="2251"/>
                    <a:pt x="2379350" y="6259"/>
                  </a:cubicBezTo>
                  <a:cubicBezTo>
                    <a:pt x="2383358" y="10266"/>
                    <a:pt x="2385609" y="15701"/>
                    <a:pt x="2385609" y="21368"/>
                  </a:cubicBezTo>
                  <a:lnTo>
                    <a:pt x="2385609" y="1160446"/>
                  </a:lnTo>
                  <a:cubicBezTo>
                    <a:pt x="2385609" y="1166113"/>
                    <a:pt x="2383358" y="1171548"/>
                    <a:pt x="2379350" y="1175555"/>
                  </a:cubicBezTo>
                  <a:cubicBezTo>
                    <a:pt x="2375343" y="1179562"/>
                    <a:pt x="2369908" y="1181814"/>
                    <a:pt x="2364241" y="1181814"/>
                  </a:cubicBezTo>
                  <a:lnTo>
                    <a:pt x="21368" y="1181814"/>
                  </a:lnTo>
                  <a:cubicBezTo>
                    <a:pt x="15701" y="1181814"/>
                    <a:pt x="10266" y="1179562"/>
                    <a:pt x="6259" y="1175555"/>
                  </a:cubicBezTo>
                  <a:cubicBezTo>
                    <a:pt x="2251" y="1171548"/>
                    <a:pt x="0" y="1166113"/>
                    <a:pt x="0" y="1160446"/>
                  </a:cubicBezTo>
                  <a:lnTo>
                    <a:pt x="0" y="21368"/>
                  </a:lnTo>
                  <a:cubicBezTo>
                    <a:pt x="0" y="15701"/>
                    <a:pt x="2251" y="10266"/>
                    <a:pt x="6259" y="6259"/>
                  </a:cubicBezTo>
                  <a:cubicBezTo>
                    <a:pt x="10266" y="2251"/>
                    <a:pt x="15701" y="0"/>
                    <a:pt x="21368"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38100"/>
              <a:ext cx="2385609" cy="121991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304800" y="3619500"/>
            <a:ext cx="4353144" cy="6868866"/>
          </a:xfrm>
          <a:custGeom>
            <a:avLst/>
            <a:gdLst/>
            <a:ahLst/>
            <a:cxnLst/>
            <a:rect l="l" t="t" r="r" b="b"/>
            <a:pathLst>
              <a:path w="4353144" h="6868866">
                <a:moveTo>
                  <a:pt x="0" y="0"/>
                </a:moveTo>
                <a:lnTo>
                  <a:pt x="4353144" y="0"/>
                </a:lnTo>
                <a:lnTo>
                  <a:pt x="4353144" y="6868867"/>
                </a:lnTo>
                <a:lnTo>
                  <a:pt x="0" y="686886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6"/>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4343400" y="3390900"/>
            <a:ext cx="10210800" cy="5232586"/>
          </a:xfrm>
          <a:prstGeom prst="rect">
            <a:avLst/>
          </a:prstGeom>
        </p:spPr>
        <p:txBody>
          <a:bodyPr wrap="square" lIns="0" tIns="0" rIns="0" bIns="0" rtlCol="0" anchor="t">
            <a:spAutoFit/>
          </a:bodyPr>
          <a:lstStyle/>
          <a:p>
            <a:pPr marL="685800" marR="0" lvl="0" indent="-685800" algn="just" defTabSz="914400" rtl="0" eaLnBrk="1" fontAlgn="auto" latinLnBrk="0" hangingPunct="1">
              <a:lnSpc>
                <a:spcPts val="6946"/>
              </a:lnSpc>
              <a:spcBef>
                <a:spcPct val="0"/>
              </a:spcBef>
              <a:spcAft>
                <a:spcPts val="0"/>
              </a:spcAft>
              <a:buClrTx/>
              <a:buSzTx/>
              <a:buFont typeface="Arial" panose="020B0604020202020204" pitchFamily="34" charset="0"/>
              <a:buChar char="•"/>
              <a:tabLst/>
              <a:defRPr/>
            </a:pPr>
            <a:r>
              <a:rPr kumimoji="0" lang="vi-VN" sz="4961"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andyman"/>
                <a:sym typeface="Handyman"/>
              </a:rPr>
              <a:t>Đặt được câu hỏi về sự sinh sản của động vật.</a:t>
            </a:r>
            <a:endParaRPr kumimoji="0" lang="en-US" sz="4961"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andyman"/>
              <a:sym typeface="Handyman"/>
            </a:endParaRPr>
          </a:p>
          <a:p>
            <a:pPr marL="685800" marR="0" lvl="0" indent="-685800" algn="just" defTabSz="914400" rtl="0" eaLnBrk="1" fontAlgn="auto" latinLnBrk="0" hangingPunct="1">
              <a:lnSpc>
                <a:spcPts val="6946"/>
              </a:lnSpc>
              <a:spcBef>
                <a:spcPct val="0"/>
              </a:spcBef>
              <a:spcAft>
                <a:spcPts val="0"/>
              </a:spcAft>
              <a:buClrTx/>
              <a:buSzTx/>
              <a:buFont typeface="Arial" panose="020B0604020202020204" pitchFamily="34" charset="0"/>
              <a:buChar char="•"/>
              <a:tabLst/>
              <a:defRPr/>
            </a:pPr>
            <a:r>
              <a:rPr kumimoji="0" lang="vi-VN" sz="4961"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andyman"/>
                <a:sym typeface="Handyman"/>
              </a:rPr>
              <a:t>Nêu được tên một số động vật đẻ trứng, đẻ con và các hình thức sinh sản của chúng qua quan sát tranh ảnh và (hoặc) video. </a:t>
            </a:r>
            <a:endParaRPr kumimoji="0" lang="en-US" sz="4961"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andyman"/>
              <a:sym typeface="Handyman"/>
            </a:endParaRPr>
          </a:p>
        </p:txBody>
      </p:sp>
      <p:pic>
        <p:nvPicPr>
          <p:cNvPr id="20" name="Picture 19">
            <a:extLst>
              <a:ext uri="{FF2B5EF4-FFF2-40B4-BE49-F238E27FC236}">
                <a16:creationId xmlns:a16="http://schemas.microsoft.com/office/drawing/2014/main" xmlns="" id="{F3068AC8-54A3-3C4C-5C6E-61197D2DD42E}"/>
              </a:ext>
            </a:extLst>
          </p:cNvPr>
          <p:cNvPicPr>
            <a:picLocks noChangeAspect="1"/>
          </p:cNvPicPr>
          <p:nvPr/>
        </p:nvPicPr>
        <p:blipFill>
          <a:blip r:embed="rId9"/>
          <a:stretch>
            <a:fillRect/>
          </a:stretch>
        </p:blipFill>
        <p:spPr>
          <a:xfrm>
            <a:off x="5410200" y="800100"/>
            <a:ext cx="7084166" cy="1505843"/>
          </a:xfrm>
          <a:prstGeom prst="rect">
            <a:avLst/>
          </a:prstGeom>
        </p:spPr>
      </p:pic>
    </p:spTree>
    <p:extLst>
      <p:ext uri="{BB962C8B-B14F-4D97-AF65-F5344CB8AC3E}">
        <p14:creationId xmlns:p14="http://schemas.microsoft.com/office/powerpoint/2010/main" val="286108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7172" t="-46157" r="-58891" b="-71869"/>
            </a:stretch>
          </a:blipFill>
        </p:spPr>
        <p:txBody>
          <a:bodyPr/>
          <a:lstStyle/>
          <a:p>
            <a:endParaRPr lang="en-US"/>
          </a:p>
        </p:txBody>
      </p:sp>
      <p:sp>
        <p:nvSpPr>
          <p:cNvPr id="3" name="Freeform 3"/>
          <p:cNvSpPr/>
          <p:nvPr/>
        </p:nvSpPr>
        <p:spPr>
          <a:xfrm>
            <a:off x="8499022" y="7320810"/>
            <a:ext cx="11458580" cy="3289567"/>
          </a:xfrm>
          <a:custGeom>
            <a:avLst/>
            <a:gdLst/>
            <a:ahLst/>
            <a:cxnLst/>
            <a:rect l="l" t="t" r="r" b="b"/>
            <a:pathLst>
              <a:path w="11458580" h="3289567">
                <a:moveTo>
                  <a:pt x="0" y="0"/>
                </a:moveTo>
                <a:lnTo>
                  <a:pt x="11458579" y="0"/>
                </a:lnTo>
                <a:lnTo>
                  <a:pt x="11458579" y="3289567"/>
                </a:lnTo>
                <a:lnTo>
                  <a:pt x="0" y="3289567"/>
                </a:lnTo>
                <a:lnTo>
                  <a:pt x="0" y="0"/>
                </a:lnTo>
                <a:close/>
              </a:path>
            </a:pathLst>
          </a:custGeom>
          <a:blipFill>
            <a:blip r:embed="rId3"/>
            <a:stretch>
              <a:fillRect/>
            </a:stretch>
          </a:blipFill>
        </p:spPr>
        <p:txBody>
          <a:bodyPr/>
          <a:lstStyle/>
          <a:p>
            <a:endParaRPr lang="en-US"/>
          </a:p>
        </p:txBody>
      </p:sp>
      <p:sp>
        <p:nvSpPr>
          <p:cNvPr id="4" name="Freeform 4"/>
          <p:cNvSpPr/>
          <p:nvPr/>
        </p:nvSpPr>
        <p:spPr>
          <a:xfrm>
            <a:off x="9448800" y="2095500"/>
            <a:ext cx="9174001" cy="8333671"/>
          </a:xfrm>
          <a:custGeom>
            <a:avLst/>
            <a:gdLst/>
            <a:ahLst/>
            <a:cxnLst/>
            <a:rect l="l" t="t" r="r" b="b"/>
            <a:pathLst>
              <a:path w="10887397" h="9581677">
                <a:moveTo>
                  <a:pt x="0" y="0"/>
                </a:moveTo>
                <a:lnTo>
                  <a:pt x="10887396" y="0"/>
                </a:lnTo>
                <a:lnTo>
                  <a:pt x="10887396" y="9581678"/>
                </a:lnTo>
                <a:lnTo>
                  <a:pt x="0" y="95816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2" name="Freeform 12"/>
          <p:cNvSpPr/>
          <p:nvPr/>
        </p:nvSpPr>
        <p:spPr>
          <a:xfrm>
            <a:off x="-569987" y="-1028700"/>
            <a:ext cx="4281771" cy="3752389"/>
          </a:xfrm>
          <a:custGeom>
            <a:avLst/>
            <a:gdLst/>
            <a:ahLst/>
            <a:cxnLst/>
            <a:rect l="l" t="t" r="r" b="b"/>
            <a:pathLst>
              <a:path w="4281771" h="3752389">
                <a:moveTo>
                  <a:pt x="0" y="0"/>
                </a:moveTo>
                <a:lnTo>
                  <a:pt x="4281771" y="0"/>
                </a:lnTo>
                <a:lnTo>
                  <a:pt x="4281771" y="3752389"/>
                </a:lnTo>
                <a:lnTo>
                  <a:pt x="0" y="375238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3" name="Freeform 13"/>
          <p:cNvSpPr/>
          <p:nvPr/>
        </p:nvSpPr>
        <p:spPr>
          <a:xfrm>
            <a:off x="-1554218" y="6848936"/>
            <a:ext cx="6250233" cy="5068370"/>
          </a:xfrm>
          <a:custGeom>
            <a:avLst/>
            <a:gdLst/>
            <a:ahLst/>
            <a:cxnLst/>
            <a:rect l="l" t="t" r="r" b="b"/>
            <a:pathLst>
              <a:path w="6250233" h="5068370">
                <a:moveTo>
                  <a:pt x="0" y="0"/>
                </a:moveTo>
                <a:lnTo>
                  <a:pt x="6250233" y="0"/>
                </a:lnTo>
                <a:lnTo>
                  <a:pt x="6250233" y="5068371"/>
                </a:lnTo>
                <a:lnTo>
                  <a:pt x="0" y="506837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4" name="Freeform 14"/>
          <p:cNvSpPr/>
          <p:nvPr/>
        </p:nvSpPr>
        <p:spPr>
          <a:xfrm flipH="1">
            <a:off x="14518753" y="-1028700"/>
            <a:ext cx="4281771" cy="3752389"/>
          </a:xfrm>
          <a:custGeom>
            <a:avLst/>
            <a:gdLst/>
            <a:ahLst/>
            <a:cxnLst/>
            <a:rect l="l" t="t" r="r" b="b"/>
            <a:pathLst>
              <a:path w="4281771" h="3752389">
                <a:moveTo>
                  <a:pt x="4281772" y="0"/>
                </a:moveTo>
                <a:lnTo>
                  <a:pt x="0" y="0"/>
                </a:lnTo>
                <a:lnTo>
                  <a:pt x="0" y="3752389"/>
                </a:lnTo>
                <a:lnTo>
                  <a:pt x="4281772" y="3752389"/>
                </a:lnTo>
                <a:lnTo>
                  <a:pt x="4281772"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nvGrpSpPr>
          <p:cNvPr id="17" name="Group 16">
            <a:extLst>
              <a:ext uri="{FF2B5EF4-FFF2-40B4-BE49-F238E27FC236}">
                <a16:creationId xmlns:a16="http://schemas.microsoft.com/office/drawing/2014/main" xmlns="" id="{401CDDAA-8FB1-1786-46BB-CD902E8459AA}"/>
              </a:ext>
            </a:extLst>
          </p:cNvPr>
          <p:cNvGrpSpPr/>
          <p:nvPr/>
        </p:nvGrpSpPr>
        <p:grpSpPr>
          <a:xfrm>
            <a:off x="914400" y="2628900"/>
            <a:ext cx="9372600" cy="4472617"/>
            <a:chOff x="750674" y="3905405"/>
            <a:chExt cx="3227372" cy="2424298"/>
          </a:xfrm>
        </p:grpSpPr>
        <p:grpSp>
          <p:nvGrpSpPr>
            <p:cNvPr id="18" name="Group 17">
              <a:extLst>
                <a:ext uri="{FF2B5EF4-FFF2-40B4-BE49-F238E27FC236}">
                  <a16:creationId xmlns:a16="http://schemas.microsoft.com/office/drawing/2014/main" xmlns="" id="{4863AF96-3F63-9227-1BFD-203B8BC2C487}"/>
                </a:ext>
              </a:extLst>
            </p:cNvPr>
            <p:cNvGrpSpPr/>
            <p:nvPr/>
          </p:nvGrpSpPr>
          <p:grpSpPr>
            <a:xfrm>
              <a:off x="750674" y="3905405"/>
              <a:ext cx="3227371" cy="2420200"/>
              <a:chOff x="1235547" y="1328057"/>
              <a:chExt cx="5688209" cy="4090583"/>
            </a:xfrm>
          </p:grpSpPr>
          <p:pic>
            <p:nvPicPr>
              <p:cNvPr id="20" name="Picture 19">
                <a:extLst>
                  <a:ext uri="{FF2B5EF4-FFF2-40B4-BE49-F238E27FC236}">
                    <a16:creationId xmlns:a16="http://schemas.microsoft.com/office/drawing/2014/main" xmlns="" id="{4091BF01-C29F-758B-E656-328BABCC9A82}"/>
                  </a:ext>
                </a:extLst>
              </p:cNvPr>
              <p:cNvPicPr>
                <a:picLocks noChangeAspect="1"/>
              </p:cNvPicPr>
              <p:nvPr/>
            </p:nvPicPr>
            <p:blipFill rotWithShape="1">
              <a:blip r:embed="rId10"/>
              <a:srcRect l="-1" t="1" r="41485" b="24250"/>
              <a:stretch/>
            </p:blipFill>
            <p:spPr>
              <a:xfrm>
                <a:off x="1235547" y="1328057"/>
                <a:ext cx="5688209" cy="4090583"/>
              </a:xfrm>
              <a:prstGeom prst="rect">
                <a:avLst/>
              </a:prstGeom>
            </p:spPr>
          </p:pic>
          <p:sp>
            <p:nvSpPr>
              <p:cNvPr id="21" name="Rectangle: Rounded Corners 20">
                <a:extLst>
                  <a:ext uri="{FF2B5EF4-FFF2-40B4-BE49-F238E27FC236}">
                    <a16:creationId xmlns:a16="http://schemas.microsoft.com/office/drawing/2014/main" xmlns="" id="{0F3AA640-C084-D120-AAC7-B144CEC0718C}"/>
                  </a:ext>
                </a:extLst>
              </p:cNvPr>
              <p:cNvSpPr/>
              <p:nvPr/>
            </p:nvSpPr>
            <p:spPr>
              <a:xfrm>
                <a:off x="1433999" y="1775359"/>
                <a:ext cx="5359068" cy="3457949"/>
              </a:xfrm>
              <a:prstGeom prst="roundRect">
                <a:avLst>
                  <a:gd name="adj" fmla="val 52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buClrTx/>
                  <a:buSzTx/>
                  <a:buFontTx/>
                  <a:buNone/>
                  <a:tabLst/>
                  <a:defRPr/>
                </a:pPr>
                <a:endParaRPr lang="vi-VN" sz="1400" kern="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grpSp>
        <p:cxnSp>
          <p:nvCxnSpPr>
            <p:cNvPr id="19" name="Straight Connector 18">
              <a:extLst>
                <a:ext uri="{FF2B5EF4-FFF2-40B4-BE49-F238E27FC236}">
                  <a16:creationId xmlns:a16="http://schemas.microsoft.com/office/drawing/2014/main" xmlns="" id="{993C5790-6E3C-A68E-AEC6-5D36955B0382}"/>
                </a:ext>
              </a:extLst>
            </p:cNvPr>
            <p:cNvCxnSpPr>
              <a:cxnSpLocks/>
            </p:cNvCxnSpPr>
            <p:nvPr/>
          </p:nvCxnSpPr>
          <p:spPr>
            <a:xfrm>
              <a:off x="750674" y="6329703"/>
              <a:ext cx="3227372" cy="0"/>
            </a:xfrm>
            <a:prstGeom prst="line">
              <a:avLst/>
            </a:prstGeom>
            <a:ln w="57150">
              <a:solidFill>
                <a:srgbClr val="653A1C"/>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xmlns="" id="{79D1E530-28E7-C7D3-7CE4-9CF84DF3F01B}"/>
              </a:ext>
            </a:extLst>
          </p:cNvPr>
          <p:cNvSpPr txBox="1"/>
          <p:nvPr/>
        </p:nvSpPr>
        <p:spPr>
          <a:xfrm>
            <a:off x="1295400" y="3771900"/>
            <a:ext cx="8915400" cy="2308324"/>
          </a:xfrm>
          <a:prstGeom prst="rect">
            <a:avLst/>
          </a:prstGeom>
          <a:noFill/>
        </p:spPr>
        <p:txBody>
          <a:bodyPr wrap="square" rtlCol="0">
            <a:spAutoFit/>
          </a:bodyPr>
          <a:lstStyle/>
          <a:p>
            <a:pPr algn="ctr"/>
            <a:r>
              <a:rPr lang="en-US" sz="7200" b="1" dirty="0">
                <a:solidFill>
                  <a:srgbClr val="FF0000"/>
                </a:solidFill>
                <a:latin typeface="Cambria" panose="02040503050406030204" pitchFamily="18" charset="0"/>
                <a:ea typeface="Cambria" panose="02040503050406030204" pitchFamily="18" charset="0"/>
              </a:rPr>
              <a:t>1. </a:t>
            </a:r>
            <a:r>
              <a:rPr lang="en-US" sz="7200" b="1" dirty="0" err="1">
                <a:solidFill>
                  <a:srgbClr val="FF0000"/>
                </a:solidFill>
                <a:latin typeface="Cambria" panose="02040503050406030204" pitchFamily="18" charset="0"/>
                <a:ea typeface="Cambria" panose="02040503050406030204" pitchFamily="18" charset="0"/>
              </a:rPr>
              <a:t>Động</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vật</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đẻ</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trứng</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và</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động</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vật</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đẻ</a:t>
            </a:r>
            <a:r>
              <a:rPr lang="en-US" sz="7200" b="1" dirty="0">
                <a:solidFill>
                  <a:srgbClr val="FF0000"/>
                </a:solidFill>
                <a:latin typeface="Cambria" panose="02040503050406030204" pitchFamily="18" charset="0"/>
                <a:ea typeface="Cambria" panose="02040503050406030204" pitchFamily="18" charset="0"/>
              </a:rPr>
              <a:t> con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endParaRPr lang="en-US"/>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endParaRPr lang="en-US"/>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0" name="Rectangle: Rounded Corners 19">
            <a:extLst>
              <a:ext uri="{FF2B5EF4-FFF2-40B4-BE49-F238E27FC236}">
                <a16:creationId xmlns:a16="http://schemas.microsoft.com/office/drawing/2014/main" xmlns=""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xmlns="" id="{CC431EA3-69F9-DD53-F2C8-EB3120653D53}"/>
              </a:ext>
            </a:extLst>
          </p:cNvPr>
          <p:cNvSpPr txBox="1"/>
          <p:nvPr/>
        </p:nvSpPr>
        <p:spPr>
          <a:xfrm>
            <a:off x="762000" y="495300"/>
            <a:ext cx="16992600" cy="769441"/>
          </a:xfrm>
          <a:prstGeom prst="rect">
            <a:avLst/>
          </a:prstGeom>
          <a:solidFill>
            <a:srgbClr val="FFC000"/>
          </a:solidFill>
          <a:ln w="38100">
            <a:solidFill>
              <a:srgbClr val="0070C0"/>
            </a:solidFill>
            <a:prstDash val="dash"/>
          </a:ln>
        </p:spPr>
        <p:txBody>
          <a:bodyPr wrap="square" rtlCol="0">
            <a:spAutoFit/>
          </a:bodyPr>
          <a:lstStyle/>
          <a:p>
            <a:pPr lvl="0" algn="ctr"/>
            <a:r>
              <a:rPr lang="en-US" sz="4400" b="1" dirty="0">
                <a:solidFill>
                  <a:prstClr val="black"/>
                </a:solidFill>
                <a:latin typeface="Cambria" panose="02040503050406030204" pitchFamily="18" charset="0"/>
                <a:ea typeface="Cambria" panose="02040503050406030204" pitchFamily="18" charset="0"/>
              </a:rPr>
              <a:t>1. </a:t>
            </a:r>
            <a:r>
              <a:rPr lang="vi-VN" sz="4400" b="1" dirty="0">
                <a:solidFill>
                  <a:prstClr val="black"/>
                </a:solidFill>
                <a:latin typeface="Cambria" panose="02040503050406030204" pitchFamily="18" charset="0"/>
                <a:ea typeface="Cambria" panose="02040503050406030204" pitchFamily="18" charset="0"/>
              </a:rPr>
              <a:t>Quan sát hình 2, nêu tên động vật đẻ trứng và động vật đẻ con.</a:t>
            </a:r>
          </a:p>
        </p:txBody>
      </p:sp>
      <p:pic>
        <p:nvPicPr>
          <p:cNvPr id="23" name="Picture 22">
            <a:extLst>
              <a:ext uri="{FF2B5EF4-FFF2-40B4-BE49-F238E27FC236}">
                <a16:creationId xmlns:a16="http://schemas.microsoft.com/office/drawing/2014/main" xmlns="" id="{7E79FB7C-B117-BC9F-6B62-3EF63C65DBD1}"/>
              </a:ext>
            </a:extLst>
          </p:cNvPr>
          <p:cNvPicPr>
            <a:picLocks noChangeAspect="1"/>
          </p:cNvPicPr>
          <p:nvPr/>
        </p:nvPicPr>
        <p:blipFill>
          <a:blip r:embed="rId8"/>
          <a:stretch>
            <a:fillRect/>
          </a:stretch>
        </p:blipFill>
        <p:spPr>
          <a:xfrm>
            <a:off x="1828800" y="2247900"/>
            <a:ext cx="13702468" cy="7315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xmlns=""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3" name="Table 2">
            <a:extLst>
              <a:ext uri="{FF2B5EF4-FFF2-40B4-BE49-F238E27FC236}">
                <a16:creationId xmlns:a16="http://schemas.microsoft.com/office/drawing/2014/main" xmlns="" id="{B53728A3-1EC3-57DC-51A1-FD3249AB1A5E}"/>
              </a:ext>
            </a:extLst>
          </p:cNvPr>
          <p:cNvGraphicFramePr>
            <a:graphicFrameLocks noGrp="1"/>
          </p:cNvGraphicFramePr>
          <p:nvPr>
            <p:extLst>
              <p:ext uri="{D42A27DB-BD31-4B8C-83A1-F6EECF244321}">
                <p14:modId xmlns:p14="http://schemas.microsoft.com/office/powerpoint/2010/main" val="1682694671"/>
              </p:ext>
            </p:extLst>
          </p:nvPr>
        </p:nvGraphicFramePr>
        <p:xfrm>
          <a:off x="2209800" y="1079500"/>
          <a:ext cx="14706600" cy="8407400"/>
        </p:xfrm>
        <a:graphic>
          <a:graphicData uri="http://schemas.openxmlformats.org/drawingml/2006/table">
            <a:tbl>
              <a:tblPr firstRow="1" bandRow="1">
                <a:tableStyleId>{5C22544A-7EE6-4342-B048-85BDC9FD1C3A}</a:tableStyleId>
              </a:tblPr>
              <a:tblGrid>
                <a:gridCol w="7353300">
                  <a:extLst>
                    <a:ext uri="{9D8B030D-6E8A-4147-A177-3AD203B41FA5}">
                      <a16:colId xmlns:a16="http://schemas.microsoft.com/office/drawing/2014/main" xmlns="" val="495438030"/>
                    </a:ext>
                  </a:extLst>
                </a:gridCol>
                <a:gridCol w="7353300">
                  <a:extLst>
                    <a:ext uri="{9D8B030D-6E8A-4147-A177-3AD203B41FA5}">
                      <a16:colId xmlns:a16="http://schemas.microsoft.com/office/drawing/2014/main" xmlns="" val="1355356111"/>
                    </a:ext>
                  </a:extLst>
                </a:gridCol>
              </a:tblGrid>
              <a:tr h="173763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974251181"/>
                  </a:ext>
                </a:extLst>
              </a:tr>
              <a:tr h="666977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161275006"/>
                  </a:ext>
                </a:extLst>
              </a:tr>
            </a:tbl>
          </a:graphicData>
        </a:graphic>
      </p:graphicFrame>
      <p:sp>
        <p:nvSpPr>
          <p:cNvPr id="4" name="TextBox 3">
            <a:extLst>
              <a:ext uri="{FF2B5EF4-FFF2-40B4-BE49-F238E27FC236}">
                <a16:creationId xmlns:a16="http://schemas.microsoft.com/office/drawing/2014/main" xmlns="" id="{590FD240-6B78-B77E-52D8-C0B432E6D644}"/>
              </a:ext>
            </a:extLst>
          </p:cNvPr>
          <p:cNvSpPr txBox="1"/>
          <p:nvPr/>
        </p:nvSpPr>
        <p:spPr>
          <a:xfrm>
            <a:off x="2819400" y="1409700"/>
            <a:ext cx="6629400" cy="923330"/>
          </a:xfrm>
          <a:prstGeom prst="rect">
            <a:avLst/>
          </a:prstGeom>
          <a:noFill/>
        </p:spPr>
        <p:txBody>
          <a:bodyPr wrap="square" rtlCol="0">
            <a:spAutoFit/>
          </a:bodyPr>
          <a:lstStyle/>
          <a:p>
            <a:r>
              <a:rPr lang="en-US" sz="5400" b="1" dirty="0"/>
              <a:t>ĐỘNG VẬT ĐẺ TRỨNG</a:t>
            </a:r>
          </a:p>
        </p:txBody>
      </p:sp>
      <p:sp>
        <p:nvSpPr>
          <p:cNvPr id="5" name="TextBox 4">
            <a:extLst>
              <a:ext uri="{FF2B5EF4-FFF2-40B4-BE49-F238E27FC236}">
                <a16:creationId xmlns:a16="http://schemas.microsoft.com/office/drawing/2014/main" xmlns="" id="{15A99635-F3A1-B9BD-46A4-6C42A751E792}"/>
              </a:ext>
            </a:extLst>
          </p:cNvPr>
          <p:cNvSpPr txBox="1"/>
          <p:nvPr/>
        </p:nvSpPr>
        <p:spPr>
          <a:xfrm>
            <a:off x="10058400" y="1485900"/>
            <a:ext cx="6629400" cy="923330"/>
          </a:xfrm>
          <a:prstGeom prst="rect">
            <a:avLst/>
          </a:prstGeom>
          <a:noFill/>
        </p:spPr>
        <p:txBody>
          <a:bodyPr wrap="square" rtlCol="0">
            <a:spAutoFit/>
          </a:bodyPr>
          <a:lstStyle/>
          <a:p>
            <a:pPr algn="ctr"/>
            <a:r>
              <a:rPr lang="en-US" sz="5400" b="1" dirty="0"/>
              <a:t>ĐỘNG VẬT ĐẺ CON</a:t>
            </a:r>
          </a:p>
        </p:txBody>
      </p:sp>
      <p:pic>
        <p:nvPicPr>
          <p:cNvPr id="7" name="Picture 6">
            <a:extLst>
              <a:ext uri="{FF2B5EF4-FFF2-40B4-BE49-F238E27FC236}">
                <a16:creationId xmlns:a16="http://schemas.microsoft.com/office/drawing/2014/main" xmlns="" id="{D863861F-2E78-591E-E6C5-D7A97F5177B2}"/>
              </a:ext>
            </a:extLst>
          </p:cNvPr>
          <p:cNvPicPr>
            <a:picLocks noChangeAspect="1"/>
          </p:cNvPicPr>
          <p:nvPr/>
        </p:nvPicPr>
        <p:blipFill>
          <a:blip r:embed="rId8"/>
          <a:stretch>
            <a:fillRect/>
          </a:stretch>
        </p:blipFill>
        <p:spPr>
          <a:xfrm>
            <a:off x="2514600" y="3086100"/>
            <a:ext cx="2514600" cy="2809875"/>
          </a:xfrm>
          <a:prstGeom prst="rect">
            <a:avLst/>
          </a:prstGeom>
        </p:spPr>
      </p:pic>
      <p:pic>
        <p:nvPicPr>
          <p:cNvPr id="11" name="Picture 10">
            <a:extLst>
              <a:ext uri="{FF2B5EF4-FFF2-40B4-BE49-F238E27FC236}">
                <a16:creationId xmlns:a16="http://schemas.microsoft.com/office/drawing/2014/main" xmlns="" id="{F0AF3761-FD03-03E0-2B61-A583B4478DEE}"/>
              </a:ext>
            </a:extLst>
          </p:cNvPr>
          <p:cNvPicPr>
            <a:picLocks noChangeAspect="1"/>
          </p:cNvPicPr>
          <p:nvPr/>
        </p:nvPicPr>
        <p:blipFill>
          <a:blip r:embed="rId9"/>
          <a:stretch>
            <a:fillRect/>
          </a:stretch>
        </p:blipFill>
        <p:spPr>
          <a:xfrm>
            <a:off x="5715000" y="3086100"/>
            <a:ext cx="3297472" cy="2819400"/>
          </a:xfrm>
          <a:prstGeom prst="rect">
            <a:avLst/>
          </a:prstGeom>
        </p:spPr>
      </p:pic>
      <p:pic>
        <p:nvPicPr>
          <p:cNvPr id="15" name="Picture 14">
            <a:extLst>
              <a:ext uri="{FF2B5EF4-FFF2-40B4-BE49-F238E27FC236}">
                <a16:creationId xmlns:a16="http://schemas.microsoft.com/office/drawing/2014/main" xmlns="" id="{D634B7BD-739C-E5A6-B3FE-65A4F03AE97C}"/>
              </a:ext>
            </a:extLst>
          </p:cNvPr>
          <p:cNvPicPr>
            <a:picLocks noChangeAspect="1"/>
          </p:cNvPicPr>
          <p:nvPr/>
        </p:nvPicPr>
        <p:blipFill>
          <a:blip r:embed="rId10"/>
          <a:stretch>
            <a:fillRect/>
          </a:stretch>
        </p:blipFill>
        <p:spPr>
          <a:xfrm>
            <a:off x="3581400" y="6362700"/>
            <a:ext cx="4648200" cy="2892936"/>
          </a:xfrm>
          <a:prstGeom prst="rect">
            <a:avLst/>
          </a:prstGeom>
        </p:spPr>
      </p:pic>
      <p:pic>
        <p:nvPicPr>
          <p:cNvPr id="17" name="Picture 16">
            <a:extLst>
              <a:ext uri="{FF2B5EF4-FFF2-40B4-BE49-F238E27FC236}">
                <a16:creationId xmlns:a16="http://schemas.microsoft.com/office/drawing/2014/main" xmlns="" id="{72A81966-2846-EE6F-2739-40E95577B2A3}"/>
              </a:ext>
            </a:extLst>
          </p:cNvPr>
          <p:cNvPicPr>
            <a:picLocks noChangeAspect="1"/>
          </p:cNvPicPr>
          <p:nvPr/>
        </p:nvPicPr>
        <p:blipFill>
          <a:blip r:embed="rId11"/>
          <a:stretch>
            <a:fillRect/>
          </a:stretch>
        </p:blipFill>
        <p:spPr>
          <a:xfrm>
            <a:off x="9753600" y="3162300"/>
            <a:ext cx="3722451" cy="3124200"/>
          </a:xfrm>
          <a:prstGeom prst="rect">
            <a:avLst/>
          </a:prstGeom>
        </p:spPr>
      </p:pic>
      <p:pic>
        <p:nvPicPr>
          <p:cNvPr id="19" name="Picture 18">
            <a:extLst>
              <a:ext uri="{FF2B5EF4-FFF2-40B4-BE49-F238E27FC236}">
                <a16:creationId xmlns:a16="http://schemas.microsoft.com/office/drawing/2014/main" xmlns="" id="{72A41C11-15ED-4DAC-DFCE-DAFF53957696}"/>
              </a:ext>
            </a:extLst>
          </p:cNvPr>
          <p:cNvPicPr>
            <a:picLocks noChangeAspect="1"/>
          </p:cNvPicPr>
          <p:nvPr/>
        </p:nvPicPr>
        <p:blipFill>
          <a:blip r:embed="rId12"/>
          <a:stretch>
            <a:fillRect/>
          </a:stretch>
        </p:blipFill>
        <p:spPr>
          <a:xfrm>
            <a:off x="11963400" y="6591299"/>
            <a:ext cx="4191000" cy="2692029"/>
          </a:xfrm>
          <a:prstGeom prst="rect">
            <a:avLst/>
          </a:prstGeom>
        </p:spPr>
      </p:pic>
    </p:spTree>
    <p:extLst>
      <p:ext uri="{BB962C8B-B14F-4D97-AF65-F5344CB8AC3E}">
        <p14:creationId xmlns:p14="http://schemas.microsoft.com/office/powerpoint/2010/main" val="234007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down)">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xmlns=""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xmlns="" id="{3B336AD3-735F-EEA2-E753-4BD288B65233}"/>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0226" b="75424" l="3667" r="26661">
                        <a14:foregroundMark x1="14483" y1="30266" x2="15982" y2="32486"/>
                        <a14:foregroundMark x1="23778" y1="45884" x2="24631" y2="52825"/>
                        <a14:foregroundMark x1="26661" y1="54237" x2="25369" y2="56134"/>
                        <a14:foregroundMark x1="16513" y1="62228" x2="18196" y2="63882"/>
                        <a14:foregroundMark x1="18796" y1="73890" x2="19004" y2="69169"/>
                        <a14:foregroundMark x1="13630" y1="74213" x2="14968" y2="71186"/>
                        <a14:foregroundMark x1="19811" y1="71872" x2="19534" y2="73527"/>
                        <a14:foregroundMark x1="15429" y1="72599" x2="14706" y2="74757"/>
                        <a14:foregroundMark x1="3875" y1="41324" x2="5696" y2="44835"/>
                        <a14:foregroundMark x1="3667" y1="52663" x2="3667" y2="52663"/>
                        <a14:backgroundMark x1="14022" y1="75626" x2="14829" y2="75626"/>
                        <a14:backgroundMark x1="14161" y1="75626" x2="15360" y2="75626"/>
                      </a14:backgroundRemoval>
                    </a14:imgEffect>
                  </a14:imgLayer>
                </a14:imgProps>
              </a:ext>
              <a:ext uri="{28A0092B-C50C-407E-A947-70E740481C1C}">
                <a14:useLocalDpi xmlns:a14="http://schemas.microsoft.com/office/drawing/2010/main" val="0"/>
              </a:ext>
            </a:extLst>
          </a:blip>
          <a:srcRect l="2296" t="26296" r="71460" b="24538"/>
          <a:stretch/>
        </p:blipFill>
        <p:spPr>
          <a:xfrm>
            <a:off x="152399" y="4229100"/>
            <a:ext cx="5658671" cy="6057900"/>
          </a:xfrm>
          <a:prstGeom prst="rect">
            <a:avLst/>
          </a:prstGeom>
        </p:spPr>
      </p:pic>
      <p:pic>
        <p:nvPicPr>
          <p:cNvPr id="8" name="Picture 7">
            <a:extLst>
              <a:ext uri="{FF2B5EF4-FFF2-40B4-BE49-F238E27FC236}">
                <a16:creationId xmlns:a16="http://schemas.microsoft.com/office/drawing/2014/main" xmlns="" id="{0FABE89C-365F-688D-DAA0-2D5F1F72228E}"/>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4700"/>
                    </a14:imgEffect>
                    <a14:imgEffect>
                      <a14:brightnessContrast bright="20000" contrast="40000"/>
                    </a14:imgEffect>
                  </a14:imgLayer>
                </a14:imgProps>
              </a:ext>
            </a:extLst>
          </a:blip>
          <a:stretch>
            <a:fillRect/>
          </a:stretch>
        </p:blipFill>
        <p:spPr>
          <a:xfrm>
            <a:off x="2590800" y="-7620"/>
            <a:ext cx="14478000" cy="4724400"/>
          </a:xfrm>
          <a:prstGeom prst="rect">
            <a:avLst/>
          </a:prstGeom>
        </p:spPr>
      </p:pic>
      <p:sp>
        <p:nvSpPr>
          <p:cNvPr id="14" name="TextBox 13">
            <a:extLst>
              <a:ext uri="{FF2B5EF4-FFF2-40B4-BE49-F238E27FC236}">
                <a16:creationId xmlns:a16="http://schemas.microsoft.com/office/drawing/2014/main" xmlns="" id="{CCF0BF25-A2B0-87E0-45C1-DE3BC53BD79F}"/>
              </a:ext>
            </a:extLst>
          </p:cNvPr>
          <p:cNvSpPr txBox="1"/>
          <p:nvPr/>
        </p:nvSpPr>
        <p:spPr>
          <a:xfrm>
            <a:off x="5029199" y="982979"/>
            <a:ext cx="9448801" cy="1323439"/>
          </a:xfrm>
          <a:prstGeom prst="rect">
            <a:avLst/>
          </a:prstGeom>
          <a:noFill/>
        </p:spPr>
        <p:txBody>
          <a:bodyPr wrap="square" rtlCol="0">
            <a:spAutoFit/>
          </a:bodyPr>
          <a:lstStyle/>
          <a:p>
            <a:pPr algn="ctr" defTabSz="609630"/>
            <a:r>
              <a:rPr lang="en-US" sz="4000" b="1" dirty="0">
                <a:ln>
                  <a:solidFill>
                    <a:srgbClr val="FF0000"/>
                  </a:solidFill>
                </a:ln>
                <a:solidFill>
                  <a:srgbClr val="FF0000"/>
                </a:solidFill>
                <a:latin typeface="Cambria" panose="02040503050406030204" pitchFamily="18" charset="0"/>
                <a:ea typeface="Cambria" panose="02040503050406030204" pitchFamily="18" charset="0"/>
              </a:rPr>
              <a:t>K</a:t>
            </a:r>
            <a:r>
              <a:rPr lang="vi-VN" sz="4000" b="1" dirty="0">
                <a:ln>
                  <a:solidFill>
                    <a:srgbClr val="FF0000"/>
                  </a:solidFill>
                </a:ln>
                <a:solidFill>
                  <a:srgbClr val="FF0000"/>
                </a:solidFill>
                <a:latin typeface="Cambria" panose="02040503050406030204" pitchFamily="18" charset="0"/>
                <a:ea typeface="Cambria" panose="02040503050406030204" pitchFamily="18" charset="0"/>
              </a:rPr>
              <a:t>ể thêm tên các động vật đẻ trứng, động vật đẻ con mà em biết theo gợi ý:</a:t>
            </a:r>
            <a:endParaRPr lang="en-GB" sz="4000" dirty="0">
              <a:ln>
                <a:solidFill>
                  <a:srgbClr val="FF0000"/>
                </a:solidFill>
              </a:ln>
              <a:solidFill>
                <a:srgbClr val="FF0000"/>
              </a:solidFill>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xmlns="" id="{6B6A08EF-2B6F-2C13-9FF0-7ABA5ADBAC18}"/>
              </a:ext>
            </a:extLst>
          </p:cNvPr>
          <p:cNvPicPr>
            <a:picLocks noChangeAspect="1"/>
          </p:cNvPicPr>
          <p:nvPr/>
        </p:nvPicPr>
        <p:blipFill>
          <a:blip r:embed="rId12"/>
          <a:stretch>
            <a:fillRect/>
          </a:stretch>
        </p:blipFill>
        <p:spPr>
          <a:xfrm>
            <a:off x="6553200" y="4229100"/>
            <a:ext cx="10457701" cy="2743200"/>
          </a:xfrm>
          <a:prstGeom prst="rect">
            <a:avLst/>
          </a:prstGeom>
        </p:spPr>
      </p:pic>
    </p:spTree>
    <p:extLst>
      <p:ext uri="{BB962C8B-B14F-4D97-AF65-F5344CB8AC3E}">
        <p14:creationId xmlns:p14="http://schemas.microsoft.com/office/powerpoint/2010/main" val="114715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xmlns=""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3" name="Table 2">
            <a:extLst>
              <a:ext uri="{FF2B5EF4-FFF2-40B4-BE49-F238E27FC236}">
                <a16:creationId xmlns:a16="http://schemas.microsoft.com/office/drawing/2014/main" xmlns="" id="{B53728A3-1EC3-57DC-51A1-FD3249AB1A5E}"/>
              </a:ext>
            </a:extLst>
          </p:cNvPr>
          <p:cNvGraphicFramePr>
            <a:graphicFrameLocks noGrp="1"/>
          </p:cNvGraphicFramePr>
          <p:nvPr/>
        </p:nvGraphicFramePr>
        <p:xfrm>
          <a:off x="2209800" y="1079500"/>
          <a:ext cx="14706600" cy="8407400"/>
        </p:xfrm>
        <a:graphic>
          <a:graphicData uri="http://schemas.openxmlformats.org/drawingml/2006/table">
            <a:tbl>
              <a:tblPr firstRow="1" bandRow="1">
                <a:tableStyleId>{5C22544A-7EE6-4342-B048-85BDC9FD1C3A}</a:tableStyleId>
              </a:tblPr>
              <a:tblGrid>
                <a:gridCol w="7353300">
                  <a:extLst>
                    <a:ext uri="{9D8B030D-6E8A-4147-A177-3AD203B41FA5}">
                      <a16:colId xmlns:a16="http://schemas.microsoft.com/office/drawing/2014/main" xmlns="" val="495438030"/>
                    </a:ext>
                  </a:extLst>
                </a:gridCol>
                <a:gridCol w="7353300">
                  <a:extLst>
                    <a:ext uri="{9D8B030D-6E8A-4147-A177-3AD203B41FA5}">
                      <a16:colId xmlns:a16="http://schemas.microsoft.com/office/drawing/2014/main" xmlns="" val="1355356111"/>
                    </a:ext>
                  </a:extLst>
                </a:gridCol>
              </a:tblGrid>
              <a:tr h="173763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974251181"/>
                  </a:ext>
                </a:extLst>
              </a:tr>
              <a:tr h="666977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161275006"/>
                  </a:ext>
                </a:extLst>
              </a:tr>
            </a:tbl>
          </a:graphicData>
        </a:graphic>
      </p:graphicFrame>
      <p:sp>
        <p:nvSpPr>
          <p:cNvPr id="4" name="TextBox 3">
            <a:extLst>
              <a:ext uri="{FF2B5EF4-FFF2-40B4-BE49-F238E27FC236}">
                <a16:creationId xmlns:a16="http://schemas.microsoft.com/office/drawing/2014/main" xmlns="" id="{590FD240-6B78-B77E-52D8-C0B432E6D644}"/>
              </a:ext>
            </a:extLst>
          </p:cNvPr>
          <p:cNvSpPr txBox="1"/>
          <p:nvPr/>
        </p:nvSpPr>
        <p:spPr>
          <a:xfrm>
            <a:off x="2819400" y="1409700"/>
            <a:ext cx="6629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a:ea typeface="+mn-ea"/>
                <a:cs typeface="+mn-cs"/>
              </a:rPr>
              <a:t>ĐỘNG VẬT ĐẺ TRỨNG</a:t>
            </a:r>
          </a:p>
        </p:txBody>
      </p:sp>
      <p:sp>
        <p:nvSpPr>
          <p:cNvPr id="5" name="TextBox 4">
            <a:extLst>
              <a:ext uri="{FF2B5EF4-FFF2-40B4-BE49-F238E27FC236}">
                <a16:creationId xmlns:a16="http://schemas.microsoft.com/office/drawing/2014/main" xmlns="" id="{15A99635-F3A1-B9BD-46A4-6C42A751E792}"/>
              </a:ext>
            </a:extLst>
          </p:cNvPr>
          <p:cNvSpPr txBox="1"/>
          <p:nvPr/>
        </p:nvSpPr>
        <p:spPr>
          <a:xfrm>
            <a:off x="10058400" y="1485900"/>
            <a:ext cx="66294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a:ea typeface="+mn-ea"/>
                <a:cs typeface="+mn-cs"/>
              </a:rPr>
              <a:t>ĐỘNG VẬT ĐẺ CON</a:t>
            </a:r>
          </a:p>
        </p:txBody>
      </p:sp>
      <p:sp>
        <p:nvSpPr>
          <p:cNvPr id="6" name="TextBox 5">
            <a:extLst>
              <a:ext uri="{FF2B5EF4-FFF2-40B4-BE49-F238E27FC236}">
                <a16:creationId xmlns:a16="http://schemas.microsoft.com/office/drawing/2014/main" xmlns="" id="{84476BE7-323F-766A-60D6-0618B185C7CF}"/>
              </a:ext>
            </a:extLst>
          </p:cNvPr>
          <p:cNvSpPr txBox="1"/>
          <p:nvPr/>
        </p:nvSpPr>
        <p:spPr>
          <a:xfrm>
            <a:off x="2819400" y="3543300"/>
            <a:ext cx="5943600" cy="3785652"/>
          </a:xfrm>
          <a:prstGeom prst="rect">
            <a:avLst/>
          </a:prstGeom>
          <a:noFill/>
        </p:spPr>
        <p:txBody>
          <a:bodyPr wrap="square" rtlCol="0">
            <a:spAutoFit/>
          </a:bodyPr>
          <a:lstStyle/>
          <a:p>
            <a:pPr algn="just"/>
            <a:r>
              <a:rPr lang="vi-VN" sz="8000" dirty="0">
                <a:solidFill>
                  <a:srgbClr val="FF0000"/>
                </a:solidFill>
                <a:effectLst/>
                <a:latin typeface="Cambria" panose="02040503050406030204" pitchFamily="18" charset="0"/>
                <a:ea typeface="Cambria" panose="02040503050406030204" pitchFamily="18" charset="0"/>
              </a:rPr>
              <a:t>Cá, gà, chim, ốc, vịt, ngan, ngỗng,..</a:t>
            </a:r>
            <a:endParaRPr lang="en-US" sz="8000"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xmlns="" id="{CB8B76D8-5E4A-F328-5A23-8F22FC2C3DD0}"/>
              </a:ext>
            </a:extLst>
          </p:cNvPr>
          <p:cNvSpPr txBox="1"/>
          <p:nvPr/>
        </p:nvSpPr>
        <p:spPr>
          <a:xfrm>
            <a:off x="9829800" y="3390900"/>
            <a:ext cx="6324600" cy="2554545"/>
          </a:xfrm>
          <a:prstGeom prst="rect">
            <a:avLst/>
          </a:prstGeom>
          <a:noFill/>
        </p:spPr>
        <p:txBody>
          <a:bodyPr wrap="square" rtlCol="0">
            <a:spAutoFit/>
          </a:bodyPr>
          <a:lstStyle/>
          <a:p>
            <a:pPr algn="just"/>
            <a:r>
              <a:rPr lang="vi-VN" sz="8000" dirty="0">
                <a:solidFill>
                  <a:srgbClr val="FF0000"/>
                </a:solidFill>
                <a:latin typeface="Cambria" panose="02040503050406030204" pitchFamily="18" charset="0"/>
                <a:ea typeface="Cambria" panose="02040503050406030204" pitchFamily="18" charset="0"/>
              </a:rPr>
              <a:t>Chó, mèo, lợn, khỉ, bò,..</a:t>
            </a:r>
            <a:endParaRPr lang="en-US" sz="8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68452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wipe(down)">
                                      <p:cBhvr>
                                        <p:cTn id="18" dur="5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wipe(down)">
                                      <p:cBhvr>
                                        <p:cTn id="23"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endParaRPr lang="en-US"/>
          </a:p>
        </p:txBody>
      </p:sp>
      <p:sp>
        <p:nvSpPr>
          <p:cNvPr id="3" name="Freeform 3"/>
          <p:cNvSpPr/>
          <p:nvPr/>
        </p:nvSpPr>
        <p:spPr>
          <a:xfrm>
            <a:off x="-1020293" y="7668339"/>
            <a:ext cx="6250233" cy="5068370"/>
          </a:xfrm>
          <a:custGeom>
            <a:avLst/>
            <a:gdLst/>
            <a:ahLst/>
            <a:cxnLst/>
            <a:rect l="l" t="t" r="r" b="b"/>
            <a:pathLst>
              <a:path w="6250233" h="5068370">
                <a:moveTo>
                  <a:pt x="0" y="0"/>
                </a:moveTo>
                <a:lnTo>
                  <a:pt x="6250233" y="0"/>
                </a:lnTo>
                <a:lnTo>
                  <a:pt x="6250233" y="5068371"/>
                </a:lnTo>
                <a:lnTo>
                  <a:pt x="0" y="506837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4" name="Group 4"/>
          <p:cNvGrpSpPr/>
          <p:nvPr/>
        </p:nvGrpSpPr>
        <p:grpSpPr>
          <a:xfrm>
            <a:off x="2761007" y="2471709"/>
            <a:ext cx="12765986" cy="4872836"/>
            <a:chOff x="0" y="0"/>
            <a:chExt cx="2921900" cy="1115303"/>
          </a:xfrm>
        </p:grpSpPr>
        <p:sp>
          <p:nvSpPr>
            <p:cNvPr id="5" name="Freeform 5"/>
            <p:cNvSpPr/>
            <p:nvPr/>
          </p:nvSpPr>
          <p:spPr>
            <a:xfrm>
              <a:off x="0" y="0"/>
              <a:ext cx="2921900" cy="1115303"/>
            </a:xfrm>
            <a:custGeom>
              <a:avLst/>
              <a:gdLst/>
              <a:ahLst/>
              <a:cxnLst/>
              <a:rect l="l" t="t" r="r" b="b"/>
              <a:pathLst>
                <a:path w="2921900" h="1115303">
                  <a:moveTo>
                    <a:pt x="16374" y="0"/>
                  </a:moveTo>
                  <a:lnTo>
                    <a:pt x="2905526" y="0"/>
                  </a:lnTo>
                  <a:cubicBezTo>
                    <a:pt x="2909869" y="0"/>
                    <a:pt x="2914034" y="1725"/>
                    <a:pt x="2917104" y="4796"/>
                  </a:cubicBezTo>
                  <a:cubicBezTo>
                    <a:pt x="2920175" y="7867"/>
                    <a:pt x="2921900" y="12031"/>
                    <a:pt x="2921900" y="16374"/>
                  </a:cubicBezTo>
                  <a:lnTo>
                    <a:pt x="2921900" y="1098929"/>
                  </a:lnTo>
                  <a:cubicBezTo>
                    <a:pt x="2921900" y="1107972"/>
                    <a:pt x="2914569" y="1115303"/>
                    <a:pt x="2905526" y="1115303"/>
                  </a:cubicBezTo>
                  <a:lnTo>
                    <a:pt x="16374" y="1115303"/>
                  </a:lnTo>
                  <a:cubicBezTo>
                    <a:pt x="12031" y="1115303"/>
                    <a:pt x="7867" y="1113578"/>
                    <a:pt x="4796" y="1110507"/>
                  </a:cubicBezTo>
                  <a:cubicBezTo>
                    <a:pt x="1725" y="1107436"/>
                    <a:pt x="0" y="1103271"/>
                    <a:pt x="0" y="1098929"/>
                  </a:cubicBezTo>
                  <a:lnTo>
                    <a:pt x="0" y="16374"/>
                  </a:lnTo>
                  <a:cubicBezTo>
                    <a:pt x="0" y="12031"/>
                    <a:pt x="1725" y="7867"/>
                    <a:pt x="4796" y="4796"/>
                  </a:cubicBezTo>
                  <a:cubicBezTo>
                    <a:pt x="7867" y="1725"/>
                    <a:pt x="12031" y="0"/>
                    <a:pt x="16374" y="0"/>
                  </a:cubicBezTo>
                  <a:close/>
                </a:path>
              </a:pathLst>
            </a:custGeom>
            <a:solidFill>
              <a:srgbClr val="FFFFFF"/>
            </a:solidFill>
            <a:ln cap="rnd">
              <a:noFill/>
              <a:prstDash val="solid"/>
              <a:round/>
            </a:ln>
          </p:spPr>
          <p:txBody>
            <a:bodyPr/>
            <a:lstStyle/>
            <a:p>
              <a:endParaRPr lang="en-US"/>
            </a:p>
          </p:txBody>
        </p:sp>
        <p:sp>
          <p:nvSpPr>
            <p:cNvPr id="6" name="TextBox 6"/>
            <p:cNvSpPr txBox="1"/>
            <p:nvPr/>
          </p:nvSpPr>
          <p:spPr>
            <a:xfrm>
              <a:off x="0" y="-38100"/>
              <a:ext cx="2921900" cy="1153403"/>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7" name="Freeform 7"/>
          <p:cNvSpPr/>
          <p:nvPr/>
        </p:nvSpPr>
        <p:spPr>
          <a:xfrm>
            <a:off x="441640" y="5190177"/>
            <a:ext cx="5897162" cy="5414667"/>
          </a:xfrm>
          <a:custGeom>
            <a:avLst/>
            <a:gdLst/>
            <a:ahLst/>
            <a:cxnLst/>
            <a:rect l="l" t="t" r="r" b="b"/>
            <a:pathLst>
              <a:path w="5897162" h="5414667">
                <a:moveTo>
                  <a:pt x="0" y="0"/>
                </a:moveTo>
                <a:lnTo>
                  <a:pt x="5897162" y="0"/>
                </a:lnTo>
                <a:lnTo>
                  <a:pt x="5897162" y="5414666"/>
                </a:lnTo>
                <a:lnTo>
                  <a:pt x="0" y="541466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8" name="TextBox 8"/>
          <p:cNvSpPr txBox="1"/>
          <p:nvPr/>
        </p:nvSpPr>
        <p:spPr>
          <a:xfrm>
            <a:off x="3217138" y="3044151"/>
            <a:ext cx="11853724" cy="4154984"/>
          </a:xfrm>
          <a:prstGeom prst="rect">
            <a:avLst/>
          </a:prstGeom>
        </p:spPr>
        <p:txBody>
          <a:bodyPr lIns="0" tIns="0" rIns="0" bIns="0" rtlCol="0" anchor="t">
            <a:spAutoFit/>
          </a:bodyPr>
          <a:lstStyle/>
          <a:p>
            <a:pPr algn="ctr">
              <a:lnSpc>
                <a:spcPts val="10829"/>
              </a:lnSpc>
            </a:pPr>
            <a:r>
              <a:rPr lang="en-US" sz="10027" dirty="0" err="1">
                <a:solidFill>
                  <a:srgbClr val="000000"/>
                </a:solidFill>
                <a:latin typeface="Cambria" panose="02040503050406030204" pitchFamily="18" charset="0"/>
                <a:ea typeface="Cambria" panose="02040503050406030204" pitchFamily="18" charset="0"/>
                <a:cs typeface="More Sugar"/>
                <a:sym typeface="More Sugar"/>
              </a:rPr>
              <a:t>Có</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những</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động</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vật</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đẻ</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trứng</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có</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những</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động</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vật</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đẻ</a:t>
            </a:r>
            <a:r>
              <a:rPr lang="en-US" sz="10027" dirty="0">
                <a:solidFill>
                  <a:srgbClr val="000000"/>
                </a:solidFill>
                <a:latin typeface="Cambria" panose="02040503050406030204" pitchFamily="18" charset="0"/>
                <a:ea typeface="Cambria" panose="02040503050406030204" pitchFamily="18" charset="0"/>
                <a:cs typeface="More Sugar"/>
                <a:sym typeface="More Sugar"/>
              </a:rPr>
              <a:t> con.</a:t>
            </a:r>
          </a:p>
        </p:txBody>
      </p:sp>
      <p:sp>
        <p:nvSpPr>
          <p:cNvPr id="10" name="Freeform 10"/>
          <p:cNvSpPr/>
          <p:nvPr/>
        </p:nvSpPr>
        <p:spPr>
          <a:xfrm flipH="1">
            <a:off x="13920699" y="5699558"/>
            <a:ext cx="3916529" cy="4587442"/>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7"/>
            <a:stretch>
              <a:fillRect/>
            </a:stretch>
          </a:blipFill>
        </p:spPr>
        <p:txBody>
          <a:bodyPr/>
          <a:lstStyle/>
          <a:p>
            <a:endParaRPr lang="en-US"/>
          </a:p>
        </p:txBody>
      </p:sp>
      <p:sp>
        <p:nvSpPr>
          <p:cNvPr id="11" name="Freeform 11"/>
          <p:cNvSpPr/>
          <p:nvPr/>
        </p:nvSpPr>
        <p:spPr>
          <a:xfrm flipH="1">
            <a:off x="-664489" y="-488204"/>
            <a:ext cx="4610838" cy="4040771"/>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2" name="Freeform 12"/>
          <p:cNvSpPr/>
          <p:nvPr/>
        </p:nvSpPr>
        <p:spPr>
          <a:xfrm>
            <a:off x="14234529" y="-488204"/>
            <a:ext cx="4610838" cy="4040771"/>
          </a:xfrm>
          <a:custGeom>
            <a:avLst/>
            <a:gdLst/>
            <a:ahLst/>
            <a:cxnLst/>
            <a:rect l="l" t="t" r="r" b="b"/>
            <a:pathLst>
              <a:path w="4610838" h="4040771">
                <a:moveTo>
                  <a:pt x="0" y="0"/>
                </a:moveTo>
                <a:lnTo>
                  <a:pt x="4610838" y="0"/>
                </a:lnTo>
                <a:lnTo>
                  <a:pt x="4610838" y="4040770"/>
                </a:lnTo>
                <a:lnTo>
                  <a:pt x="0" y="404077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3" name="Freeform 13"/>
          <p:cNvSpPr/>
          <p:nvPr/>
        </p:nvSpPr>
        <p:spPr>
          <a:xfrm>
            <a:off x="5966885" y="480250"/>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4" name="Freeform 14"/>
          <p:cNvSpPr/>
          <p:nvPr/>
        </p:nvSpPr>
        <p:spPr>
          <a:xfrm>
            <a:off x="9361672" y="240125"/>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16" name="Picture 15" descr="A close up of a logo&#10;&#10;Description automatically generated">
            <a:extLst>
              <a:ext uri="{FF2B5EF4-FFF2-40B4-BE49-F238E27FC236}">
                <a16:creationId xmlns:a16="http://schemas.microsoft.com/office/drawing/2014/main" xmlns="" id="{4D1E47AF-BA64-6166-B0AE-BC83C629C13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67400" y="1181100"/>
            <a:ext cx="6895174" cy="19874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2266" t="-8377" r="-15564" b="-53485"/>
            </a:stretch>
          </a:blipFill>
        </p:spPr>
        <p:txBody>
          <a:bodyPr/>
          <a:lstStyle/>
          <a:p>
            <a:endParaRPr lang="en-US"/>
          </a:p>
        </p:txBody>
      </p:sp>
      <p:sp>
        <p:nvSpPr>
          <p:cNvPr id="3" name="Freeform 3"/>
          <p:cNvSpPr/>
          <p:nvPr/>
        </p:nvSpPr>
        <p:spPr>
          <a:xfrm flipH="1">
            <a:off x="0" y="8401929"/>
            <a:ext cx="9311394" cy="1134297"/>
          </a:xfrm>
          <a:custGeom>
            <a:avLst/>
            <a:gdLst/>
            <a:ahLst/>
            <a:cxnLst/>
            <a:rect l="l" t="t" r="r" b="b"/>
            <a:pathLst>
              <a:path w="9311394" h="1134297">
                <a:moveTo>
                  <a:pt x="9311394" y="0"/>
                </a:moveTo>
                <a:lnTo>
                  <a:pt x="0" y="0"/>
                </a:lnTo>
                <a:lnTo>
                  <a:pt x="0" y="1134297"/>
                </a:lnTo>
                <a:lnTo>
                  <a:pt x="9311394" y="1134297"/>
                </a:lnTo>
                <a:lnTo>
                  <a:pt x="9311394"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flipH="1">
            <a:off x="-1319202" y="6599293"/>
            <a:ext cx="6558088" cy="5318013"/>
          </a:xfrm>
          <a:custGeom>
            <a:avLst/>
            <a:gdLst/>
            <a:ahLst/>
            <a:cxnLst/>
            <a:rect l="l" t="t" r="r" b="b"/>
            <a:pathLst>
              <a:path w="6558088" h="5318013">
                <a:moveTo>
                  <a:pt x="6558089" y="0"/>
                </a:moveTo>
                <a:lnTo>
                  <a:pt x="0" y="0"/>
                </a:lnTo>
                <a:lnTo>
                  <a:pt x="0" y="5318014"/>
                </a:lnTo>
                <a:lnTo>
                  <a:pt x="6558089" y="5318014"/>
                </a:lnTo>
                <a:lnTo>
                  <a:pt x="6558089"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a:off x="1" y="3771900"/>
            <a:ext cx="6934200" cy="5976330"/>
          </a:xfrm>
          <a:custGeom>
            <a:avLst/>
            <a:gdLst/>
            <a:ahLst/>
            <a:cxnLst/>
            <a:rect l="l" t="t" r="r" b="b"/>
            <a:pathLst>
              <a:path w="7812843" h="7500330">
                <a:moveTo>
                  <a:pt x="0" y="0"/>
                </a:moveTo>
                <a:lnTo>
                  <a:pt x="7812843" y="0"/>
                </a:lnTo>
                <a:lnTo>
                  <a:pt x="7812843" y="7500330"/>
                </a:lnTo>
                <a:lnTo>
                  <a:pt x="0" y="7500330"/>
                </a:lnTo>
                <a:lnTo>
                  <a:pt x="0" y="0"/>
                </a:lnTo>
                <a:close/>
              </a:path>
            </a:pathLst>
          </a:custGeom>
          <a:blipFill>
            <a:blip r:embed="rId7"/>
            <a:stretch>
              <a:fillRect/>
            </a:stretch>
          </a:blipFill>
        </p:spPr>
        <p:txBody>
          <a:bodyPr/>
          <a:lstStyle/>
          <a:p>
            <a:endParaRPr lang="en-US"/>
          </a:p>
        </p:txBody>
      </p:sp>
      <p:sp>
        <p:nvSpPr>
          <p:cNvPr id="6" name="Freeform 6"/>
          <p:cNvSpPr/>
          <p:nvPr/>
        </p:nvSpPr>
        <p:spPr>
          <a:xfrm>
            <a:off x="14120939" y="6599293"/>
            <a:ext cx="6558088" cy="5318013"/>
          </a:xfrm>
          <a:custGeom>
            <a:avLst/>
            <a:gdLst/>
            <a:ahLst/>
            <a:cxnLst/>
            <a:rect l="l" t="t" r="r" b="b"/>
            <a:pathLst>
              <a:path w="6558088" h="5318013">
                <a:moveTo>
                  <a:pt x="0" y="0"/>
                </a:moveTo>
                <a:lnTo>
                  <a:pt x="6558088" y="0"/>
                </a:lnTo>
                <a:lnTo>
                  <a:pt x="6558088" y="5318014"/>
                </a:lnTo>
                <a:lnTo>
                  <a:pt x="0" y="531801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4" name="Freeform 14"/>
          <p:cNvSpPr/>
          <p:nvPr/>
        </p:nvSpPr>
        <p:spPr>
          <a:xfrm>
            <a:off x="-849105" y="-702205"/>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grpSp>
        <p:nvGrpSpPr>
          <p:cNvPr id="17" name="Group 16">
            <a:extLst>
              <a:ext uri="{FF2B5EF4-FFF2-40B4-BE49-F238E27FC236}">
                <a16:creationId xmlns:a16="http://schemas.microsoft.com/office/drawing/2014/main" xmlns="" id="{D9DCE302-91F2-FF61-F306-D809892AF8E9}"/>
              </a:ext>
            </a:extLst>
          </p:cNvPr>
          <p:cNvGrpSpPr/>
          <p:nvPr/>
        </p:nvGrpSpPr>
        <p:grpSpPr>
          <a:xfrm>
            <a:off x="7391400" y="2552700"/>
            <a:ext cx="9372600" cy="4472617"/>
            <a:chOff x="750674" y="3905405"/>
            <a:chExt cx="3227372" cy="2424298"/>
          </a:xfrm>
        </p:grpSpPr>
        <p:grpSp>
          <p:nvGrpSpPr>
            <p:cNvPr id="18" name="Group 17">
              <a:extLst>
                <a:ext uri="{FF2B5EF4-FFF2-40B4-BE49-F238E27FC236}">
                  <a16:creationId xmlns:a16="http://schemas.microsoft.com/office/drawing/2014/main" xmlns="" id="{4F7C2375-38C0-30A0-8AF6-A7ECB17166CB}"/>
                </a:ext>
              </a:extLst>
            </p:cNvPr>
            <p:cNvGrpSpPr/>
            <p:nvPr/>
          </p:nvGrpSpPr>
          <p:grpSpPr>
            <a:xfrm>
              <a:off x="750674" y="3905405"/>
              <a:ext cx="3227371" cy="2420200"/>
              <a:chOff x="1235547" y="1328057"/>
              <a:chExt cx="5688209" cy="4090583"/>
            </a:xfrm>
          </p:grpSpPr>
          <p:pic>
            <p:nvPicPr>
              <p:cNvPr id="20" name="Picture 19">
                <a:extLst>
                  <a:ext uri="{FF2B5EF4-FFF2-40B4-BE49-F238E27FC236}">
                    <a16:creationId xmlns:a16="http://schemas.microsoft.com/office/drawing/2014/main" xmlns="" id="{C3F047D5-B52E-A2D2-EFE5-8DE583D30266}"/>
                  </a:ext>
                </a:extLst>
              </p:cNvPr>
              <p:cNvPicPr>
                <a:picLocks noChangeAspect="1"/>
              </p:cNvPicPr>
              <p:nvPr/>
            </p:nvPicPr>
            <p:blipFill rotWithShape="1">
              <a:blip r:embed="rId10"/>
              <a:srcRect l="-1" t="1" r="41485" b="24250"/>
              <a:stretch/>
            </p:blipFill>
            <p:spPr>
              <a:xfrm>
                <a:off x="1235547" y="1328057"/>
                <a:ext cx="5688209" cy="4090583"/>
              </a:xfrm>
              <a:prstGeom prst="rect">
                <a:avLst/>
              </a:prstGeom>
            </p:spPr>
          </p:pic>
          <p:sp>
            <p:nvSpPr>
              <p:cNvPr id="21" name="Rectangle: Rounded Corners 20">
                <a:extLst>
                  <a:ext uri="{FF2B5EF4-FFF2-40B4-BE49-F238E27FC236}">
                    <a16:creationId xmlns:a16="http://schemas.microsoft.com/office/drawing/2014/main" xmlns="" id="{F88EE82C-8638-D05E-F5A0-6E14CB04B8CD}"/>
                  </a:ext>
                </a:extLst>
              </p:cNvPr>
              <p:cNvSpPr/>
              <p:nvPr/>
            </p:nvSpPr>
            <p:spPr>
              <a:xfrm>
                <a:off x="1433999" y="1775359"/>
                <a:ext cx="5359068" cy="3457949"/>
              </a:xfrm>
              <a:prstGeom prst="roundRect">
                <a:avLst>
                  <a:gd name="adj" fmla="val 52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buClrTx/>
                  <a:buSzTx/>
                  <a:buFontTx/>
                  <a:buNone/>
                  <a:tabLst/>
                  <a:defRPr/>
                </a:pPr>
                <a:endParaRPr lang="vi-VN" sz="1400" kern="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grpSp>
        <p:cxnSp>
          <p:nvCxnSpPr>
            <p:cNvPr id="19" name="Straight Connector 18">
              <a:extLst>
                <a:ext uri="{FF2B5EF4-FFF2-40B4-BE49-F238E27FC236}">
                  <a16:creationId xmlns:a16="http://schemas.microsoft.com/office/drawing/2014/main" xmlns="" id="{3EAC7AF5-C520-1BB3-71A8-BADAF3013C76}"/>
                </a:ext>
              </a:extLst>
            </p:cNvPr>
            <p:cNvCxnSpPr>
              <a:cxnSpLocks/>
            </p:cNvCxnSpPr>
            <p:nvPr/>
          </p:nvCxnSpPr>
          <p:spPr>
            <a:xfrm>
              <a:off x="750674" y="6329703"/>
              <a:ext cx="3227372" cy="0"/>
            </a:xfrm>
            <a:prstGeom prst="line">
              <a:avLst/>
            </a:prstGeom>
            <a:ln w="57150">
              <a:solidFill>
                <a:srgbClr val="653A1C"/>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xmlns="" id="{2B9C9B71-B514-0C12-8C45-7325B4066179}"/>
              </a:ext>
            </a:extLst>
          </p:cNvPr>
          <p:cNvSpPr txBox="1"/>
          <p:nvPr/>
        </p:nvSpPr>
        <p:spPr>
          <a:xfrm>
            <a:off x="7772400" y="3695700"/>
            <a:ext cx="8915400" cy="2308324"/>
          </a:xfrm>
          <a:prstGeom prst="rect">
            <a:avLst/>
          </a:prstGeom>
          <a:noFill/>
        </p:spPr>
        <p:txBody>
          <a:bodyPr wrap="square" rtlCol="0">
            <a:spAutoFit/>
          </a:bodyPr>
          <a:lstStyle/>
          <a:p>
            <a:pPr algn="ctr"/>
            <a:r>
              <a:rPr lang="en-US" sz="7200" b="1" dirty="0">
                <a:solidFill>
                  <a:srgbClr val="FF0000"/>
                </a:solidFill>
                <a:latin typeface="Cambria" panose="02040503050406030204" pitchFamily="18" charset="0"/>
                <a:ea typeface="Cambria" panose="02040503050406030204" pitchFamily="18" charset="0"/>
              </a:rPr>
              <a:t>2. </a:t>
            </a:r>
            <a:r>
              <a:rPr lang="en-US" sz="7200" b="1" dirty="0" err="1">
                <a:solidFill>
                  <a:srgbClr val="FF0000"/>
                </a:solidFill>
                <a:latin typeface="Cambria" panose="02040503050406030204" pitchFamily="18" charset="0"/>
                <a:ea typeface="Cambria" panose="02040503050406030204" pitchFamily="18" charset="0"/>
              </a:rPr>
              <a:t>Sự</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sinh</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sản</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của</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động</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vật</a:t>
            </a:r>
            <a:endParaRPr lang="en-US" sz="72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9803" y="6140535"/>
            <a:ext cx="7709094" cy="2995083"/>
          </a:xfrm>
          <a:prstGeom prst="rect">
            <a:avLst/>
          </a:prstGeom>
        </p:spPr>
      </p:pic>
      <p:grpSp>
        <p:nvGrpSpPr>
          <p:cNvPr id="8" name="组合 7"/>
          <p:cNvGrpSpPr/>
          <p:nvPr/>
        </p:nvGrpSpPr>
        <p:grpSpPr>
          <a:xfrm>
            <a:off x="0" y="6528816"/>
            <a:ext cx="18288000" cy="3758184"/>
            <a:chOff x="-175847" y="4352544"/>
            <a:chExt cx="12367847" cy="2505456"/>
          </a:xfrm>
        </p:grpSpPr>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grpSp>
        <p:nvGrpSpPr>
          <p:cNvPr id="11" name="Group 10">
            <a:extLst>
              <a:ext uri="{FF2B5EF4-FFF2-40B4-BE49-F238E27FC236}">
                <a16:creationId xmlns:a16="http://schemas.microsoft.com/office/drawing/2014/main" xmlns="" id="{7C9D6FAE-FC9E-430F-89D9-471685FD0AC8}"/>
              </a:ext>
            </a:extLst>
          </p:cNvPr>
          <p:cNvGrpSpPr/>
          <p:nvPr/>
        </p:nvGrpSpPr>
        <p:grpSpPr>
          <a:xfrm>
            <a:off x="533400" y="419100"/>
            <a:ext cx="17297399" cy="6172200"/>
            <a:chOff x="940903" y="344377"/>
            <a:chExt cx="10515600" cy="1430135"/>
          </a:xfrm>
        </p:grpSpPr>
        <p:sp>
          <p:nvSpPr>
            <p:cNvPr id="12" name="Rectangle: Rounded Corners 11">
              <a:extLst>
                <a:ext uri="{FF2B5EF4-FFF2-40B4-BE49-F238E27FC236}">
                  <a16:creationId xmlns:a16="http://schemas.microsoft.com/office/drawing/2014/main" xmlns="" id="{E2F1A747-6A31-4EA0-9A5D-A7655988A839}"/>
                </a:ext>
              </a:extLst>
            </p:cNvPr>
            <p:cNvSpPr/>
            <p:nvPr/>
          </p:nvSpPr>
          <p:spPr>
            <a:xfrm>
              <a:off x="940903" y="344377"/>
              <a:ext cx="10515600" cy="1430135"/>
            </a:xfrm>
            <a:prstGeom prst="roundRect">
              <a:avLst/>
            </a:prstGeom>
            <a:pattFill prst="ltUpDiag">
              <a:fgClr>
                <a:srgbClr val="FF99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Rectangle: Rounded Corners 12">
              <a:extLst>
                <a:ext uri="{FF2B5EF4-FFF2-40B4-BE49-F238E27FC236}">
                  <a16:creationId xmlns:a16="http://schemas.microsoft.com/office/drawing/2014/main" xmlns="" id="{A5FB4C43-1653-4217-AD18-09513C0F0E80}"/>
                </a:ext>
              </a:extLst>
            </p:cNvPr>
            <p:cNvSpPr/>
            <p:nvPr/>
          </p:nvSpPr>
          <p:spPr>
            <a:xfrm>
              <a:off x="1022793" y="392363"/>
              <a:ext cx="10332720" cy="1325951"/>
            </a:xfrm>
            <a:prstGeom prst="roundRect">
              <a:avLst/>
            </a:prstGeom>
            <a:solidFill>
              <a:srgbClr val="FFB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4" name="TextBox 13">
            <a:extLst>
              <a:ext uri="{FF2B5EF4-FFF2-40B4-BE49-F238E27FC236}">
                <a16:creationId xmlns:a16="http://schemas.microsoft.com/office/drawing/2014/main" xmlns="" id="{980C5824-8616-4376-A89A-86ECD7D0FFB0}"/>
              </a:ext>
            </a:extLst>
          </p:cNvPr>
          <p:cNvSpPr txBox="1"/>
          <p:nvPr/>
        </p:nvSpPr>
        <p:spPr>
          <a:xfrm>
            <a:off x="1219200" y="800100"/>
            <a:ext cx="16002000" cy="5509200"/>
          </a:xfrm>
          <a:prstGeom prst="rect">
            <a:avLst/>
          </a:prstGeom>
          <a:noFill/>
        </p:spPr>
        <p:txBody>
          <a:bodyPr wrap="square" rtlCol="0">
            <a:spAutoFit/>
          </a:bodyPr>
          <a:lstStyle/>
          <a:p>
            <a:pPr lvl="0" algn="just"/>
            <a:r>
              <a:rPr lang="en-US" sz="4400" b="1"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vi-VN" sz="4400" b="1"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Đa số động vật khi trưởng thành, cơ quan sinh dục của con đực tạo ra tinh trùng, cơ quan sinh dục của con cái tạo ra trứng. Thụ tinh xảy ra khi tinh trùng và trứng kết hợp tạo thành hợp tử. Hợp tử phát triển thành phôi, phôi phát triển qua các giai đoạn thành con non.</a:t>
            </a:r>
          </a:p>
          <a:p>
            <a:pPr lvl="0" algn="just"/>
            <a:r>
              <a:rPr lang="en-US" sz="4400" b="1"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vi-VN" sz="4400" b="1"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Sự thụ tinh có thể xảy ra bên ngoài cơ thể con cái như cá, ếch, tôm, cua,... hoặc bên trong cơ thể con cái như chó, mèo, gà, ngựa,...</a:t>
            </a:r>
          </a:p>
        </p:txBody>
      </p:sp>
    </p:spTree>
    <p:extLst>
      <p:ext uri="{BB962C8B-B14F-4D97-AF65-F5344CB8AC3E}">
        <p14:creationId xmlns:p14="http://schemas.microsoft.com/office/powerpoint/2010/main" val="2491695364"/>
      </p:ext>
    </p:extLst>
  </p:cSld>
  <p:clrMapOvr>
    <a:masterClrMapping/>
  </p:clrMapOvr>
  <mc:AlternateContent xmlns:mc="http://schemas.openxmlformats.org/markup-compatibility/2006" xmlns:p14="http://schemas.microsoft.com/office/powerpoint/2010/main">
    <mc:Choice Requires="p14">
      <p:transition spd="slow" advClick="0">
        <p14:prism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50"/>
                                        <p:tgtEl>
                                          <p:spTgt spid="7"/>
                                        </p:tgtEl>
                                      </p:cBhvr>
                                    </p:animEffect>
                                    <p:anim calcmode="lin" valueType="num">
                                      <p:cBhvr>
                                        <p:cTn id="14" dur="250" fill="hold"/>
                                        <p:tgtEl>
                                          <p:spTgt spid="7"/>
                                        </p:tgtEl>
                                        <p:attrNameLst>
                                          <p:attrName>ppt_x</p:attrName>
                                        </p:attrNameLst>
                                      </p:cBhvr>
                                      <p:tavLst>
                                        <p:tav tm="0">
                                          <p:val>
                                            <p:strVal val="#ppt_x"/>
                                          </p:val>
                                        </p:tav>
                                        <p:tav tm="100000">
                                          <p:val>
                                            <p:strVal val="#ppt_x"/>
                                          </p:val>
                                        </p:tav>
                                      </p:tavLst>
                                    </p:anim>
                                    <p:anim calcmode="lin" valueType="num">
                                      <p:cBhvr>
                                        <p:cTn id="15" dur="2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par>
                                <p:cTn id="23" presetID="53" presetClass="entr" presetSubtype="16"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xmlns=""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000">
                <a:solidFill>
                  <a:prstClr val="white"/>
                </a:solidFill>
                <a:latin typeface="Calibri"/>
              </a:rPr>
              <a:t>Trình bày sự lớn lên của cây đậu con mọc lên từ hạt?</a:t>
            </a:r>
          </a:p>
        </p:txBody>
      </p:sp>
      <p:sp>
        <p:nvSpPr>
          <p:cNvPr id="2" name="TextBox 1">
            <a:extLst>
              <a:ext uri="{FF2B5EF4-FFF2-40B4-BE49-F238E27FC236}">
                <a16:creationId xmlns:a16="http://schemas.microsoft.com/office/drawing/2014/main" xmlns="" id="{D5CD4B2A-5926-6288-85D9-5D2BF02303EC}"/>
              </a:ext>
            </a:extLst>
          </p:cNvPr>
          <p:cNvSpPr txBox="1"/>
          <p:nvPr/>
        </p:nvSpPr>
        <p:spPr>
          <a:xfrm>
            <a:off x="2295662" y="1132828"/>
            <a:ext cx="13232369" cy="2123658"/>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algn="ctr" defTabSz="1371600"/>
            <a:r>
              <a:rPr lang="en-US" sz="6600">
                <a:solidFill>
                  <a:prstClr val="black"/>
                </a:solidFill>
                <a:latin typeface="Cambria" panose="02040503050406030204" pitchFamily="18" charset="0"/>
                <a:ea typeface="Cambria" panose="02040503050406030204" pitchFamily="18" charset="0"/>
              </a:rPr>
              <a:t>Đến giai đoạn phát triển nào động vật sinh sản?</a:t>
            </a:r>
            <a:endParaRPr lang="en-US" sz="6600" dirty="0">
              <a:solidFill>
                <a:prstClr val="black"/>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xmlns=""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
        <p:nvSpPr>
          <p:cNvPr id="8" name="Rectangle: Rounded Corners 7">
            <a:extLst>
              <a:ext uri="{FF2B5EF4-FFF2-40B4-BE49-F238E27FC236}">
                <a16:creationId xmlns:a16="http://schemas.microsoft.com/office/drawing/2014/main" xmlns="" id="{17C266B3-480B-9BCF-E6C2-EFF825529718}"/>
              </a:ext>
            </a:extLst>
          </p:cNvPr>
          <p:cNvSpPr/>
          <p:nvPr/>
        </p:nvSpPr>
        <p:spPr>
          <a:xfrm>
            <a:off x="4191000" y="4991100"/>
            <a:ext cx="9403080" cy="279654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defTabSz="1371600"/>
            <a:r>
              <a:rPr lang="vi-VN" sz="6000" b="1" dirty="0">
                <a:solidFill>
                  <a:srgbClr val="FF0000"/>
                </a:solidFill>
                <a:latin typeface="Cambria" panose="02040503050406030204" pitchFamily="18" charset="0"/>
                <a:ea typeface="Cambria" panose="02040503050406030204" pitchFamily="18" charset="0"/>
              </a:rPr>
              <a:t>Đến giai đoạn trưởng thành động vật sinh sản. </a:t>
            </a:r>
            <a:endParaRPr lang="en-US" sz="6000" b="1" dirty="0">
              <a:solidFill>
                <a:srgbClr val="FF0000"/>
              </a:solidFill>
              <a:latin typeface="Cambria" panose="02040503050406030204" pitchFamily="18" charset="0"/>
              <a:ea typeface="Cambria" panose="02040503050406030204" pitchFamily="18" charset="0"/>
            </a:endParaRPr>
          </a:p>
        </p:txBody>
      </p:sp>
      <p:sp>
        <p:nvSpPr>
          <p:cNvPr id="4" name="Freeform 10">
            <a:extLst>
              <a:ext uri="{FF2B5EF4-FFF2-40B4-BE49-F238E27FC236}">
                <a16:creationId xmlns:a16="http://schemas.microsoft.com/office/drawing/2014/main" xmlns="" id="{30F68A5B-6C19-6E80-D189-2A0C1D664229}"/>
              </a:ext>
            </a:extLst>
          </p:cNvPr>
          <p:cNvSpPr/>
          <p:nvPr/>
        </p:nvSpPr>
        <p:spPr>
          <a:xfrm flipH="1">
            <a:off x="13920699" y="5699558"/>
            <a:ext cx="3916529" cy="4587442"/>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120807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144" t="-5574" r="-4830" b="-53535"/>
            </a:stretch>
          </a:blipFill>
        </p:spPr>
        <p:txBody>
          <a:bodyPr/>
          <a:lstStyle/>
          <a:p>
            <a:endParaRPr lang="en-US"/>
          </a:p>
        </p:txBody>
      </p:sp>
      <p:sp>
        <p:nvSpPr>
          <p:cNvPr id="3" name="Freeform 3"/>
          <p:cNvSpPr/>
          <p:nvPr/>
        </p:nvSpPr>
        <p:spPr>
          <a:xfrm>
            <a:off x="211165" y="2563250"/>
            <a:ext cx="6975282" cy="11601300"/>
          </a:xfrm>
          <a:custGeom>
            <a:avLst/>
            <a:gdLst/>
            <a:ahLst/>
            <a:cxnLst/>
            <a:rect l="l" t="t" r="r" b="b"/>
            <a:pathLst>
              <a:path w="6975282" h="11601300">
                <a:moveTo>
                  <a:pt x="0" y="0"/>
                </a:moveTo>
                <a:lnTo>
                  <a:pt x="6975282" y="0"/>
                </a:lnTo>
                <a:lnTo>
                  <a:pt x="6975282" y="11601301"/>
                </a:lnTo>
                <a:lnTo>
                  <a:pt x="0" y="11601301"/>
                </a:lnTo>
                <a:lnTo>
                  <a:pt x="0" y="0"/>
                </a:lnTo>
                <a:close/>
              </a:path>
            </a:pathLst>
          </a:custGeom>
          <a:blipFill>
            <a:blip r:embed="rId3"/>
            <a:stretch>
              <a:fillRect/>
            </a:stretch>
          </a:blipFill>
        </p:spPr>
        <p:txBody>
          <a:bodyPr/>
          <a:lstStyle/>
          <a:p>
            <a:endParaRPr lang="en-US"/>
          </a:p>
        </p:txBody>
      </p:sp>
      <p:sp>
        <p:nvSpPr>
          <p:cNvPr id="4" name="Freeform 4"/>
          <p:cNvSpPr/>
          <p:nvPr/>
        </p:nvSpPr>
        <p:spPr>
          <a:xfrm>
            <a:off x="-1087161" y="-657150"/>
            <a:ext cx="6975282" cy="11601300"/>
          </a:xfrm>
          <a:custGeom>
            <a:avLst/>
            <a:gdLst/>
            <a:ahLst/>
            <a:cxnLst/>
            <a:rect l="l" t="t" r="r" b="b"/>
            <a:pathLst>
              <a:path w="6975282" h="11601300">
                <a:moveTo>
                  <a:pt x="0" y="0"/>
                </a:moveTo>
                <a:lnTo>
                  <a:pt x="6975282" y="0"/>
                </a:lnTo>
                <a:lnTo>
                  <a:pt x="6975282" y="11601300"/>
                </a:lnTo>
                <a:lnTo>
                  <a:pt x="0" y="11601300"/>
                </a:lnTo>
                <a:lnTo>
                  <a:pt x="0" y="0"/>
                </a:lnTo>
                <a:close/>
              </a:path>
            </a:pathLst>
          </a:custGeom>
          <a:blipFill>
            <a:blip r:embed="rId3"/>
            <a:stretch>
              <a:fillRect/>
            </a:stretch>
          </a:blipFill>
        </p:spPr>
        <p:txBody>
          <a:bodyPr/>
          <a:lstStyle/>
          <a:p>
            <a:endParaRPr lang="en-US"/>
          </a:p>
        </p:txBody>
      </p:sp>
      <p:sp>
        <p:nvSpPr>
          <p:cNvPr id="5" name="Freeform 5"/>
          <p:cNvSpPr/>
          <p:nvPr/>
        </p:nvSpPr>
        <p:spPr>
          <a:xfrm>
            <a:off x="7638689" y="1542787"/>
            <a:ext cx="9902741" cy="6398232"/>
          </a:xfrm>
          <a:custGeom>
            <a:avLst/>
            <a:gdLst/>
            <a:ahLst/>
            <a:cxnLst/>
            <a:rect l="l" t="t" r="r" b="b"/>
            <a:pathLst>
              <a:path w="9902741" h="6398232">
                <a:moveTo>
                  <a:pt x="0" y="0"/>
                </a:moveTo>
                <a:lnTo>
                  <a:pt x="9902741" y="0"/>
                </a:lnTo>
                <a:lnTo>
                  <a:pt x="9902741" y="6398232"/>
                </a:lnTo>
                <a:lnTo>
                  <a:pt x="0" y="639823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285085" y="771963"/>
            <a:ext cx="7416449" cy="10172187"/>
          </a:xfrm>
          <a:custGeom>
            <a:avLst/>
            <a:gdLst/>
            <a:ahLst/>
            <a:cxnLst/>
            <a:rect l="l" t="t" r="r" b="b"/>
            <a:pathLst>
              <a:path w="7416449" h="10172187">
                <a:moveTo>
                  <a:pt x="0" y="0"/>
                </a:moveTo>
                <a:lnTo>
                  <a:pt x="7416449" y="0"/>
                </a:lnTo>
                <a:lnTo>
                  <a:pt x="7416449" y="10172187"/>
                </a:lnTo>
                <a:lnTo>
                  <a:pt x="0" y="101721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a:off x="15493590" y="2370136"/>
            <a:ext cx="741573" cy="822827"/>
          </a:xfrm>
          <a:custGeom>
            <a:avLst/>
            <a:gdLst/>
            <a:ahLst/>
            <a:cxnLst/>
            <a:rect l="l" t="t" r="r" b="b"/>
            <a:pathLst>
              <a:path w="741573" h="822827">
                <a:moveTo>
                  <a:pt x="0" y="0"/>
                </a:moveTo>
                <a:lnTo>
                  <a:pt x="741574" y="0"/>
                </a:lnTo>
                <a:lnTo>
                  <a:pt x="741574" y="822828"/>
                </a:lnTo>
                <a:lnTo>
                  <a:pt x="0" y="82282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9" name="Freeform 9"/>
          <p:cNvSpPr/>
          <p:nvPr/>
        </p:nvSpPr>
        <p:spPr>
          <a:xfrm flipH="1">
            <a:off x="9349277" y="2188739"/>
            <a:ext cx="741573" cy="822827"/>
          </a:xfrm>
          <a:custGeom>
            <a:avLst/>
            <a:gdLst/>
            <a:ahLst/>
            <a:cxnLst/>
            <a:rect l="l" t="t" r="r" b="b"/>
            <a:pathLst>
              <a:path w="741573" h="822827">
                <a:moveTo>
                  <a:pt x="741574" y="0"/>
                </a:moveTo>
                <a:lnTo>
                  <a:pt x="0" y="0"/>
                </a:lnTo>
                <a:lnTo>
                  <a:pt x="0" y="822827"/>
                </a:lnTo>
                <a:lnTo>
                  <a:pt x="741574" y="822827"/>
                </a:lnTo>
                <a:lnTo>
                  <a:pt x="741574"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0" name="Freeform 10"/>
          <p:cNvSpPr/>
          <p:nvPr/>
        </p:nvSpPr>
        <p:spPr>
          <a:xfrm>
            <a:off x="14536495" y="6357003"/>
            <a:ext cx="3355235" cy="3929997"/>
          </a:xfrm>
          <a:custGeom>
            <a:avLst/>
            <a:gdLst/>
            <a:ahLst/>
            <a:cxnLst/>
            <a:rect l="l" t="t" r="r" b="b"/>
            <a:pathLst>
              <a:path w="3355235" h="3929997">
                <a:moveTo>
                  <a:pt x="0" y="0"/>
                </a:moveTo>
                <a:lnTo>
                  <a:pt x="3355235" y="0"/>
                </a:lnTo>
                <a:lnTo>
                  <a:pt x="3355235" y="3929997"/>
                </a:lnTo>
                <a:lnTo>
                  <a:pt x="0" y="3929997"/>
                </a:lnTo>
                <a:lnTo>
                  <a:pt x="0" y="0"/>
                </a:lnTo>
                <a:close/>
              </a:path>
            </a:pathLst>
          </a:custGeom>
          <a:blipFill>
            <a:blip r:embed="rId10"/>
            <a:stretch>
              <a:fillRect/>
            </a:stretch>
          </a:blipFill>
        </p:spPr>
        <p:txBody>
          <a:bodyPr/>
          <a:lstStyle/>
          <a:p>
            <a:endParaRPr lang="en-US"/>
          </a:p>
        </p:txBody>
      </p:sp>
      <p:pic>
        <p:nvPicPr>
          <p:cNvPr id="12" name="Picture 11">
            <a:extLst>
              <a:ext uri="{FF2B5EF4-FFF2-40B4-BE49-F238E27FC236}">
                <a16:creationId xmlns:a16="http://schemas.microsoft.com/office/drawing/2014/main" xmlns="" id="{964EE817-11F5-904C-3835-D2291A57676C}"/>
              </a:ext>
            </a:extLst>
          </p:cNvPr>
          <p:cNvPicPr>
            <a:picLocks noChangeAspect="1"/>
          </p:cNvPicPr>
          <p:nvPr/>
        </p:nvPicPr>
        <p:blipFill>
          <a:blip r:embed="rId11"/>
          <a:stretch>
            <a:fillRect/>
          </a:stretch>
        </p:blipFill>
        <p:spPr>
          <a:xfrm>
            <a:off x="8001000" y="3467100"/>
            <a:ext cx="9220200" cy="29340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xmlns=""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xmlns="" id="{D5CD4B2A-5926-6288-85D9-5D2BF02303EC}"/>
              </a:ext>
            </a:extLst>
          </p:cNvPr>
          <p:cNvSpPr txBox="1"/>
          <p:nvPr/>
        </p:nvSpPr>
        <p:spPr>
          <a:xfrm>
            <a:off x="2295662" y="1132828"/>
            <a:ext cx="13232369" cy="2123658"/>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en-US" sz="6600" dirty="0" err="1">
                <a:solidFill>
                  <a:prstClr val="black"/>
                </a:solidFill>
                <a:latin typeface="Cambria" panose="02040503050406030204" pitchFamily="18" charset="0"/>
                <a:ea typeface="Cambria" panose="02040503050406030204" pitchFamily="18" charset="0"/>
              </a:rPr>
              <a:t>Nêu</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vai</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trò</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của</a:t>
            </a:r>
            <a:r>
              <a:rPr lang="en-US" sz="6600" dirty="0">
                <a:solidFill>
                  <a:prstClr val="black"/>
                </a:solidFill>
                <a:latin typeface="Cambria" panose="02040503050406030204" pitchFamily="18" charset="0"/>
                <a:ea typeface="Cambria" panose="02040503050406030204" pitchFamily="18" charset="0"/>
              </a:rPr>
              <a:t> con </a:t>
            </a:r>
            <a:r>
              <a:rPr lang="en-US" sz="6600" dirty="0" err="1">
                <a:solidFill>
                  <a:prstClr val="black"/>
                </a:solidFill>
                <a:latin typeface="Cambria" panose="02040503050406030204" pitchFamily="18" charset="0"/>
                <a:ea typeface="Cambria" panose="02040503050406030204" pitchFamily="18" charset="0"/>
              </a:rPr>
              <a:t>đực</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và</a:t>
            </a:r>
            <a:r>
              <a:rPr lang="en-US" sz="6600" dirty="0">
                <a:solidFill>
                  <a:prstClr val="black"/>
                </a:solidFill>
                <a:latin typeface="Cambria" panose="02040503050406030204" pitchFamily="18" charset="0"/>
                <a:ea typeface="Cambria" panose="02040503050406030204" pitchFamily="18" charset="0"/>
              </a:rPr>
              <a:t> con </a:t>
            </a:r>
            <a:r>
              <a:rPr lang="en-US" sz="6600" dirty="0" err="1">
                <a:solidFill>
                  <a:prstClr val="black"/>
                </a:solidFill>
                <a:latin typeface="Cambria" panose="02040503050406030204" pitchFamily="18" charset="0"/>
                <a:ea typeface="Cambria" panose="02040503050406030204" pitchFamily="18" charset="0"/>
              </a:rPr>
              <a:t>cái</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trong</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quá</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trình</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sinh</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sản</a:t>
            </a:r>
            <a:r>
              <a:rPr lang="en-US" sz="6600" dirty="0">
                <a:solidFill>
                  <a:prstClr val="black"/>
                </a:solidFill>
                <a:latin typeface="Cambria" panose="02040503050406030204" pitchFamily="18" charset="0"/>
                <a:ea typeface="Cambria" panose="02040503050406030204" pitchFamily="18" charset="0"/>
              </a:rPr>
              <a:t>?</a:t>
            </a:r>
            <a:endParaRPr kumimoji="0" lang="en-US"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xmlns=""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
        <p:nvSpPr>
          <p:cNvPr id="8" name="Rectangle: Rounded Corners 7">
            <a:extLst>
              <a:ext uri="{FF2B5EF4-FFF2-40B4-BE49-F238E27FC236}">
                <a16:creationId xmlns:a16="http://schemas.microsoft.com/office/drawing/2014/main" xmlns="" id="{17C266B3-480B-9BCF-E6C2-EFF825529718}"/>
              </a:ext>
            </a:extLst>
          </p:cNvPr>
          <p:cNvSpPr/>
          <p:nvPr/>
        </p:nvSpPr>
        <p:spPr>
          <a:xfrm>
            <a:off x="4191000" y="4533900"/>
            <a:ext cx="9403080" cy="3886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857250" lvl="0" indent="-857250" algn="just" defTabSz="1371600">
              <a:buFont typeface="Arial" panose="020B0604020202020204" pitchFamily="34" charset="0"/>
              <a:buChar char="•"/>
            </a:pPr>
            <a:r>
              <a:rPr lang="vi-VN" sz="6000" b="1" dirty="0">
                <a:solidFill>
                  <a:srgbClr val="FF0000"/>
                </a:solidFill>
                <a:latin typeface="Cambria" panose="02040503050406030204" pitchFamily="18" charset="0"/>
                <a:ea typeface="Cambria" panose="02040503050406030204" pitchFamily="18" charset="0"/>
              </a:rPr>
              <a:t>Con đực: sản sinh ra tinh trùng</a:t>
            </a:r>
            <a:endParaRPr lang="en-US" sz="6000" b="1" dirty="0">
              <a:solidFill>
                <a:srgbClr val="FF0000"/>
              </a:solidFill>
              <a:latin typeface="Cambria" panose="02040503050406030204" pitchFamily="18" charset="0"/>
              <a:ea typeface="Cambria" panose="02040503050406030204" pitchFamily="18" charset="0"/>
            </a:endParaRPr>
          </a:p>
          <a:p>
            <a:pPr marL="857250" lvl="0" indent="-857250" algn="just" defTabSz="1371600">
              <a:buFont typeface="Arial" panose="020B0604020202020204" pitchFamily="34" charset="0"/>
              <a:buChar char="•"/>
            </a:pPr>
            <a:r>
              <a:rPr lang="en-US" sz="6000" b="1" dirty="0">
                <a:solidFill>
                  <a:srgbClr val="FF0000"/>
                </a:solidFill>
                <a:latin typeface="Cambria" panose="02040503050406030204" pitchFamily="18" charset="0"/>
                <a:ea typeface="Cambria" panose="02040503050406030204" pitchFamily="18" charset="0"/>
              </a:rPr>
              <a:t>C</a:t>
            </a:r>
            <a:r>
              <a:rPr lang="vi-VN" sz="6000" b="1" dirty="0">
                <a:solidFill>
                  <a:srgbClr val="FF0000"/>
                </a:solidFill>
                <a:latin typeface="Cambria" panose="02040503050406030204" pitchFamily="18" charset="0"/>
                <a:ea typeface="Cambria" panose="02040503050406030204" pitchFamily="18" charset="0"/>
              </a:rPr>
              <a:t>on cái: sản sinh ra trứng. </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4" name="Freeform 10">
            <a:extLst>
              <a:ext uri="{FF2B5EF4-FFF2-40B4-BE49-F238E27FC236}">
                <a16:creationId xmlns:a16="http://schemas.microsoft.com/office/drawing/2014/main" xmlns="" id="{30F68A5B-6C19-6E80-D189-2A0C1D664229}"/>
              </a:ext>
            </a:extLst>
          </p:cNvPr>
          <p:cNvSpPr/>
          <p:nvPr/>
        </p:nvSpPr>
        <p:spPr>
          <a:xfrm flipH="1">
            <a:off x="13920699" y="5699558"/>
            <a:ext cx="3916529" cy="4587442"/>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679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xmlns=""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xmlns="" id="{D5CD4B2A-5926-6288-85D9-5D2BF02303EC}"/>
              </a:ext>
            </a:extLst>
          </p:cNvPr>
          <p:cNvSpPr txBox="1"/>
          <p:nvPr/>
        </p:nvSpPr>
        <p:spPr>
          <a:xfrm>
            <a:off x="2295662" y="1132828"/>
            <a:ext cx="13232369" cy="2308324"/>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vi-VN" sz="7200" dirty="0">
                <a:solidFill>
                  <a:prstClr val="black"/>
                </a:solidFill>
                <a:latin typeface="Cambria" panose="02040503050406030204" pitchFamily="18" charset="0"/>
                <a:ea typeface="Cambria" panose="02040503050406030204" pitchFamily="18" charset="0"/>
              </a:rPr>
              <a:t>Con non được hình thành bắt đầu từ đâu?</a:t>
            </a:r>
            <a:endParaRPr kumimoji="0" lang="en-US" sz="7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xmlns=""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
        <p:nvSpPr>
          <p:cNvPr id="8" name="Rectangle: Rounded Corners 7">
            <a:extLst>
              <a:ext uri="{FF2B5EF4-FFF2-40B4-BE49-F238E27FC236}">
                <a16:creationId xmlns:a16="http://schemas.microsoft.com/office/drawing/2014/main" xmlns="" id="{17C266B3-480B-9BCF-E6C2-EFF825529718}"/>
              </a:ext>
            </a:extLst>
          </p:cNvPr>
          <p:cNvSpPr/>
          <p:nvPr/>
        </p:nvSpPr>
        <p:spPr>
          <a:xfrm>
            <a:off x="4191000" y="4533900"/>
            <a:ext cx="9403080" cy="4572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857250" lvl="0" indent="-857250" algn="just" defTabSz="1371600">
              <a:buFont typeface="Arial" panose="020B0604020202020204" pitchFamily="34" charset="0"/>
              <a:buChar char="•"/>
            </a:pPr>
            <a:r>
              <a:rPr lang="vi-VN" sz="6000" b="1" dirty="0">
                <a:solidFill>
                  <a:srgbClr val="FF0000"/>
                </a:solidFill>
                <a:latin typeface="Cambria" panose="02040503050406030204" pitchFamily="18" charset="0"/>
                <a:ea typeface="Cambria" panose="02040503050406030204" pitchFamily="18" charset="0"/>
              </a:rPr>
              <a:t>Tình trùng kết hợp trứng tạo hợp tử, hợp tử sẽ phát triển thành phôi rồi tiếp tục phát triển thành con non.</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4" name="Freeform 10">
            <a:extLst>
              <a:ext uri="{FF2B5EF4-FFF2-40B4-BE49-F238E27FC236}">
                <a16:creationId xmlns:a16="http://schemas.microsoft.com/office/drawing/2014/main" xmlns="" id="{30F68A5B-6C19-6E80-D189-2A0C1D664229}"/>
              </a:ext>
            </a:extLst>
          </p:cNvPr>
          <p:cNvSpPr/>
          <p:nvPr/>
        </p:nvSpPr>
        <p:spPr>
          <a:xfrm flipH="1">
            <a:off x="13920699" y="5699558"/>
            <a:ext cx="3916529" cy="4587442"/>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166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xmlns=""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xmlns="" id="{CC431EA3-69F9-DD53-F2C8-EB3120653D53}"/>
              </a:ext>
            </a:extLst>
          </p:cNvPr>
          <p:cNvSpPr txBox="1"/>
          <p:nvPr/>
        </p:nvSpPr>
        <p:spPr>
          <a:xfrm>
            <a:off x="762000" y="495300"/>
            <a:ext cx="16992600" cy="1446550"/>
          </a:xfrm>
          <a:prstGeom prst="rect">
            <a:avLst/>
          </a:prstGeom>
          <a:solidFill>
            <a:srgbClr val="FFC000"/>
          </a:solidFill>
          <a:ln w="38100">
            <a:solidFill>
              <a:srgbClr val="0070C0"/>
            </a:solidFill>
            <a:prstDash val="dash"/>
          </a:ln>
        </p:spPr>
        <p:txBody>
          <a:bodyPr wrap="square" rtlCol="0">
            <a:spAutoFit/>
          </a:bodyPr>
          <a:lstStyle/>
          <a:p>
            <a:pPr lvl="0" algn="ctr"/>
            <a:r>
              <a:rPr lang="en-US" sz="4400" b="1" dirty="0">
                <a:solidFill>
                  <a:prstClr val="black"/>
                </a:solidFill>
                <a:latin typeface="Cambria" panose="02040503050406030204" pitchFamily="18" charset="0"/>
                <a:ea typeface="Cambria" panose="02040503050406030204" pitchFamily="18" charset="0"/>
              </a:rPr>
              <a:t>Quan </a:t>
            </a:r>
            <a:r>
              <a:rPr lang="en-US" sz="4400" b="1" dirty="0" err="1">
                <a:solidFill>
                  <a:prstClr val="black"/>
                </a:solidFill>
                <a:latin typeface="Cambria" panose="02040503050406030204" pitchFamily="18" charset="0"/>
                <a:ea typeface="Cambria" panose="02040503050406030204" pitchFamily="18" charset="0"/>
              </a:rPr>
              <a:t>sát</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hình</a:t>
            </a:r>
            <a:r>
              <a:rPr lang="en-US" sz="4400" b="1" dirty="0">
                <a:solidFill>
                  <a:prstClr val="black"/>
                </a:solidFill>
                <a:latin typeface="Cambria" panose="02040503050406030204" pitchFamily="18" charset="0"/>
                <a:ea typeface="Cambria" panose="02040503050406030204" pitchFamily="18" charset="0"/>
              </a:rPr>
              <a:t> 3, </a:t>
            </a:r>
            <a:r>
              <a:rPr lang="en-US" sz="4400" b="1" dirty="0" err="1">
                <a:solidFill>
                  <a:prstClr val="black"/>
                </a:solidFill>
                <a:latin typeface="Cambria" panose="02040503050406030204" pitchFamily="18" charset="0"/>
                <a:ea typeface="Cambria" panose="02040503050406030204" pitchFamily="18" charset="0"/>
              </a:rPr>
              <a:t>đọc</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thông</a:t>
            </a:r>
            <a:r>
              <a:rPr lang="en-US" sz="4400" b="1" dirty="0">
                <a:solidFill>
                  <a:prstClr val="black"/>
                </a:solidFill>
                <a:latin typeface="Cambria" panose="02040503050406030204" pitchFamily="18" charset="0"/>
                <a:ea typeface="Cambria" panose="02040503050406030204" pitchFamily="18" charset="0"/>
              </a:rPr>
              <a:t> tin </a:t>
            </a:r>
            <a:r>
              <a:rPr lang="en-US" sz="4400" b="1" dirty="0" err="1">
                <a:solidFill>
                  <a:prstClr val="black"/>
                </a:solidFill>
                <a:latin typeface="Cambria" panose="02040503050406030204" pitchFamily="18" charset="0"/>
                <a:ea typeface="Cambria" panose="02040503050406030204" pitchFamily="18" charset="0"/>
              </a:rPr>
              <a:t>mô</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tả</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sinh</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sản</a:t>
            </a:r>
            <a:r>
              <a:rPr lang="en-US" sz="4400" b="1" dirty="0">
                <a:solidFill>
                  <a:prstClr val="black"/>
                </a:solidFill>
                <a:latin typeface="Cambria" panose="02040503050406030204" pitchFamily="18" charset="0"/>
                <a:ea typeface="Cambria" panose="02040503050406030204" pitchFamily="18" charset="0"/>
              </a:rPr>
              <a:t> ở </a:t>
            </a:r>
            <a:r>
              <a:rPr lang="en-US" sz="4400" b="1" dirty="0" err="1">
                <a:solidFill>
                  <a:prstClr val="black"/>
                </a:solidFill>
                <a:latin typeface="Cambria" panose="02040503050406030204" pitchFamily="18" charset="0"/>
                <a:ea typeface="Cambria" panose="02040503050406030204" pitchFamily="18" charset="0"/>
              </a:rPr>
              <a:t>cá</a:t>
            </a:r>
            <a:r>
              <a:rPr lang="en-US" sz="4400" b="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chỉ</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và</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nói</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với</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bạn</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về</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sự</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sinh</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sản</a:t>
            </a:r>
            <a:r>
              <a:rPr lang="en-US" sz="4400" b="1" i="1" dirty="0">
                <a:solidFill>
                  <a:prstClr val="black"/>
                </a:solidFill>
                <a:latin typeface="Cambria" panose="02040503050406030204" pitchFamily="18" charset="0"/>
                <a:ea typeface="Cambria" panose="02040503050406030204" pitchFamily="18" charset="0"/>
              </a:rPr>
              <a:t> ở </a:t>
            </a:r>
            <a:r>
              <a:rPr lang="en-US" sz="4400" b="1" i="1" dirty="0" err="1">
                <a:solidFill>
                  <a:prstClr val="black"/>
                </a:solidFill>
                <a:latin typeface="Cambria" panose="02040503050406030204" pitchFamily="18" charset="0"/>
                <a:ea typeface="Cambria" panose="02040503050406030204" pitchFamily="18" charset="0"/>
              </a:rPr>
              <a:t>cá</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trong</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hình</a:t>
            </a:r>
            <a:r>
              <a:rPr lang="en-US" sz="4400" b="1" i="1" dirty="0">
                <a:solidFill>
                  <a:prstClr val="black"/>
                </a:solidFill>
                <a:latin typeface="Cambria" panose="02040503050406030204" pitchFamily="18" charset="0"/>
                <a:ea typeface="Cambria" panose="02040503050406030204" pitchFamily="18" charset="0"/>
              </a:rPr>
              <a:t> 3.</a:t>
            </a:r>
            <a:endParaRPr kumimoji="0" lang="vi-VN"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xmlns="" id="{A7D51116-EEF4-BC17-FB0F-7BF12E46ACEF}"/>
              </a:ext>
            </a:extLst>
          </p:cNvPr>
          <p:cNvPicPr>
            <a:picLocks noChangeAspect="1"/>
          </p:cNvPicPr>
          <p:nvPr/>
        </p:nvPicPr>
        <p:blipFill>
          <a:blip r:embed="rId8"/>
          <a:stretch>
            <a:fillRect/>
          </a:stretch>
        </p:blipFill>
        <p:spPr>
          <a:xfrm>
            <a:off x="2286000" y="2400300"/>
            <a:ext cx="14325600" cy="6256966"/>
          </a:xfrm>
          <a:prstGeom prst="rect">
            <a:avLst/>
          </a:prstGeom>
        </p:spPr>
      </p:pic>
      <p:sp>
        <p:nvSpPr>
          <p:cNvPr id="5" name="TextBox 4">
            <a:extLst>
              <a:ext uri="{FF2B5EF4-FFF2-40B4-BE49-F238E27FC236}">
                <a16:creationId xmlns:a16="http://schemas.microsoft.com/office/drawing/2014/main" xmlns="" id="{05C5DB47-5AEA-F48F-77C6-300D8BAC8B7F}"/>
              </a:ext>
            </a:extLst>
          </p:cNvPr>
          <p:cNvSpPr txBox="1"/>
          <p:nvPr/>
        </p:nvSpPr>
        <p:spPr>
          <a:xfrm>
            <a:off x="1905000" y="8532674"/>
            <a:ext cx="14935200" cy="1754326"/>
          </a:xfrm>
          <a:prstGeom prst="rect">
            <a:avLst/>
          </a:prstGeom>
          <a:noFill/>
        </p:spPr>
        <p:txBody>
          <a:bodyPr wrap="square" rtlCol="0">
            <a:spAutoFit/>
          </a:bodyPr>
          <a:lstStyle/>
          <a:p>
            <a:r>
              <a:rPr lang="vi-VN" sz="3600" b="1" i="0" dirty="0">
                <a:solidFill>
                  <a:srgbClr val="FF0000"/>
                </a:solidFill>
                <a:effectLst/>
                <a:latin typeface="Cambria" panose="02040503050406030204" pitchFamily="18" charset="0"/>
                <a:ea typeface="Cambria" panose="02040503050406030204" pitchFamily="18" charset="0"/>
              </a:rPr>
              <a:t>Cá cái đẻ trứng, cá đực bơi theo tưới tinh trùng thụ tinh cho trứng. Hợp tử được hình thành, phát triển thành phôi. Phôi phát triển thành cá con.</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8263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xmlns=""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xmlns="" id="{D5CD4B2A-5926-6288-85D9-5D2BF02303EC}"/>
              </a:ext>
            </a:extLst>
          </p:cNvPr>
          <p:cNvSpPr txBox="1"/>
          <p:nvPr/>
        </p:nvSpPr>
        <p:spPr>
          <a:xfrm>
            <a:off x="2286000" y="190500"/>
            <a:ext cx="13232369" cy="1200329"/>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7200" dirty="0">
                <a:solidFill>
                  <a:prstClr val="black"/>
                </a:solidFill>
                <a:latin typeface="Cambria" panose="02040503050406030204" pitchFamily="18" charset="0"/>
                <a:ea typeface="Cambria" panose="02040503050406030204" pitchFamily="18" charset="0"/>
              </a:rPr>
              <a:t>Hoàn </a:t>
            </a:r>
            <a:r>
              <a:rPr lang="en-US" sz="7200" dirty="0" err="1">
                <a:solidFill>
                  <a:prstClr val="black"/>
                </a:solidFill>
                <a:latin typeface="Cambria" panose="02040503050406030204" pitchFamily="18" charset="0"/>
                <a:ea typeface="Cambria" panose="02040503050406030204" pitchFamily="18" charset="0"/>
              </a:rPr>
              <a:t>thành</a:t>
            </a:r>
            <a:r>
              <a:rPr lang="en-US" sz="7200" dirty="0">
                <a:solidFill>
                  <a:prstClr val="black"/>
                </a:solidFill>
                <a:latin typeface="Cambria" panose="02040503050406030204" pitchFamily="18" charset="0"/>
                <a:ea typeface="Cambria" panose="02040503050406030204" pitchFamily="18" charset="0"/>
              </a:rPr>
              <a:t> </a:t>
            </a:r>
            <a:r>
              <a:rPr lang="en-US" sz="7200" dirty="0" err="1">
                <a:solidFill>
                  <a:prstClr val="black"/>
                </a:solidFill>
                <a:latin typeface="Cambria" panose="02040503050406030204" pitchFamily="18" charset="0"/>
                <a:ea typeface="Cambria" panose="02040503050406030204" pitchFamily="18" charset="0"/>
              </a:rPr>
              <a:t>phiếu</a:t>
            </a:r>
            <a:r>
              <a:rPr lang="en-US" sz="7200" dirty="0">
                <a:solidFill>
                  <a:prstClr val="black"/>
                </a:solidFill>
                <a:latin typeface="Cambria" panose="02040503050406030204" pitchFamily="18" charset="0"/>
                <a:ea typeface="Cambria" panose="02040503050406030204" pitchFamily="18" charset="0"/>
              </a:rPr>
              <a:t> </a:t>
            </a:r>
            <a:r>
              <a:rPr lang="en-US" sz="7200" dirty="0" err="1">
                <a:solidFill>
                  <a:prstClr val="black"/>
                </a:solidFill>
                <a:latin typeface="Cambria" panose="02040503050406030204" pitchFamily="18" charset="0"/>
                <a:ea typeface="Cambria" panose="02040503050406030204" pitchFamily="18" charset="0"/>
              </a:rPr>
              <a:t>học</a:t>
            </a:r>
            <a:r>
              <a:rPr lang="en-US" sz="7200" dirty="0">
                <a:solidFill>
                  <a:prstClr val="black"/>
                </a:solidFill>
                <a:latin typeface="Cambria" panose="02040503050406030204" pitchFamily="18" charset="0"/>
                <a:ea typeface="Cambria" panose="02040503050406030204" pitchFamily="18" charset="0"/>
              </a:rPr>
              <a:t> </a:t>
            </a:r>
            <a:r>
              <a:rPr lang="en-US" sz="7200" dirty="0" err="1">
                <a:solidFill>
                  <a:prstClr val="black"/>
                </a:solidFill>
                <a:latin typeface="Cambria" panose="02040503050406030204" pitchFamily="18" charset="0"/>
                <a:ea typeface="Cambria" panose="02040503050406030204" pitchFamily="18" charset="0"/>
              </a:rPr>
              <a:t>tập</a:t>
            </a:r>
            <a:endParaRPr kumimoji="0" lang="en-US" sz="7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xmlns="" id="{B8436CA0-BB3C-5331-D131-A633E407026B}"/>
              </a:ext>
            </a:extLst>
          </p:cNvPr>
          <p:cNvSpPr txBox="1"/>
          <p:nvPr/>
        </p:nvSpPr>
        <p:spPr>
          <a:xfrm>
            <a:off x="3962400" y="1714500"/>
            <a:ext cx="9677400" cy="2185214"/>
          </a:xfrm>
          <a:prstGeom prst="rect">
            <a:avLst/>
          </a:prstGeom>
          <a:noFill/>
        </p:spPr>
        <p:txBody>
          <a:bodyPr wrap="square" rtlCol="0">
            <a:spAutoFit/>
          </a:bodyPr>
          <a:lstStyle/>
          <a:p>
            <a:pPr marL="0" marR="0" algn="ctr">
              <a:lnSpc>
                <a:spcPct val="120000"/>
              </a:lnSpc>
              <a:spcBef>
                <a:spcPts val="0"/>
              </a:spcBef>
              <a:spcAft>
                <a:spcPts val="0"/>
              </a:spcAft>
            </a:pPr>
            <a:r>
              <a:rPr lang="vi-VN" sz="4000" b="1" dirty="0">
                <a:solidFill>
                  <a:srgbClr val="000000"/>
                </a:solidFill>
                <a:effectLst/>
                <a:latin typeface="Cambria" panose="02040503050406030204" pitchFamily="18" charset="0"/>
                <a:ea typeface="Cambria" panose="02040503050406030204" pitchFamily="18" charset="0"/>
              </a:rPr>
              <a:t>PHIẾU HỌC TẬP SỐ 1</a:t>
            </a:r>
            <a:endParaRPr lang="en-US" sz="4000"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4000" b="1" dirty="0">
                <a:solidFill>
                  <a:srgbClr val="000000"/>
                </a:solidFill>
                <a:effectLst/>
                <a:latin typeface="Cambria" panose="02040503050406030204" pitchFamily="18" charset="0"/>
                <a:ea typeface="Cambria" panose="02040503050406030204" pitchFamily="18" charset="0"/>
              </a:rPr>
              <a:t>Tìm hiểu về sự sinh sản ở cá</a:t>
            </a:r>
            <a:endParaRPr lang="en-US" sz="4000" dirty="0">
              <a:effectLst/>
              <a:latin typeface="Cambria" panose="02040503050406030204" pitchFamily="18" charset="0"/>
              <a:ea typeface="Cambria" panose="02040503050406030204" pitchFamily="18" charset="0"/>
            </a:endParaRPr>
          </a:p>
          <a:p>
            <a:endParaRPr lang="en-US" sz="4000" dirty="0">
              <a:latin typeface="Cambria" panose="02040503050406030204" pitchFamily="18" charset="0"/>
              <a:ea typeface="Cambria" panose="02040503050406030204" pitchFamily="18" charset="0"/>
            </a:endParaRPr>
          </a:p>
        </p:txBody>
      </p:sp>
      <p:graphicFrame>
        <p:nvGraphicFramePr>
          <p:cNvPr id="6" name="Table 5">
            <a:extLst>
              <a:ext uri="{FF2B5EF4-FFF2-40B4-BE49-F238E27FC236}">
                <a16:creationId xmlns:a16="http://schemas.microsoft.com/office/drawing/2014/main" xmlns="" id="{88DBA1ED-64DC-6D58-7723-9747F746BA95}"/>
              </a:ext>
            </a:extLst>
          </p:cNvPr>
          <p:cNvGraphicFramePr>
            <a:graphicFrameLocks noGrp="1"/>
          </p:cNvGraphicFramePr>
          <p:nvPr>
            <p:extLst>
              <p:ext uri="{D42A27DB-BD31-4B8C-83A1-F6EECF244321}">
                <p14:modId xmlns:p14="http://schemas.microsoft.com/office/powerpoint/2010/main" val="2244356772"/>
              </p:ext>
            </p:extLst>
          </p:nvPr>
        </p:nvGraphicFramePr>
        <p:xfrm>
          <a:off x="1447800" y="3390900"/>
          <a:ext cx="16459200" cy="6017477"/>
        </p:xfrm>
        <a:graphic>
          <a:graphicData uri="http://schemas.openxmlformats.org/drawingml/2006/table">
            <a:tbl>
              <a:tblPr bandRow="1">
                <a:tableStyleId>{5C22544A-7EE6-4342-B048-85BDC9FD1C3A}</a:tableStyleId>
              </a:tblPr>
              <a:tblGrid>
                <a:gridCol w="4343400">
                  <a:extLst>
                    <a:ext uri="{9D8B030D-6E8A-4147-A177-3AD203B41FA5}">
                      <a16:colId xmlns:a16="http://schemas.microsoft.com/office/drawing/2014/main" xmlns="" val="2378709580"/>
                    </a:ext>
                  </a:extLst>
                </a:gridCol>
                <a:gridCol w="4800600">
                  <a:extLst>
                    <a:ext uri="{9D8B030D-6E8A-4147-A177-3AD203B41FA5}">
                      <a16:colId xmlns:a16="http://schemas.microsoft.com/office/drawing/2014/main" xmlns="" val="860137691"/>
                    </a:ext>
                  </a:extLst>
                </a:gridCol>
                <a:gridCol w="7315200">
                  <a:extLst>
                    <a:ext uri="{9D8B030D-6E8A-4147-A177-3AD203B41FA5}">
                      <a16:colId xmlns:a16="http://schemas.microsoft.com/office/drawing/2014/main" xmlns="" val="1442672456"/>
                    </a:ext>
                  </a:extLst>
                </a:gridCol>
              </a:tblGrid>
              <a:tr h="914400">
                <a:tc>
                  <a:txBody>
                    <a:bodyPr/>
                    <a:lstStyle/>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Nội dung tìm hiểu</a:t>
                      </a:r>
                      <a:endParaRPr lang="en-US" sz="4000" b="1"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 </a:t>
                      </a:r>
                      <a:endParaRPr lang="en-US" sz="4000" b="1"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Câu hỏi</a:t>
                      </a:r>
                      <a:endParaRPr lang="en-US" sz="4000" b="1"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 </a:t>
                      </a:r>
                      <a:endParaRPr lang="en-US" sz="4000" b="1"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Câu trả lời</a:t>
                      </a:r>
                      <a:endParaRPr lang="en-US" sz="4000" b="1"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 </a:t>
                      </a:r>
                      <a:endParaRPr lang="en-US" sz="4000" b="1"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4186452321"/>
                  </a:ext>
                </a:extLst>
              </a:tr>
              <a:tr h="2261933">
                <a:tc>
                  <a:txBody>
                    <a:bodyPr/>
                    <a:lstStyle/>
                    <a:p>
                      <a:pPr marL="0" marR="0">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Vai trò của cá đực, cá cái trong việc hình thành cá con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a:effectLst/>
                          <a:latin typeface="Cambria" panose="02040503050406030204" pitchFamily="18" charset="0"/>
                          <a:ea typeface="Cambria" panose="02040503050406030204" pitchFamily="18" charset="0"/>
                        </a:rPr>
                        <a:t> </a:t>
                      </a:r>
                      <a:endParaRPr lang="en-US" sz="40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173931894"/>
                  </a:ext>
                </a:extLst>
              </a:tr>
              <a:tr h="2292504">
                <a:tc>
                  <a:txBody>
                    <a:bodyPr/>
                    <a:lstStyle/>
                    <a:p>
                      <a:pPr marL="0" marR="0">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Quá trình hình thành c</a:t>
                      </a:r>
                      <a:r>
                        <a:rPr lang="en-US" sz="4000" dirty="0">
                          <a:effectLst/>
                          <a:latin typeface="Cambria" panose="02040503050406030204" pitchFamily="18" charset="0"/>
                          <a:ea typeface="Cambria" panose="02040503050406030204" pitchFamily="18" charset="0"/>
                        </a:rPr>
                        <a:t>á</a:t>
                      </a:r>
                      <a:r>
                        <a:rPr lang="vi-VN" sz="4000" dirty="0">
                          <a:effectLst/>
                          <a:latin typeface="Cambria" panose="02040503050406030204" pitchFamily="18" charset="0"/>
                          <a:ea typeface="Cambria" panose="02040503050406030204" pitchFamily="18" charset="0"/>
                        </a:rPr>
                        <a:t> con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a:effectLst/>
                          <a:latin typeface="Cambria" panose="02040503050406030204" pitchFamily="18" charset="0"/>
                          <a:ea typeface="Cambria" panose="02040503050406030204" pitchFamily="18" charset="0"/>
                        </a:rPr>
                        <a:t> </a:t>
                      </a:r>
                      <a:endParaRPr lang="en-US" sz="40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561887760"/>
                  </a:ext>
                </a:extLst>
              </a:tr>
            </a:tbl>
          </a:graphicData>
        </a:graphic>
      </p:graphicFrame>
      <p:sp>
        <p:nvSpPr>
          <p:cNvPr id="7" name="TextBox 6">
            <a:extLst>
              <a:ext uri="{FF2B5EF4-FFF2-40B4-BE49-F238E27FC236}">
                <a16:creationId xmlns:a16="http://schemas.microsoft.com/office/drawing/2014/main" xmlns="" id="{526A2709-7C99-44F6-AD1D-5A497EF30423}"/>
              </a:ext>
            </a:extLst>
          </p:cNvPr>
          <p:cNvSpPr txBox="1"/>
          <p:nvPr/>
        </p:nvSpPr>
        <p:spPr>
          <a:xfrm>
            <a:off x="5867400" y="4991100"/>
            <a:ext cx="4495800" cy="1938992"/>
          </a:xfrm>
          <a:prstGeom prst="rect">
            <a:avLst/>
          </a:prstGeom>
          <a:noFill/>
        </p:spPr>
        <p:txBody>
          <a:bodyPr wrap="square" rtlCol="0">
            <a:spAutoFit/>
          </a:bodyPr>
          <a:lstStyle/>
          <a:p>
            <a:pPr algn="just"/>
            <a:r>
              <a:rPr lang="en-US" sz="4000" dirty="0" err="1">
                <a:solidFill>
                  <a:srgbClr val="FF0000"/>
                </a:solidFill>
                <a:latin typeface="Cambria" panose="02040503050406030204" pitchFamily="18" charset="0"/>
                <a:ea typeface="Cambria" panose="02040503050406030204" pitchFamily="18" charset="0"/>
              </a:rPr>
              <a:t>Nêu</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vai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trò</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của</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đực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và</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trong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quá</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trình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sinh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sản</a:t>
            </a:r>
            <a:r>
              <a:rPr lang="en-US" sz="4000" dirty="0">
                <a:solidFill>
                  <a:srgbClr val="FF0000"/>
                </a:solidFill>
                <a:latin typeface="Cambria" panose="02040503050406030204" pitchFamily="18" charset="0"/>
                <a:ea typeface="Cambria" panose="02040503050406030204" pitchFamily="18" charset="0"/>
              </a:rPr>
              <a:t>?</a:t>
            </a:r>
          </a:p>
        </p:txBody>
      </p:sp>
      <p:sp>
        <p:nvSpPr>
          <p:cNvPr id="9" name="TextBox 8">
            <a:extLst>
              <a:ext uri="{FF2B5EF4-FFF2-40B4-BE49-F238E27FC236}">
                <a16:creationId xmlns:a16="http://schemas.microsoft.com/office/drawing/2014/main" xmlns="" id="{BAA77447-9FFA-F09D-3651-6E7618C7D088}"/>
              </a:ext>
            </a:extLst>
          </p:cNvPr>
          <p:cNvSpPr txBox="1"/>
          <p:nvPr/>
        </p:nvSpPr>
        <p:spPr>
          <a:xfrm>
            <a:off x="10896600" y="4991100"/>
            <a:ext cx="6858000" cy="1323439"/>
          </a:xfrm>
          <a:prstGeom prst="rect">
            <a:avLst/>
          </a:prstGeom>
          <a:noFill/>
        </p:spPr>
        <p:txBody>
          <a:bodyPr wrap="square" rtlCol="0">
            <a:spAutoFit/>
          </a:bodyPr>
          <a:lstStyle/>
          <a:p>
            <a:pPr algn="just"/>
            <a:r>
              <a:rPr lang="en-US" sz="4000" dirty="0" err="1">
                <a:solidFill>
                  <a:srgbClr val="FF0000"/>
                </a:solidFill>
                <a:latin typeface="Cambria" panose="02040503050406030204" pitchFamily="18" charset="0"/>
                <a:ea typeface="Cambria" panose="02040503050406030204" pitchFamily="18" charset="0"/>
              </a:rPr>
              <a:t>Cá</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đực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sinh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ra</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tinh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trùng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sinh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ra</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trứng</a:t>
            </a:r>
            <a:r>
              <a:rPr lang="en-US" sz="4000" dirty="0">
                <a:solidFill>
                  <a:srgbClr val="FF0000"/>
                </a:solidFill>
                <a:latin typeface="Cambria" panose="02040503050406030204" pitchFamily="18" charset="0"/>
                <a:ea typeface="Cambria" panose="02040503050406030204" pitchFamily="18" charset="0"/>
              </a:rPr>
              <a:t>.</a:t>
            </a:r>
          </a:p>
        </p:txBody>
      </p:sp>
      <p:sp>
        <p:nvSpPr>
          <p:cNvPr id="10" name="TextBox 9">
            <a:extLst>
              <a:ext uri="{FF2B5EF4-FFF2-40B4-BE49-F238E27FC236}">
                <a16:creationId xmlns:a16="http://schemas.microsoft.com/office/drawing/2014/main" xmlns="" id="{C796CF54-FC07-36CF-06A8-FF8690292DF2}"/>
              </a:ext>
            </a:extLst>
          </p:cNvPr>
          <p:cNvSpPr txBox="1"/>
          <p:nvPr/>
        </p:nvSpPr>
        <p:spPr>
          <a:xfrm>
            <a:off x="6248400" y="7124700"/>
            <a:ext cx="3810000" cy="1938992"/>
          </a:xfrm>
          <a:prstGeom prst="rect">
            <a:avLst/>
          </a:prstGeom>
          <a:noFill/>
        </p:spPr>
        <p:txBody>
          <a:bodyPr wrap="square" rtlCol="0">
            <a:spAutoFit/>
          </a:bodyPr>
          <a:lstStyle/>
          <a:p>
            <a:pPr algn="just"/>
            <a:r>
              <a:rPr lang="en-US" sz="4000" dirty="0" err="1">
                <a:solidFill>
                  <a:srgbClr val="FF0000"/>
                </a:solidFill>
                <a:latin typeface="Cambria" panose="02040503050406030204" pitchFamily="18" charset="0"/>
                <a:ea typeface="Cambria" panose="02040503050406030204" pitchFamily="18" charset="0"/>
              </a:rPr>
              <a:t>Cá</a:t>
            </a:r>
            <a:r>
              <a:rPr lang="en-US" sz="4000" dirty="0">
                <a:solidFill>
                  <a:srgbClr val="FF0000"/>
                </a:solidFill>
                <a:latin typeface="Cambria" panose="02040503050406030204" pitchFamily="18" charset="0"/>
                <a:ea typeface="Cambria" panose="02040503050406030204" pitchFamily="18" charset="0"/>
              </a:rPr>
              <a:t> con </a:t>
            </a:r>
            <a:r>
              <a:rPr lang="en-US" sz="4000" dirty="0" err="1">
                <a:solidFill>
                  <a:srgbClr val="FF0000"/>
                </a:solidFill>
                <a:latin typeface="Cambria" panose="02040503050406030204" pitchFamily="18" charset="0"/>
                <a:ea typeface="Cambria" panose="02040503050406030204" pitchFamily="18" charset="0"/>
              </a:rPr>
              <a:t>được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hình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thành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như</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thế</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nào</a:t>
            </a:r>
            <a:r>
              <a:rPr lang="en-US" sz="4000" dirty="0">
                <a:solidFill>
                  <a:srgbClr val="FF0000"/>
                </a:solidFill>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xmlns="" id="{680A0F04-CBF1-9829-22C7-56C5CD0223FF}"/>
              </a:ext>
            </a:extLst>
          </p:cNvPr>
          <p:cNvSpPr txBox="1"/>
          <p:nvPr/>
        </p:nvSpPr>
        <p:spPr>
          <a:xfrm>
            <a:off x="10820400" y="7124700"/>
            <a:ext cx="6858000" cy="2308324"/>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Quá trình hình thành cá con bắt đầu là sự thụ tinh tạo thành hợp tử. Ở cá, thụ tinh xảy ra bên ngoài cơ thể con cái, c</a:t>
            </a:r>
            <a:r>
              <a:rPr lang="en-US" sz="2400" dirty="0">
                <a:solidFill>
                  <a:srgbClr val="FF0000"/>
                </a:solidFill>
                <a:latin typeface="Cambria" panose="02040503050406030204" pitchFamily="18" charset="0"/>
                <a:ea typeface="Cambria" panose="02040503050406030204" pitchFamily="18" charset="0"/>
              </a:rPr>
              <a:t>á</a:t>
            </a:r>
            <a:r>
              <a:rPr lang="vi-VN" sz="2400" dirty="0">
                <a:solidFill>
                  <a:srgbClr val="FF0000"/>
                </a:solidFill>
                <a:latin typeface="Cambria" panose="02040503050406030204" pitchFamily="18" charset="0"/>
                <a:ea typeface="Cambria" panose="02040503050406030204" pitchFamily="18" charset="0"/>
              </a:rPr>
              <a:t> cái đẻ nhiều trứng vào nước, cá đực bơi theo tưới t</a:t>
            </a:r>
            <a:r>
              <a:rPr lang="en-US" sz="2400" dirty="0" err="1">
                <a:solidFill>
                  <a:srgbClr val="FF0000"/>
                </a:solidFill>
                <a:latin typeface="Cambria" panose="02040503050406030204" pitchFamily="18" charset="0"/>
                <a:ea typeface="Cambria" panose="02040503050406030204" pitchFamily="18" charset="0"/>
              </a:rPr>
              <a:t>i</a:t>
            </a:r>
            <a:r>
              <a:rPr lang="vi-VN" sz="2400" dirty="0">
                <a:solidFill>
                  <a:srgbClr val="FF0000"/>
                </a:solidFill>
                <a:latin typeface="Cambria" panose="02040503050406030204" pitchFamily="18" charset="0"/>
                <a:ea typeface="Cambria" panose="02040503050406030204" pitchFamily="18" charset="0"/>
              </a:rPr>
              <a:t>nh trùng, tinh trùng kết hợp với trứng tạo hợp tử. Sau thụ tinh, hợp từ phát triển thành phôi, phôi phát triển tạo cả con.</a:t>
            </a:r>
            <a:endParaRPr lang="en-US" sz="2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088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wipe(down)">
                                      <p:cBhvr>
                                        <p:cTn id="20" dur="5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down)">
                                      <p:cBhvr>
                                        <p:cTn id="25" dur="500"/>
                                        <p:tgtEl>
                                          <p:spTgt spid="9">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wipe(down)">
                                      <p:cBhvr>
                                        <p:cTn id="30" dur="500"/>
                                        <p:tgtEl>
                                          <p:spTgt spid="10">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wipe(down)">
                                      <p:cBhvr>
                                        <p:cTn id="35"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020293" y="7668339"/>
            <a:ext cx="6250233" cy="5068370"/>
          </a:xfrm>
          <a:custGeom>
            <a:avLst/>
            <a:gdLst/>
            <a:ahLst/>
            <a:cxnLst/>
            <a:rect l="l" t="t" r="r" b="b"/>
            <a:pathLst>
              <a:path w="6250233" h="5068370">
                <a:moveTo>
                  <a:pt x="0" y="0"/>
                </a:moveTo>
                <a:lnTo>
                  <a:pt x="6250233" y="0"/>
                </a:lnTo>
                <a:lnTo>
                  <a:pt x="6250233" y="5068371"/>
                </a:lnTo>
                <a:lnTo>
                  <a:pt x="0" y="506837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2761007" y="2471709"/>
            <a:ext cx="12765986" cy="4872836"/>
            <a:chOff x="0" y="0"/>
            <a:chExt cx="2921900" cy="1115303"/>
          </a:xfrm>
        </p:grpSpPr>
        <p:sp>
          <p:nvSpPr>
            <p:cNvPr id="5" name="Freeform 5"/>
            <p:cNvSpPr/>
            <p:nvPr/>
          </p:nvSpPr>
          <p:spPr>
            <a:xfrm>
              <a:off x="0" y="0"/>
              <a:ext cx="2921900" cy="1115303"/>
            </a:xfrm>
            <a:custGeom>
              <a:avLst/>
              <a:gdLst/>
              <a:ahLst/>
              <a:cxnLst/>
              <a:rect l="l" t="t" r="r" b="b"/>
              <a:pathLst>
                <a:path w="2921900" h="1115303">
                  <a:moveTo>
                    <a:pt x="16374" y="0"/>
                  </a:moveTo>
                  <a:lnTo>
                    <a:pt x="2905526" y="0"/>
                  </a:lnTo>
                  <a:cubicBezTo>
                    <a:pt x="2909869" y="0"/>
                    <a:pt x="2914034" y="1725"/>
                    <a:pt x="2917104" y="4796"/>
                  </a:cubicBezTo>
                  <a:cubicBezTo>
                    <a:pt x="2920175" y="7867"/>
                    <a:pt x="2921900" y="12031"/>
                    <a:pt x="2921900" y="16374"/>
                  </a:cubicBezTo>
                  <a:lnTo>
                    <a:pt x="2921900" y="1098929"/>
                  </a:lnTo>
                  <a:cubicBezTo>
                    <a:pt x="2921900" y="1107972"/>
                    <a:pt x="2914569" y="1115303"/>
                    <a:pt x="2905526" y="1115303"/>
                  </a:cubicBezTo>
                  <a:lnTo>
                    <a:pt x="16374" y="1115303"/>
                  </a:lnTo>
                  <a:cubicBezTo>
                    <a:pt x="12031" y="1115303"/>
                    <a:pt x="7867" y="1113578"/>
                    <a:pt x="4796" y="1110507"/>
                  </a:cubicBezTo>
                  <a:cubicBezTo>
                    <a:pt x="1725" y="1107436"/>
                    <a:pt x="0" y="1103271"/>
                    <a:pt x="0" y="1098929"/>
                  </a:cubicBezTo>
                  <a:lnTo>
                    <a:pt x="0" y="16374"/>
                  </a:lnTo>
                  <a:cubicBezTo>
                    <a:pt x="0" y="12031"/>
                    <a:pt x="1725" y="7867"/>
                    <a:pt x="4796" y="4796"/>
                  </a:cubicBezTo>
                  <a:cubicBezTo>
                    <a:pt x="7867" y="1725"/>
                    <a:pt x="12031" y="0"/>
                    <a:pt x="16374"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2921900" cy="115340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441640" y="5190177"/>
            <a:ext cx="5897162" cy="5414667"/>
          </a:xfrm>
          <a:custGeom>
            <a:avLst/>
            <a:gdLst/>
            <a:ahLst/>
            <a:cxnLst/>
            <a:rect l="l" t="t" r="r" b="b"/>
            <a:pathLst>
              <a:path w="5897162" h="5414667">
                <a:moveTo>
                  <a:pt x="0" y="0"/>
                </a:moveTo>
                <a:lnTo>
                  <a:pt x="5897162" y="0"/>
                </a:lnTo>
                <a:lnTo>
                  <a:pt x="5897162" y="5414666"/>
                </a:lnTo>
                <a:lnTo>
                  <a:pt x="0" y="541466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3217138" y="3044151"/>
            <a:ext cx="11853724" cy="3323987"/>
          </a:xfrm>
          <a:prstGeom prst="rect">
            <a:avLst/>
          </a:prstGeom>
        </p:spPr>
        <p:txBody>
          <a:bodyPr lIns="0" tIns="0" rIns="0" bIns="0" rtlCol="0" anchor="t">
            <a:spAutoFit/>
          </a:bodyPr>
          <a:lstStyle/>
          <a:p>
            <a:pPr lvl="0" algn="ctr"/>
            <a:r>
              <a:rPr lang="vi-VN" sz="5400" dirty="0">
                <a:latin typeface="Cambria" panose="02040503050406030204" pitchFamily="18" charset="0"/>
                <a:ea typeface="Cambria" panose="02040503050406030204" pitchFamily="18" charset="0"/>
              </a:rPr>
              <a:t>Ở động vật đẻ trứng, tỉnh trùng kết hợp với trứng qua thụ tinh tạo thành hợp tử, hợp tử phát triển thành phôi trong trứng và nở ra con non hoặc ấu trùng.</a:t>
            </a:r>
            <a:endParaRPr kumimoji="0" lang="en-US" sz="19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ore Sugar"/>
              <a:sym typeface="More Sugar"/>
            </a:endParaRPr>
          </a:p>
        </p:txBody>
      </p:sp>
      <p:sp>
        <p:nvSpPr>
          <p:cNvPr id="10" name="Freeform 10"/>
          <p:cNvSpPr/>
          <p:nvPr/>
        </p:nvSpPr>
        <p:spPr>
          <a:xfrm flipH="1">
            <a:off x="13920699" y="5699558"/>
            <a:ext cx="3916529" cy="4587442"/>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flipH="1">
            <a:off x="-664489" y="-488204"/>
            <a:ext cx="4610838" cy="4040771"/>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4234529" y="-488204"/>
            <a:ext cx="4610838" cy="4040771"/>
          </a:xfrm>
          <a:custGeom>
            <a:avLst/>
            <a:gdLst/>
            <a:ahLst/>
            <a:cxnLst/>
            <a:rect l="l" t="t" r="r" b="b"/>
            <a:pathLst>
              <a:path w="4610838" h="4040771">
                <a:moveTo>
                  <a:pt x="0" y="0"/>
                </a:moveTo>
                <a:lnTo>
                  <a:pt x="4610838" y="0"/>
                </a:lnTo>
                <a:lnTo>
                  <a:pt x="4610838" y="4040770"/>
                </a:lnTo>
                <a:lnTo>
                  <a:pt x="0" y="404077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5966885" y="480250"/>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9361672" y="240125"/>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6" name="Picture 15" descr="A close up of a logo&#10;&#10;Description automatically generated">
            <a:extLst>
              <a:ext uri="{FF2B5EF4-FFF2-40B4-BE49-F238E27FC236}">
                <a16:creationId xmlns:a16="http://schemas.microsoft.com/office/drawing/2014/main" xmlns="" id="{4D1E47AF-BA64-6166-B0AE-BC83C629C13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67400" y="1181100"/>
            <a:ext cx="6895174" cy="1987468"/>
          </a:xfrm>
          <a:prstGeom prst="rect">
            <a:avLst/>
          </a:prstGeom>
        </p:spPr>
      </p:pic>
    </p:spTree>
    <p:extLst>
      <p:ext uri="{BB962C8B-B14F-4D97-AF65-F5344CB8AC3E}">
        <p14:creationId xmlns:p14="http://schemas.microsoft.com/office/powerpoint/2010/main" val="23814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144" t="-5574" r="-4830" b="-5353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11165" y="2563250"/>
            <a:ext cx="6975282" cy="11601300"/>
          </a:xfrm>
          <a:custGeom>
            <a:avLst/>
            <a:gdLst/>
            <a:ahLst/>
            <a:cxnLst/>
            <a:rect l="l" t="t" r="r" b="b"/>
            <a:pathLst>
              <a:path w="6975282" h="11601300">
                <a:moveTo>
                  <a:pt x="0" y="0"/>
                </a:moveTo>
                <a:lnTo>
                  <a:pt x="6975282" y="0"/>
                </a:lnTo>
                <a:lnTo>
                  <a:pt x="6975282" y="11601301"/>
                </a:lnTo>
                <a:lnTo>
                  <a:pt x="0" y="1160130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087161" y="-657150"/>
            <a:ext cx="6975282" cy="11601300"/>
          </a:xfrm>
          <a:custGeom>
            <a:avLst/>
            <a:gdLst/>
            <a:ahLst/>
            <a:cxnLst/>
            <a:rect l="l" t="t" r="r" b="b"/>
            <a:pathLst>
              <a:path w="6975282" h="11601300">
                <a:moveTo>
                  <a:pt x="0" y="0"/>
                </a:moveTo>
                <a:lnTo>
                  <a:pt x="6975282" y="0"/>
                </a:lnTo>
                <a:lnTo>
                  <a:pt x="6975282" y="11601300"/>
                </a:lnTo>
                <a:lnTo>
                  <a:pt x="0" y="116013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638689" y="1542787"/>
            <a:ext cx="9902741" cy="6398232"/>
          </a:xfrm>
          <a:custGeom>
            <a:avLst/>
            <a:gdLst/>
            <a:ahLst/>
            <a:cxnLst/>
            <a:rect l="l" t="t" r="r" b="b"/>
            <a:pathLst>
              <a:path w="9902741" h="6398232">
                <a:moveTo>
                  <a:pt x="0" y="0"/>
                </a:moveTo>
                <a:lnTo>
                  <a:pt x="9902741" y="0"/>
                </a:lnTo>
                <a:lnTo>
                  <a:pt x="9902741" y="6398232"/>
                </a:lnTo>
                <a:lnTo>
                  <a:pt x="0" y="639823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285085" y="771963"/>
            <a:ext cx="7416449" cy="10172187"/>
          </a:xfrm>
          <a:custGeom>
            <a:avLst/>
            <a:gdLst/>
            <a:ahLst/>
            <a:cxnLst/>
            <a:rect l="l" t="t" r="r" b="b"/>
            <a:pathLst>
              <a:path w="7416449" h="10172187">
                <a:moveTo>
                  <a:pt x="0" y="0"/>
                </a:moveTo>
                <a:lnTo>
                  <a:pt x="7416449" y="0"/>
                </a:lnTo>
                <a:lnTo>
                  <a:pt x="7416449" y="10172187"/>
                </a:lnTo>
                <a:lnTo>
                  <a:pt x="0" y="101721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493590" y="2370136"/>
            <a:ext cx="741573" cy="822827"/>
          </a:xfrm>
          <a:custGeom>
            <a:avLst/>
            <a:gdLst/>
            <a:ahLst/>
            <a:cxnLst/>
            <a:rect l="l" t="t" r="r" b="b"/>
            <a:pathLst>
              <a:path w="741573" h="822827">
                <a:moveTo>
                  <a:pt x="0" y="0"/>
                </a:moveTo>
                <a:lnTo>
                  <a:pt x="741574" y="0"/>
                </a:lnTo>
                <a:lnTo>
                  <a:pt x="741574" y="822828"/>
                </a:lnTo>
                <a:lnTo>
                  <a:pt x="0" y="82282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flipH="1">
            <a:off x="9349277" y="2188739"/>
            <a:ext cx="741573" cy="822827"/>
          </a:xfrm>
          <a:custGeom>
            <a:avLst/>
            <a:gdLst/>
            <a:ahLst/>
            <a:cxnLst/>
            <a:rect l="l" t="t" r="r" b="b"/>
            <a:pathLst>
              <a:path w="741573" h="822827">
                <a:moveTo>
                  <a:pt x="741574" y="0"/>
                </a:moveTo>
                <a:lnTo>
                  <a:pt x="0" y="0"/>
                </a:lnTo>
                <a:lnTo>
                  <a:pt x="0" y="822827"/>
                </a:lnTo>
                <a:lnTo>
                  <a:pt x="741574" y="822827"/>
                </a:lnTo>
                <a:lnTo>
                  <a:pt x="741574"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4536495" y="6357003"/>
            <a:ext cx="3355235" cy="3929997"/>
          </a:xfrm>
          <a:custGeom>
            <a:avLst/>
            <a:gdLst/>
            <a:ahLst/>
            <a:cxnLst/>
            <a:rect l="l" t="t" r="r" b="b"/>
            <a:pathLst>
              <a:path w="3355235" h="3929997">
                <a:moveTo>
                  <a:pt x="0" y="0"/>
                </a:moveTo>
                <a:lnTo>
                  <a:pt x="3355235" y="0"/>
                </a:lnTo>
                <a:lnTo>
                  <a:pt x="3355235" y="3929997"/>
                </a:lnTo>
                <a:lnTo>
                  <a:pt x="0" y="3929997"/>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xmlns="" id="{9E36344B-41C0-5909-21F9-0F14A3DDE2A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34200" y="3467100"/>
            <a:ext cx="10998201" cy="3200400"/>
          </a:xfrm>
          <a:prstGeom prst="rect">
            <a:avLst/>
          </a:prstGeom>
        </p:spPr>
      </p:pic>
    </p:spTree>
    <p:extLst>
      <p:ext uri="{BB962C8B-B14F-4D97-AF65-F5344CB8AC3E}">
        <p14:creationId xmlns:p14="http://schemas.microsoft.com/office/powerpoint/2010/main" val="428119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7D4D0"/>
        </a:solidFill>
        <a:effectLst/>
      </p:bgPr>
    </p:bg>
    <p:spTree>
      <p:nvGrpSpPr>
        <p:cNvPr id="1" name=""/>
        <p:cNvGrpSpPr/>
        <p:nvPr/>
      </p:nvGrpSpPr>
      <p:grpSpPr>
        <a:xfrm>
          <a:off x="0" y="0"/>
          <a:ext cx="0" cy="0"/>
          <a:chOff x="0" y="0"/>
          <a:chExt cx="0" cy="0"/>
        </a:xfrm>
      </p:grpSpPr>
      <p:grpSp>
        <p:nvGrpSpPr>
          <p:cNvPr id="2" name="Group 2"/>
          <p:cNvGrpSpPr/>
          <p:nvPr/>
        </p:nvGrpSpPr>
        <p:grpSpPr>
          <a:xfrm>
            <a:off x="534477" y="454614"/>
            <a:ext cx="17219046" cy="9377771"/>
            <a:chOff x="0" y="0"/>
            <a:chExt cx="6046743" cy="3293154"/>
          </a:xfrm>
        </p:grpSpPr>
        <p:sp>
          <p:nvSpPr>
            <p:cNvPr id="3" name="Freeform 3"/>
            <p:cNvSpPr/>
            <p:nvPr/>
          </p:nvSpPr>
          <p:spPr>
            <a:xfrm>
              <a:off x="0" y="0"/>
              <a:ext cx="6046743" cy="3293154"/>
            </a:xfrm>
            <a:custGeom>
              <a:avLst/>
              <a:gdLst/>
              <a:ahLst/>
              <a:cxnLst/>
              <a:rect l="l" t="t" r="r" b="b"/>
              <a:pathLst>
                <a:path w="6046743" h="3293154">
                  <a:moveTo>
                    <a:pt x="72837" y="0"/>
                  </a:moveTo>
                  <a:lnTo>
                    <a:pt x="5973906" y="0"/>
                  </a:lnTo>
                  <a:cubicBezTo>
                    <a:pt x="6014133" y="0"/>
                    <a:pt x="6046743" y="32610"/>
                    <a:pt x="6046743" y="72837"/>
                  </a:cubicBezTo>
                  <a:lnTo>
                    <a:pt x="6046743" y="3220317"/>
                  </a:lnTo>
                  <a:cubicBezTo>
                    <a:pt x="6046743" y="3260544"/>
                    <a:pt x="6014133" y="3293154"/>
                    <a:pt x="5973906" y="3293154"/>
                  </a:cubicBezTo>
                  <a:lnTo>
                    <a:pt x="72837" y="3293154"/>
                  </a:lnTo>
                  <a:cubicBezTo>
                    <a:pt x="32610" y="3293154"/>
                    <a:pt x="0" y="3260544"/>
                    <a:pt x="0" y="3220317"/>
                  </a:cubicBezTo>
                  <a:lnTo>
                    <a:pt x="0" y="72837"/>
                  </a:lnTo>
                  <a:cubicBezTo>
                    <a:pt x="0" y="32610"/>
                    <a:pt x="32610" y="0"/>
                    <a:pt x="72837" y="0"/>
                  </a:cubicBezTo>
                  <a:close/>
                </a:path>
              </a:pathLst>
            </a:custGeom>
            <a:solidFill>
              <a:srgbClr val="FFFFFF"/>
            </a:solidFill>
          </p:spPr>
          <p:txBody>
            <a:bodyPr/>
            <a:lstStyle/>
            <a:p>
              <a:endParaRPr lang="en-US">
                <a:latin typeface="Cambria" panose="02040503050406030204" pitchFamily="18" charset="0"/>
                <a:ea typeface="Cambria" panose="02040503050406030204" pitchFamily="18" charset="0"/>
              </a:endParaRPr>
            </a:p>
          </p:txBody>
        </p:sp>
        <p:sp>
          <p:nvSpPr>
            <p:cNvPr id="4" name="TextBox 4"/>
            <p:cNvSpPr txBox="1"/>
            <p:nvPr/>
          </p:nvSpPr>
          <p:spPr>
            <a:xfrm>
              <a:off x="0" y="-28575"/>
              <a:ext cx="812800" cy="841375"/>
            </a:xfrm>
            <a:prstGeom prst="rect">
              <a:avLst/>
            </a:prstGeom>
          </p:spPr>
          <p:txBody>
            <a:bodyPr lIns="11906" tIns="11906" rIns="11906" bIns="11906" rtlCol="0" anchor="ctr"/>
            <a:lstStyle/>
            <a:p>
              <a:pPr marL="0" marR="0" lvl="0" indent="0" algn="ctr" defTabSz="914400" rtl="0" eaLnBrk="1" fontAlgn="auto" latinLnBrk="0" hangingPunct="1">
                <a:lnSpc>
                  <a:spcPts val="203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6" name="Group 6"/>
          <p:cNvGrpSpPr/>
          <p:nvPr/>
        </p:nvGrpSpPr>
        <p:grpSpPr>
          <a:xfrm>
            <a:off x="6858000" y="3199816"/>
            <a:ext cx="10401300" cy="6058484"/>
            <a:chOff x="0" y="0"/>
            <a:chExt cx="3033217" cy="2127533"/>
          </a:xfrm>
        </p:grpSpPr>
        <p:sp>
          <p:nvSpPr>
            <p:cNvPr id="7" name="Freeform 7"/>
            <p:cNvSpPr/>
            <p:nvPr/>
          </p:nvSpPr>
          <p:spPr>
            <a:xfrm>
              <a:off x="0" y="0"/>
              <a:ext cx="3033217" cy="2127534"/>
            </a:xfrm>
            <a:custGeom>
              <a:avLst/>
              <a:gdLst/>
              <a:ahLst/>
              <a:cxnLst/>
              <a:rect l="l" t="t" r="r" b="b"/>
              <a:pathLst>
                <a:path w="3033217" h="2127534">
                  <a:moveTo>
                    <a:pt x="145202" y="0"/>
                  </a:moveTo>
                  <a:lnTo>
                    <a:pt x="2888015" y="0"/>
                  </a:lnTo>
                  <a:cubicBezTo>
                    <a:pt x="2968208" y="0"/>
                    <a:pt x="3033217" y="65009"/>
                    <a:pt x="3033217" y="145202"/>
                  </a:cubicBezTo>
                  <a:lnTo>
                    <a:pt x="3033217" y="1982332"/>
                  </a:lnTo>
                  <a:cubicBezTo>
                    <a:pt x="3033217" y="2020841"/>
                    <a:pt x="3017919" y="2057774"/>
                    <a:pt x="2990689" y="2085005"/>
                  </a:cubicBezTo>
                  <a:cubicBezTo>
                    <a:pt x="2963458" y="2112235"/>
                    <a:pt x="2926525" y="2127534"/>
                    <a:pt x="2888015" y="2127534"/>
                  </a:cubicBezTo>
                  <a:lnTo>
                    <a:pt x="145202" y="2127534"/>
                  </a:lnTo>
                  <a:cubicBezTo>
                    <a:pt x="106692" y="2127534"/>
                    <a:pt x="69759" y="2112235"/>
                    <a:pt x="42529" y="2085005"/>
                  </a:cubicBezTo>
                  <a:cubicBezTo>
                    <a:pt x="15298" y="2057774"/>
                    <a:pt x="0" y="2020841"/>
                    <a:pt x="0" y="1982332"/>
                  </a:cubicBezTo>
                  <a:lnTo>
                    <a:pt x="0" y="145202"/>
                  </a:lnTo>
                  <a:cubicBezTo>
                    <a:pt x="0" y="106692"/>
                    <a:pt x="15298" y="69759"/>
                    <a:pt x="42529" y="42529"/>
                  </a:cubicBezTo>
                  <a:cubicBezTo>
                    <a:pt x="69759" y="15298"/>
                    <a:pt x="106692" y="0"/>
                    <a:pt x="145202" y="0"/>
                  </a:cubicBezTo>
                  <a:close/>
                </a:path>
              </a:pathLst>
            </a:custGeom>
            <a:solidFill>
              <a:srgbClr val="FFE493"/>
            </a:solidFill>
          </p:spPr>
          <p:txBody>
            <a:bodyPr/>
            <a:lstStyle/>
            <a:p>
              <a:endParaRPr lang="en-US">
                <a:latin typeface="Cambria" panose="02040503050406030204" pitchFamily="18" charset="0"/>
                <a:ea typeface="Cambria" panose="02040503050406030204" pitchFamily="18" charset="0"/>
              </a:endParaRPr>
            </a:p>
          </p:txBody>
        </p:sp>
        <p:sp>
          <p:nvSpPr>
            <p:cNvPr id="8" name="TextBox 8"/>
            <p:cNvSpPr txBox="1"/>
            <p:nvPr/>
          </p:nvSpPr>
          <p:spPr>
            <a:xfrm>
              <a:off x="0" y="-28575"/>
              <a:ext cx="812800" cy="841375"/>
            </a:xfrm>
            <a:prstGeom prst="rect">
              <a:avLst/>
            </a:prstGeom>
          </p:spPr>
          <p:txBody>
            <a:bodyPr lIns="11906" tIns="11906" rIns="11906" bIns="11906" rtlCol="0" anchor="ctr"/>
            <a:lstStyle/>
            <a:p>
              <a:pPr marL="0" marR="0" lvl="0" indent="0" algn="ctr" defTabSz="914400" rtl="0" eaLnBrk="1" fontAlgn="auto" latinLnBrk="0" hangingPunct="1">
                <a:lnSpc>
                  <a:spcPts val="203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9" name="TextBox 9"/>
          <p:cNvSpPr txBox="1"/>
          <p:nvPr/>
        </p:nvSpPr>
        <p:spPr>
          <a:xfrm>
            <a:off x="4896853" y="807907"/>
            <a:ext cx="12458700" cy="1976503"/>
          </a:xfrm>
          <a:prstGeom prst="rect">
            <a:avLst/>
          </a:prstGeom>
        </p:spPr>
        <p:txBody>
          <a:bodyPr wrap="square" lIns="0" tIns="0" rIns="0" bIns="0" rtlCol="0" anchor="t">
            <a:spAutoFit/>
          </a:bodyPr>
          <a:lstStyle/>
          <a:p>
            <a:pPr marL="0" marR="0" lvl="0" indent="0" algn="ctr" defTabSz="914400" rtl="0" eaLnBrk="1" fontAlgn="auto" latinLnBrk="0" hangingPunct="1">
              <a:lnSpc>
                <a:spcPts val="16800"/>
              </a:lnSpc>
              <a:spcBef>
                <a:spcPts val="0"/>
              </a:spcBef>
              <a:spcAft>
                <a:spcPts val="0"/>
              </a:spcAft>
              <a:buClrTx/>
              <a:buSzTx/>
              <a:buFontTx/>
              <a:buNone/>
              <a:tabLst/>
              <a:defRPr/>
            </a:pPr>
            <a:r>
              <a:rPr kumimoji="0" lang="en-US" sz="120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Nhanh như chớp </a:t>
            </a:r>
          </a:p>
        </p:txBody>
      </p:sp>
      <p:sp>
        <p:nvSpPr>
          <p:cNvPr id="10" name="TextBox 10"/>
          <p:cNvSpPr txBox="1"/>
          <p:nvPr/>
        </p:nvSpPr>
        <p:spPr>
          <a:xfrm>
            <a:off x="7786486" y="3137703"/>
            <a:ext cx="9206432" cy="6093976"/>
          </a:xfrm>
          <a:prstGeom prst="rect">
            <a:avLst/>
          </a:prstGeom>
        </p:spPr>
        <p:txBody>
          <a:bodyPr wrap="square" lIns="0" tIns="0" r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Tổ 1 + 2 kể tên</a:t>
            </a:r>
            <a:r>
              <a:rPr kumimoji="0" lang="en-US" sz="6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con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đẻ</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trứng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Tổ 3 + 4 kể tên</a:t>
            </a:r>
            <a:r>
              <a:rPr kumimoji="0" lang="en-US" sz="6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con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đẻ</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con</a:t>
            </a:r>
          </a:p>
        </p:txBody>
      </p:sp>
      <p:pic>
        <p:nvPicPr>
          <p:cNvPr id="12" name="Picture 11"/>
          <p:cNvPicPr>
            <a:picLocks noChangeAspect="1"/>
          </p:cNvPicPr>
          <p:nvPr/>
        </p:nvPicPr>
        <p:blipFill>
          <a:blip r:embed="rId3">
            <a:clrChange>
              <a:clrFrom>
                <a:srgbClr val="FAFAFA"/>
              </a:clrFrom>
              <a:clrTo>
                <a:srgbClr val="FAFAFA">
                  <a:alpha val="0"/>
                </a:srgbClr>
              </a:clrTo>
            </a:clrChange>
          </a:blip>
          <a:stretch>
            <a:fillRect/>
          </a:stretch>
        </p:blipFill>
        <p:spPr>
          <a:xfrm rot="21242979">
            <a:off x="1775403" y="695509"/>
            <a:ext cx="4343400" cy="1297723"/>
          </a:xfrm>
          <a:prstGeom prst="rect">
            <a:avLst/>
          </a:prstGeom>
        </p:spPr>
      </p:pic>
      <p:sp>
        <p:nvSpPr>
          <p:cNvPr id="5" name="Freeform 11">
            <a:extLst>
              <a:ext uri="{FF2B5EF4-FFF2-40B4-BE49-F238E27FC236}">
                <a16:creationId xmlns:a16="http://schemas.microsoft.com/office/drawing/2014/main" xmlns="" id="{F0854C21-6E9D-4C86-6B93-91D4331BBC69}"/>
              </a:ext>
            </a:extLst>
          </p:cNvPr>
          <p:cNvSpPr/>
          <p:nvPr/>
        </p:nvSpPr>
        <p:spPr>
          <a:xfrm flipH="1">
            <a:off x="15240" y="3009900"/>
            <a:ext cx="7188564" cy="6759060"/>
          </a:xfrm>
          <a:custGeom>
            <a:avLst/>
            <a:gdLst/>
            <a:ahLst/>
            <a:cxnLst/>
            <a:rect l="l" t="t" r="r" b="b"/>
            <a:pathLst>
              <a:path w="8324946" h="7447358">
                <a:moveTo>
                  <a:pt x="8324946" y="0"/>
                </a:moveTo>
                <a:lnTo>
                  <a:pt x="0" y="0"/>
                </a:lnTo>
                <a:lnTo>
                  <a:pt x="0" y="7447357"/>
                </a:lnTo>
                <a:lnTo>
                  <a:pt x="8324946" y="7447357"/>
                </a:lnTo>
                <a:lnTo>
                  <a:pt x="8324946" y="0"/>
                </a:lnTo>
                <a:close/>
              </a:path>
            </a:pathLst>
          </a:custGeom>
          <a:blipFill>
            <a:blip r:embed="rId4"/>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200000" flipH="1">
            <a:off x="16237337" y="8521728"/>
            <a:ext cx="1670001" cy="1648590"/>
          </a:xfrm>
          <a:prstGeom prst="rect">
            <a:avLst/>
          </a:prstGeom>
        </p:spPr>
      </p:pic>
      <p:pic>
        <p:nvPicPr>
          <p:cNvPr id="32" name="图片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100000">
            <a:off x="16365810" y="563316"/>
            <a:ext cx="1991154" cy="2076795"/>
          </a:xfrm>
          <a:prstGeom prst="rect">
            <a:avLst/>
          </a:prstGeom>
        </p:spPr>
      </p:pic>
      <p:pic>
        <p:nvPicPr>
          <p:cNvPr id="33" name="图片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9900000">
            <a:off x="170426" y="2808599"/>
            <a:ext cx="1562946" cy="1670001"/>
          </a:xfrm>
          <a:prstGeom prst="rect">
            <a:avLst/>
          </a:prstGeom>
        </p:spPr>
      </p:pic>
      <p:grpSp>
        <p:nvGrpSpPr>
          <p:cNvPr id="14" name="Group 13">
            <a:extLst>
              <a:ext uri="{FF2B5EF4-FFF2-40B4-BE49-F238E27FC236}">
                <a16:creationId xmlns:a16="http://schemas.microsoft.com/office/drawing/2014/main" xmlns="" id="{960C96C5-2638-4BC5-99CB-EC858C8A9597}"/>
              </a:ext>
            </a:extLst>
          </p:cNvPr>
          <p:cNvGrpSpPr/>
          <p:nvPr/>
        </p:nvGrpSpPr>
        <p:grpSpPr>
          <a:xfrm>
            <a:off x="1852853" y="120315"/>
            <a:ext cx="14470395" cy="3144636"/>
            <a:chOff x="940903" y="299988"/>
            <a:chExt cx="10515600" cy="1471192"/>
          </a:xfrm>
        </p:grpSpPr>
        <p:sp>
          <p:nvSpPr>
            <p:cNvPr id="15" name="Rectangle: Rounded Corners 14">
              <a:extLst>
                <a:ext uri="{FF2B5EF4-FFF2-40B4-BE49-F238E27FC236}">
                  <a16:creationId xmlns:a16="http://schemas.microsoft.com/office/drawing/2014/main" xmlns="" id="{99612734-B9CD-4674-9F1C-8330C466ED0B}"/>
                </a:ext>
              </a:extLst>
            </p:cNvPr>
            <p:cNvSpPr/>
            <p:nvPr/>
          </p:nvSpPr>
          <p:spPr>
            <a:xfrm>
              <a:off x="940903" y="299988"/>
              <a:ext cx="10515600" cy="1471192"/>
            </a:xfrm>
            <a:prstGeom prst="roundRect">
              <a:avLst/>
            </a:prstGeom>
            <a:pattFill prst="ltUpDiag">
              <a:fgClr>
                <a:srgbClr val="FF99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xmlns="" id="{70A1F25D-C386-4D78-A2B3-262DA1C27440}"/>
                </a:ext>
              </a:extLst>
            </p:cNvPr>
            <p:cNvSpPr/>
            <p:nvPr/>
          </p:nvSpPr>
          <p:spPr>
            <a:xfrm>
              <a:off x="1022793" y="372783"/>
              <a:ext cx="10332720" cy="1325951"/>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7" name="TextBox 16">
            <a:extLst>
              <a:ext uri="{FF2B5EF4-FFF2-40B4-BE49-F238E27FC236}">
                <a16:creationId xmlns:a16="http://schemas.microsoft.com/office/drawing/2014/main" xmlns="" id="{2E9EB369-99B5-440B-AF1D-53DD3C08859F}"/>
              </a:ext>
            </a:extLst>
          </p:cNvPr>
          <p:cNvSpPr txBox="1"/>
          <p:nvPr/>
        </p:nvSpPr>
        <p:spPr>
          <a:xfrm>
            <a:off x="2319914" y="723137"/>
            <a:ext cx="13536272"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Tổ 1 + 2: Kể tên các con vật đẻ trứng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Tổ 3 + 4: Kể tên các con vật đẻ con</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aphicFrame>
        <p:nvGraphicFramePr>
          <p:cNvPr id="2" name="Table 1">
            <a:extLst>
              <a:ext uri="{FF2B5EF4-FFF2-40B4-BE49-F238E27FC236}">
                <a16:creationId xmlns:a16="http://schemas.microsoft.com/office/drawing/2014/main" xmlns="" id="{24592686-5846-480B-AF6B-9952B788F3F3}"/>
              </a:ext>
            </a:extLst>
          </p:cNvPr>
          <p:cNvGraphicFramePr>
            <a:graphicFrameLocks noGrp="1"/>
          </p:cNvGraphicFramePr>
          <p:nvPr>
            <p:extLst>
              <p:ext uri="{D42A27DB-BD31-4B8C-83A1-F6EECF244321}">
                <p14:modId xmlns:p14="http://schemas.microsoft.com/office/powerpoint/2010/main" val="1562395485"/>
              </p:ext>
            </p:extLst>
          </p:nvPr>
        </p:nvGraphicFramePr>
        <p:xfrm>
          <a:off x="2066301" y="3643598"/>
          <a:ext cx="14074902" cy="6239114"/>
        </p:xfrm>
        <a:graphic>
          <a:graphicData uri="http://schemas.openxmlformats.org/drawingml/2006/table">
            <a:tbl>
              <a:tblPr firstRow="1" bandRow="1">
                <a:tableStyleId>{5C22544A-7EE6-4342-B048-85BDC9FD1C3A}</a:tableStyleId>
              </a:tblPr>
              <a:tblGrid>
                <a:gridCol w="7037451">
                  <a:extLst>
                    <a:ext uri="{9D8B030D-6E8A-4147-A177-3AD203B41FA5}">
                      <a16:colId xmlns:a16="http://schemas.microsoft.com/office/drawing/2014/main" xmlns="" val="1576467313"/>
                    </a:ext>
                  </a:extLst>
                </a:gridCol>
                <a:gridCol w="7037451">
                  <a:extLst>
                    <a:ext uri="{9D8B030D-6E8A-4147-A177-3AD203B41FA5}">
                      <a16:colId xmlns:a16="http://schemas.microsoft.com/office/drawing/2014/main" xmlns="" val="3319324491"/>
                    </a:ext>
                  </a:extLst>
                </a:gridCol>
              </a:tblGrid>
              <a:tr h="1364885">
                <a:tc>
                  <a:txBody>
                    <a:bodyPr/>
                    <a:lstStyle/>
                    <a:p>
                      <a:pPr algn="ctr"/>
                      <a:r>
                        <a:rPr lang="en-US" sz="4800" dirty="0">
                          <a:solidFill>
                            <a:srgbClr val="002060"/>
                          </a:solidFill>
                          <a:latin typeface="Cambria" panose="02040503050406030204" pitchFamily="18" charset="0"/>
                          <a:ea typeface="Cambria" panose="02040503050406030204" pitchFamily="18" charset="0"/>
                        </a:rPr>
                        <a:t>Con </a:t>
                      </a:r>
                      <a:r>
                        <a:rPr lang="en-US" sz="4800" dirty="0" err="1">
                          <a:solidFill>
                            <a:srgbClr val="002060"/>
                          </a:solidFill>
                          <a:latin typeface="Cambria" panose="02040503050406030204" pitchFamily="18" charset="0"/>
                          <a:ea typeface="Cambria" panose="02040503050406030204" pitchFamily="18" charset="0"/>
                        </a:rPr>
                        <a:t>vật</a:t>
                      </a:r>
                      <a:r>
                        <a:rPr lang="en-US" sz="4800" dirty="0">
                          <a:solidFill>
                            <a:srgbClr val="002060"/>
                          </a:solidFill>
                          <a:latin typeface="Cambria" panose="02040503050406030204" pitchFamily="18" charset="0"/>
                          <a:ea typeface="Cambria" panose="02040503050406030204" pitchFamily="18" charset="0"/>
                        </a:rPr>
                        <a:t> </a:t>
                      </a:r>
                      <a:r>
                        <a:rPr lang="en-US" sz="4800" dirty="0" err="1">
                          <a:solidFill>
                            <a:srgbClr val="002060"/>
                          </a:solidFill>
                          <a:latin typeface="Cambria" panose="02040503050406030204" pitchFamily="18" charset="0"/>
                          <a:ea typeface="Cambria" panose="02040503050406030204" pitchFamily="18" charset="0"/>
                        </a:rPr>
                        <a:t>đẻ</a:t>
                      </a:r>
                      <a:r>
                        <a:rPr lang="en-US" sz="4800" dirty="0">
                          <a:solidFill>
                            <a:srgbClr val="002060"/>
                          </a:solidFill>
                          <a:latin typeface="Cambria" panose="02040503050406030204" pitchFamily="18" charset="0"/>
                          <a:ea typeface="Cambria" panose="02040503050406030204" pitchFamily="18" charset="0"/>
                        </a:rPr>
                        <a:t> </a:t>
                      </a:r>
                      <a:r>
                        <a:rPr lang="en-US" sz="4800" dirty="0" err="1">
                          <a:solidFill>
                            <a:srgbClr val="002060"/>
                          </a:solidFill>
                          <a:latin typeface="Cambria" panose="02040503050406030204" pitchFamily="18" charset="0"/>
                          <a:ea typeface="Cambria" panose="02040503050406030204" pitchFamily="18" charset="0"/>
                        </a:rPr>
                        <a:t>trứng</a:t>
                      </a:r>
                      <a:r>
                        <a:rPr lang="en-US" sz="4800" dirty="0">
                          <a:solidFill>
                            <a:srgbClr val="002060"/>
                          </a:solidFill>
                          <a:latin typeface="Cambria" panose="02040503050406030204" pitchFamily="18" charset="0"/>
                          <a:ea typeface="Cambria" panose="02040503050406030204" pitchFamily="18" charset="0"/>
                        </a:rPr>
                        <a:t> </a:t>
                      </a:r>
                    </a:p>
                  </a:txBody>
                  <a:tcPr marL="137160" marR="137160" marT="68580" marB="68580" anchor="ctr">
                    <a:lnL w="28575" cap="flat" cmpd="sng" algn="ctr">
                      <a:solidFill>
                        <a:srgbClr val="3FB393"/>
                      </a:solidFill>
                      <a:prstDash val="solid"/>
                      <a:round/>
                      <a:headEnd type="none" w="med" len="med"/>
                      <a:tailEnd type="none" w="med" len="med"/>
                    </a:lnL>
                    <a:lnR w="28575" cap="flat" cmpd="sng" algn="ctr">
                      <a:solidFill>
                        <a:srgbClr val="3FB393"/>
                      </a:solidFill>
                      <a:prstDash val="solid"/>
                      <a:round/>
                      <a:headEnd type="none" w="med" len="med"/>
                      <a:tailEnd type="none" w="med" len="med"/>
                    </a:lnR>
                    <a:lnT w="28575" cap="flat" cmpd="sng" algn="ctr">
                      <a:solidFill>
                        <a:srgbClr val="3FB393"/>
                      </a:solidFill>
                      <a:prstDash val="solid"/>
                      <a:round/>
                      <a:headEnd type="none" w="med" len="med"/>
                      <a:tailEnd type="none" w="med" len="med"/>
                    </a:lnT>
                    <a:lnB w="28575" cap="flat" cmpd="sng" algn="ctr">
                      <a:solidFill>
                        <a:srgbClr val="3FB393"/>
                      </a:solidFill>
                      <a:prstDash val="solid"/>
                      <a:round/>
                      <a:headEnd type="none" w="med" len="med"/>
                      <a:tailEnd type="none" w="med" len="med"/>
                    </a:lnB>
                    <a:solidFill>
                      <a:srgbClr val="CBEDE3"/>
                    </a:solidFill>
                  </a:tcPr>
                </a:tc>
                <a:tc>
                  <a:txBody>
                    <a:bodyPr/>
                    <a:lstStyle/>
                    <a:p>
                      <a:pPr algn="ctr"/>
                      <a:r>
                        <a:rPr lang="en-US" sz="4800" dirty="0">
                          <a:solidFill>
                            <a:srgbClr val="002060"/>
                          </a:solidFill>
                          <a:latin typeface="Cambria" panose="02040503050406030204" pitchFamily="18" charset="0"/>
                          <a:ea typeface="Cambria" panose="02040503050406030204" pitchFamily="18" charset="0"/>
                        </a:rPr>
                        <a:t>Con </a:t>
                      </a:r>
                      <a:r>
                        <a:rPr lang="en-US" sz="4800" dirty="0" err="1">
                          <a:solidFill>
                            <a:srgbClr val="002060"/>
                          </a:solidFill>
                          <a:latin typeface="Cambria" panose="02040503050406030204" pitchFamily="18" charset="0"/>
                          <a:ea typeface="Cambria" panose="02040503050406030204" pitchFamily="18" charset="0"/>
                        </a:rPr>
                        <a:t>vật</a:t>
                      </a:r>
                      <a:r>
                        <a:rPr lang="en-US" sz="4800" dirty="0">
                          <a:solidFill>
                            <a:srgbClr val="002060"/>
                          </a:solidFill>
                          <a:latin typeface="Cambria" panose="02040503050406030204" pitchFamily="18" charset="0"/>
                          <a:ea typeface="Cambria" panose="02040503050406030204" pitchFamily="18" charset="0"/>
                        </a:rPr>
                        <a:t> </a:t>
                      </a:r>
                      <a:r>
                        <a:rPr lang="en-US" sz="4800" dirty="0" err="1">
                          <a:solidFill>
                            <a:srgbClr val="002060"/>
                          </a:solidFill>
                          <a:latin typeface="Cambria" panose="02040503050406030204" pitchFamily="18" charset="0"/>
                          <a:ea typeface="Cambria" panose="02040503050406030204" pitchFamily="18" charset="0"/>
                        </a:rPr>
                        <a:t>đẻ</a:t>
                      </a:r>
                      <a:r>
                        <a:rPr lang="en-US" sz="4800" dirty="0">
                          <a:solidFill>
                            <a:srgbClr val="002060"/>
                          </a:solidFill>
                          <a:latin typeface="Cambria" panose="02040503050406030204" pitchFamily="18" charset="0"/>
                          <a:ea typeface="Cambria" panose="02040503050406030204" pitchFamily="18" charset="0"/>
                        </a:rPr>
                        <a:t> con</a:t>
                      </a:r>
                    </a:p>
                  </a:txBody>
                  <a:tcPr marL="137160" marR="137160" marT="68580" marB="68580" anchor="ctr">
                    <a:lnL w="28575" cap="flat" cmpd="sng" algn="ctr">
                      <a:solidFill>
                        <a:srgbClr val="3FB393"/>
                      </a:solidFill>
                      <a:prstDash val="solid"/>
                      <a:round/>
                      <a:headEnd type="none" w="med" len="med"/>
                      <a:tailEnd type="none" w="med" len="med"/>
                    </a:lnL>
                    <a:lnR w="28575" cap="flat" cmpd="sng" algn="ctr">
                      <a:solidFill>
                        <a:srgbClr val="3FB393"/>
                      </a:solidFill>
                      <a:prstDash val="solid"/>
                      <a:round/>
                      <a:headEnd type="none" w="med" len="med"/>
                      <a:tailEnd type="none" w="med" len="med"/>
                    </a:lnR>
                    <a:lnT w="28575" cap="flat" cmpd="sng" algn="ctr">
                      <a:solidFill>
                        <a:srgbClr val="3FB393"/>
                      </a:solidFill>
                      <a:prstDash val="solid"/>
                      <a:round/>
                      <a:headEnd type="none" w="med" len="med"/>
                      <a:tailEnd type="none" w="med" len="med"/>
                    </a:lnT>
                    <a:lnB w="28575" cap="flat" cmpd="sng" algn="ctr">
                      <a:solidFill>
                        <a:srgbClr val="3FB393"/>
                      </a:solidFill>
                      <a:prstDash val="solid"/>
                      <a:round/>
                      <a:headEnd type="none" w="med" len="med"/>
                      <a:tailEnd type="none" w="med" len="med"/>
                    </a:lnB>
                    <a:solidFill>
                      <a:srgbClr val="CBEDE3"/>
                    </a:solidFill>
                  </a:tcPr>
                </a:tc>
                <a:extLst>
                  <a:ext uri="{0D108BD9-81ED-4DB2-BD59-A6C34878D82A}">
                    <a16:rowId xmlns:a16="http://schemas.microsoft.com/office/drawing/2014/main" xmlns="" val="1257522779"/>
                  </a:ext>
                </a:extLst>
              </a:tr>
              <a:tr h="4874229">
                <a:tc>
                  <a:txBody>
                    <a:bodyPr/>
                    <a:lstStyle/>
                    <a:p>
                      <a:endParaRPr lang="en-US" sz="2700" dirty="0">
                        <a:latin typeface="Cambria" panose="02040503050406030204" pitchFamily="18" charset="0"/>
                        <a:ea typeface="Cambria" panose="02040503050406030204" pitchFamily="18" charset="0"/>
                      </a:endParaRPr>
                    </a:p>
                  </a:txBody>
                  <a:tcPr marL="137160" marR="137160" marT="68580" marB="68580">
                    <a:lnL w="28575" cap="flat" cmpd="sng" algn="ctr">
                      <a:solidFill>
                        <a:srgbClr val="3FB393"/>
                      </a:solidFill>
                      <a:prstDash val="solid"/>
                      <a:round/>
                      <a:headEnd type="none" w="med" len="med"/>
                      <a:tailEnd type="none" w="med" len="med"/>
                    </a:lnL>
                    <a:lnR w="28575" cap="flat" cmpd="sng" algn="ctr">
                      <a:solidFill>
                        <a:srgbClr val="3FB393"/>
                      </a:solidFill>
                      <a:prstDash val="solid"/>
                      <a:round/>
                      <a:headEnd type="none" w="med" len="med"/>
                      <a:tailEnd type="none" w="med" len="med"/>
                    </a:lnR>
                    <a:lnT w="28575" cap="flat" cmpd="sng" algn="ctr">
                      <a:solidFill>
                        <a:srgbClr val="3FB393"/>
                      </a:solidFill>
                      <a:prstDash val="solid"/>
                      <a:round/>
                      <a:headEnd type="none" w="med" len="med"/>
                      <a:tailEnd type="none" w="med" len="med"/>
                    </a:lnT>
                    <a:lnB w="28575" cap="flat" cmpd="sng" algn="ctr">
                      <a:solidFill>
                        <a:srgbClr val="3FB393"/>
                      </a:solidFill>
                      <a:prstDash val="solid"/>
                      <a:round/>
                      <a:headEnd type="none" w="med" len="med"/>
                      <a:tailEnd type="none" w="med" len="med"/>
                    </a:lnB>
                    <a:solidFill>
                      <a:schemeClr val="bg1"/>
                    </a:solidFill>
                  </a:tcPr>
                </a:tc>
                <a:tc>
                  <a:txBody>
                    <a:bodyPr/>
                    <a:lstStyle/>
                    <a:p>
                      <a:endParaRPr lang="en-US" sz="2700" dirty="0">
                        <a:latin typeface="Cambria" panose="02040503050406030204" pitchFamily="18" charset="0"/>
                        <a:ea typeface="Cambria" panose="02040503050406030204" pitchFamily="18" charset="0"/>
                      </a:endParaRPr>
                    </a:p>
                  </a:txBody>
                  <a:tcPr marL="137160" marR="137160" marT="68580" marB="68580">
                    <a:lnL w="28575" cap="flat" cmpd="sng" algn="ctr">
                      <a:solidFill>
                        <a:srgbClr val="3FB393"/>
                      </a:solidFill>
                      <a:prstDash val="solid"/>
                      <a:round/>
                      <a:headEnd type="none" w="med" len="med"/>
                      <a:tailEnd type="none" w="med" len="med"/>
                    </a:lnL>
                    <a:lnR w="28575" cap="flat" cmpd="sng" algn="ctr">
                      <a:solidFill>
                        <a:srgbClr val="3FB393"/>
                      </a:solidFill>
                      <a:prstDash val="solid"/>
                      <a:round/>
                      <a:headEnd type="none" w="med" len="med"/>
                      <a:tailEnd type="none" w="med" len="med"/>
                    </a:lnR>
                    <a:lnT w="28575" cap="flat" cmpd="sng" algn="ctr">
                      <a:solidFill>
                        <a:srgbClr val="3FB393"/>
                      </a:solidFill>
                      <a:prstDash val="solid"/>
                      <a:round/>
                      <a:headEnd type="none" w="med" len="med"/>
                      <a:tailEnd type="none" w="med" len="med"/>
                    </a:lnT>
                    <a:lnB w="28575" cap="flat" cmpd="sng" algn="ctr">
                      <a:solidFill>
                        <a:srgbClr val="3FB393"/>
                      </a:solidFill>
                      <a:prstDash val="solid"/>
                      <a:round/>
                      <a:headEnd type="none" w="med" len="med"/>
                      <a:tailEnd type="none" w="med" len="med"/>
                    </a:lnB>
                    <a:solidFill>
                      <a:schemeClr val="bg1"/>
                    </a:solidFill>
                  </a:tcPr>
                </a:tc>
                <a:extLst>
                  <a:ext uri="{0D108BD9-81ED-4DB2-BD59-A6C34878D82A}">
                    <a16:rowId xmlns:a16="http://schemas.microsoft.com/office/drawing/2014/main" xmlns="" val="1546001065"/>
                  </a:ext>
                </a:extLst>
              </a:tr>
            </a:tbl>
          </a:graphicData>
        </a:graphic>
      </p:graphicFrame>
    </p:spTree>
    <p:controls>
      <mc:AlternateContent xmlns:mc="http://schemas.openxmlformats.org/markup-compatibility/2006">
        <mc:Choice xmlns:v="urn:schemas-microsoft-com:vml" Requires="v">
          <p:control spid="1030" name="TextBox1" r:id="rId2" imgW="6756480" imgH="4597560"/>
        </mc:Choice>
        <mc:Fallback>
          <p:control name="TextBox1" r:id="rId2" imgW="6756480" imgH="4597560">
            <p:pic>
              <p:nvPicPr>
                <p:cNvPr id="0" name="TextBox1"/>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2146300" y="5167313"/>
                  <a:ext cx="6756400" cy="4595812"/>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spid="1031" name="TextBox2" r:id="rId3" imgW="6756480" imgH="4597560"/>
        </mc:Choice>
        <mc:Fallback>
          <p:control name="TextBox2" r:id="rId3" imgW="6756480" imgH="4597560">
            <p:pic>
              <p:nvPicPr>
                <p:cNvPr id="0" name="TextBox2"/>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9232900" y="5167313"/>
                  <a:ext cx="6756400" cy="4595812"/>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814510838"/>
      </p:ext>
    </p:extLst>
  </p:cSld>
  <p:clrMapOvr>
    <a:masterClrMapping/>
  </p:clrMapOvr>
  <mc:AlternateContent xmlns:mc="http://schemas.openxmlformats.org/markup-compatibility/2006" xmlns:p14="http://schemas.microsoft.com/office/powerpoint/2010/main">
    <mc:Choice Requires="p14">
      <p:transition spd="slow" advClick="0">
        <p14:prism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500" fill="hold"/>
                                        <p:tgtEl>
                                          <p:spTgt spid="33"/>
                                        </p:tgtEl>
                                        <p:attrNameLst>
                                          <p:attrName>ppt_x</p:attrName>
                                        </p:attrNameLst>
                                      </p:cBhvr>
                                      <p:tavLst>
                                        <p:tav tm="0">
                                          <p:val>
                                            <p:strVal val="#ppt_x"/>
                                          </p:val>
                                        </p:tav>
                                        <p:tav tm="100000">
                                          <p:val>
                                            <p:strVal val="#ppt_x"/>
                                          </p:val>
                                        </p:tav>
                                      </p:tavLst>
                                    </p:anim>
                                    <p:anim calcmode="lin" valueType="num">
                                      <p:cBhvr additive="base">
                                        <p:cTn id="19" dur="500" fill="hold"/>
                                        <p:tgtEl>
                                          <p:spTgt spid="33"/>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additive="base">
                                        <p:cTn id="22" dur="500" fill="hold"/>
                                        <p:tgtEl>
                                          <p:spTgt spid="32"/>
                                        </p:tgtEl>
                                        <p:attrNameLst>
                                          <p:attrName>ppt_x</p:attrName>
                                        </p:attrNameLst>
                                      </p:cBhvr>
                                      <p:tavLst>
                                        <p:tav tm="0">
                                          <p:val>
                                            <p:strVal val="#ppt_x"/>
                                          </p:val>
                                        </p:tav>
                                        <p:tav tm="100000">
                                          <p:val>
                                            <p:strVal val="#ppt_x"/>
                                          </p:val>
                                        </p:tav>
                                      </p:tavLst>
                                    </p:anim>
                                    <p:anim calcmode="lin" valueType="num">
                                      <p:cBhvr additive="base">
                                        <p:cTn id="23" dur="500" fill="hold"/>
                                        <p:tgtEl>
                                          <p:spTgt spid="32"/>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 calcmode="lin" valueType="num">
                                      <p:cBhvr additive="base">
                                        <p:cTn id="26" dur="500" fill="hold"/>
                                        <p:tgtEl>
                                          <p:spTgt spid="31"/>
                                        </p:tgtEl>
                                        <p:attrNameLst>
                                          <p:attrName>ppt_x</p:attrName>
                                        </p:attrNameLst>
                                      </p:cBhvr>
                                      <p:tavLst>
                                        <p:tav tm="0">
                                          <p:val>
                                            <p:strVal val="#ppt_x"/>
                                          </p:val>
                                        </p:tav>
                                        <p:tav tm="100000">
                                          <p:val>
                                            <p:strVal val="#ppt_x"/>
                                          </p:val>
                                        </p:tav>
                                      </p:tavLst>
                                    </p:anim>
                                    <p:anim calcmode="lin" valueType="num">
                                      <p:cBhvr additive="base">
                                        <p:cTn id="27"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26376" y="8747928"/>
            <a:ext cx="18305585" cy="1685043"/>
            <a:chOff x="-17585" y="5729324"/>
            <a:chExt cx="12203723" cy="1123362"/>
          </a:xfrm>
        </p:grpSpPr>
        <p:pic>
          <p:nvPicPr>
            <p:cNvPr id="24" name="图片 23"/>
            <p:cNvPicPr>
              <a:picLocks noChangeAspect="1"/>
            </p:cNvPicPr>
            <p:nvPr/>
          </p:nvPicPr>
          <p:blipFill rotWithShape="1">
            <a:blip r:embed="rId3"/>
            <a:srcRect l="1990"/>
            <a:stretch/>
          </p:blipFill>
          <p:spPr>
            <a:xfrm>
              <a:off x="-17585" y="5729324"/>
              <a:ext cx="8659753" cy="1123362"/>
            </a:xfrm>
            <a:prstGeom prst="rect">
              <a:avLst/>
            </a:prstGeom>
          </p:spPr>
        </p:pic>
        <p:pic>
          <p:nvPicPr>
            <p:cNvPr id="25" name="图片 24"/>
            <p:cNvPicPr>
              <a:picLocks noChangeAspect="1"/>
            </p:cNvPicPr>
            <p:nvPr/>
          </p:nvPicPr>
          <p:blipFill rotWithShape="1">
            <a:blip r:embed="rId3"/>
            <a:srcRect r="21459"/>
            <a:stretch/>
          </p:blipFill>
          <p:spPr>
            <a:xfrm>
              <a:off x="5398477" y="5729324"/>
              <a:ext cx="6787661" cy="1123362"/>
            </a:xfrm>
            <a:prstGeom prst="rect">
              <a:avLst/>
            </a:prstGeom>
          </p:spPr>
        </p:pic>
      </p:grpSp>
      <p:pic>
        <p:nvPicPr>
          <p:cNvPr id="31" name="图片 24">
            <a:extLst>
              <a:ext uri="{FF2B5EF4-FFF2-40B4-BE49-F238E27FC236}">
                <a16:creationId xmlns:a16="http://schemas.microsoft.com/office/drawing/2014/main" xmlns="" id="{96486517-73B1-491A-B73C-511773C71824}"/>
              </a:ext>
            </a:extLst>
          </p:cNvPr>
          <p:cNvPicPr>
            <a:picLocks noChangeAspect="1"/>
          </p:cNvPicPr>
          <p:nvPr/>
        </p:nvPicPr>
        <p:blipFill rotWithShape="1">
          <a:blip r:embed="rId3"/>
          <a:srcRect r="21459"/>
          <a:stretch/>
        </p:blipFill>
        <p:spPr>
          <a:xfrm rot="16200000">
            <a:off x="12354784" y="4248225"/>
            <a:ext cx="10181492" cy="1685043"/>
          </a:xfrm>
          <a:prstGeom prst="rect">
            <a:avLst/>
          </a:prstGeom>
        </p:spPr>
      </p:pic>
      <p:pic>
        <p:nvPicPr>
          <p:cNvPr id="32" name="图片 24">
            <a:extLst>
              <a:ext uri="{FF2B5EF4-FFF2-40B4-BE49-F238E27FC236}">
                <a16:creationId xmlns:a16="http://schemas.microsoft.com/office/drawing/2014/main" xmlns="" id="{20C498B3-E3E2-49FE-80EE-6484FBBC8FCB}"/>
              </a:ext>
            </a:extLst>
          </p:cNvPr>
          <p:cNvPicPr>
            <a:picLocks noChangeAspect="1"/>
          </p:cNvPicPr>
          <p:nvPr/>
        </p:nvPicPr>
        <p:blipFill rotWithShape="1">
          <a:blip r:embed="rId3"/>
          <a:srcRect r="21459"/>
          <a:stretch/>
        </p:blipFill>
        <p:spPr>
          <a:xfrm rot="5400000" flipH="1">
            <a:off x="-4270710" y="4248224"/>
            <a:ext cx="10181492" cy="1685043"/>
          </a:xfrm>
          <a:prstGeom prst="rect">
            <a:avLst/>
          </a:prstGeom>
        </p:spPr>
      </p:pic>
      <p:grpSp>
        <p:nvGrpSpPr>
          <p:cNvPr id="33" name="组合 22">
            <a:extLst>
              <a:ext uri="{FF2B5EF4-FFF2-40B4-BE49-F238E27FC236}">
                <a16:creationId xmlns:a16="http://schemas.microsoft.com/office/drawing/2014/main" xmlns="" id="{83EECB21-4DCC-41CF-803D-0C692EEB4902}"/>
              </a:ext>
            </a:extLst>
          </p:cNvPr>
          <p:cNvGrpSpPr/>
          <p:nvPr/>
        </p:nvGrpSpPr>
        <p:grpSpPr>
          <a:xfrm flipV="1">
            <a:off x="-26377" y="-40205"/>
            <a:ext cx="18305585" cy="1685043"/>
            <a:chOff x="-17585" y="5729324"/>
            <a:chExt cx="12203723" cy="1123362"/>
          </a:xfrm>
        </p:grpSpPr>
        <p:pic>
          <p:nvPicPr>
            <p:cNvPr id="34" name="图片 23">
              <a:extLst>
                <a:ext uri="{FF2B5EF4-FFF2-40B4-BE49-F238E27FC236}">
                  <a16:creationId xmlns:a16="http://schemas.microsoft.com/office/drawing/2014/main" xmlns="" id="{DFCF1FB8-9CA5-4F70-944D-F86F8C9FB276}"/>
                </a:ext>
              </a:extLst>
            </p:cNvPr>
            <p:cNvPicPr>
              <a:picLocks noChangeAspect="1"/>
            </p:cNvPicPr>
            <p:nvPr/>
          </p:nvPicPr>
          <p:blipFill rotWithShape="1">
            <a:blip r:embed="rId3"/>
            <a:srcRect l="1990"/>
            <a:stretch/>
          </p:blipFill>
          <p:spPr>
            <a:xfrm>
              <a:off x="-17585" y="5729324"/>
              <a:ext cx="8659753" cy="1123362"/>
            </a:xfrm>
            <a:prstGeom prst="rect">
              <a:avLst/>
            </a:prstGeom>
          </p:spPr>
        </p:pic>
        <p:pic>
          <p:nvPicPr>
            <p:cNvPr id="35" name="图片 24">
              <a:extLst>
                <a:ext uri="{FF2B5EF4-FFF2-40B4-BE49-F238E27FC236}">
                  <a16:creationId xmlns:a16="http://schemas.microsoft.com/office/drawing/2014/main" xmlns="" id="{969CB8E6-4E01-4BC0-AC67-FA3C2E3F6223}"/>
                </a:ext>
              </a:extLst>
            </p:cNvPr>
            <p:cNvPicPr>
              <a:picLocks noChangeAspect="1"/>
            </p:cNvPicPr>
            <p:nvPr/>
          </p:nvPicPr>
          <p:blipFill rotWithShape="1">
            <a:blip r:embed="rId3"/>
            <a:srcRect r="21459"/>
            <a:stretch/>
          </p:blipFill>
          <p:spPr>
            <a:xfrm>
              <a:off x="5398477" y="5729324"/>
              <a:ext cx="6787661" cy="1123362"/>
            </a:xfrm>
            <a:prstGeom prst="rect">
              <a:avLst/>
            </a:prstGeom>
          </p:spPr>
        </p:pic>
      </p:grpSp>
      <p:sp>
        <p:nvSpPr>
          <p:cNvPr id="2" name="Rectangle: Rounded Corners 1">
            <a:extLst>
              <a:ext uri="{FF2B5EF4-FFF2-40B4-BE49-F238E27FC236}">
                <a16:creationId xmlns:a16="http://schemas.microsoft.com/office/drawing/2014/main" xmlns="" id="{1F5B29D0-E4B9-48E3-8818-7D48DC862D6D}"/>
              </a:ext>
            </a:extLst>
          </p:cNvPr>
          <p:cNvSpPr/>
          <p:nvPr/>
        </p:nvSpPr>
        <p:spPr>
          <a:xfrm>
            <a:off x="408779" y="4467935"/>
            <a:ext cx="2672352" cy="135113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Động</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vật</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20" name="Rectangle: Rounded Corners 19">
            <a:extLst>
              <a:ext uri="{FF2B5EF4-FFF2-40B4-BE49-F238E27FC236}">
                <a16:creationId xmlns:a16="http://schemas.microsoft.com/office/drawing/2014/main" xmlns="" id="{2688684D-98C1-471A-9C87-B92C13ACBF74}"/>
              </a:ext>
            </a:extLst>
          </p:cNvPr>
          <p:cNvSpPr/>
          <p:nvPr/>
        </p:nvSpPr>
        <p:spPr>
          <a:xfrm>
            <a:off x="4123697" y="5881360"/>
            <a:ext cx="3012599" cy="135113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Trứng</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26" name="Rectangle: Rounded Corners 25">
            <a:extLst>
              <a:ext uri="{FF2B5EF4-FFF2-40B4-BE49-F238E27FC236}">
                <a16:creationId xmlns:a16="http://schemas.microsoft.com/office/drawing/2014/main" xmlns="" id="{421164CB-BBD7-4400-B58D-BCE38E5D1BE5}"/>
              </a:ext>
            </a:extLst>
          </p:cNvPr>
          <p:cNvSpPr/>
          <p:nvPr/>
        </p:nvSpPr>
        <p:spPr>
          <a:xfrm>
            <a:off x="4123697" y="2911931"/>
            <a:ext cx="3012599" cy="135113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Tinh</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trùng</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27" name="Rectangle: Rounded Corners 26">
            <a:extLst>
              <a:ext uri="{FF2B5EF4-FFF2-40B4-BE49-F238E27FC236}">
                <a16:creationId xmlns:a16="http://schemas.microsoft.com/office/drawing/2014/main" xmlns="" id="{637FCCEC-6F60-4D6C-8B0A-2D932F0FD34B}"/>
              </a:ext>
            </a:extLst>
          </p:cNvPr>
          <p:cNvSpPr/>
          <p:nvPr/>
        </p:nvSpPr>
        <p:spPr>
          <a:xfrm>
            <a:off x="4123696" y="8438326"/>
            <a:ext cx="3012599" cy="135113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Giống</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cái</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28" name="Rectangle: Rounded Corners 27">
            <a:extLst>
              <a:ext uri="{FF2B5EF4-FFF2-40B4-BE49-F238E27FC236}">
                <a16:creationId xmlns:a16="http://schemas.microsoft.com/office/drawing/2014/main" xmlns="" id="{D7DD5043-6EBD-4F13-A9A6-D0CD7B7747DD}"/>
              </a:ext>
            </a:extLst>
          </p:cNvPr>
          <p:cNvSpPr/>
          <p:nvPr/>
        </p:nvSpPr>
        <p:spPr>
          <a:xfrm>
            <a:off x="4123696" y="497546"/>
            <a:ext cx="3012599" cy="135113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Giống</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đực</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29" name="Rectangle: Rounded Corners 28">
            <a:extLst>
              <a:ext uri="{FF2B5EF4-FFF2-40B4-BE49-F238E27FC236}">
                <a16:creationId xmlns:a16="http://schemas.microsoft.com/office/drawing/2014/main" xmlns="" id="{9619A89E-2C8E-478E-BD1F-F42E09F60716}"/>
              </a:ext>
            </a:extLst>
          </p:cNvPr>
          <p:cNvSpPr/>
          <p:nvPr/>
        </p:nvSpPr>
        <p:spPr>
          <a:xfrm>
            <a:off x="7645396" y="4488106"/>
            <a:ext cx="2640842" cy="1351130"/>
          </a:xfrm>
          <a:prstGeom prst="roundRect">
            <a:avLst/>
          </a:prstGeom>
          <a:solidFill>
            <a:srgbClr val="FF00FF"/>
          </a:solidFill>
          <a:ln>
            <a:solidFill>
              <a:srgbClr val="A800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Hợp</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tử</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30" name="Rectangle: Rounded Corners 29">
            <a:extLst>
              <a:ext uri="{FF2B5EF4-FFF2-40B4-BE49-F238E27FC236}">
                <a16:creationId xmlns:a16="http://schemas.microsoft.com/office/drawing/2014/main" xmlns="" id="{FE822982-D2CE-4AF5-87DA-214A1CBF6769}"/>
              </a:ext>
            </a:extLst>
          </p:cNvPr>
          <p:cNvSpPr/>
          <p:nvPr/>
        </p:nvSpPr>
        <p:spPr>
          <a:xfrm>
            <a:off x="11438595" y="4488106"/>
            <a:ext cx="3306105" cy="1351130"/>
          </a:xfrm>
          <a:prstGeom prst="roundRect">
            <a:avLst/>
          </a:prstGeom>
          <a:solidFill>
            <a:srgbClr val="3FB393"/>
          </a:solidFill>
          <a:ln>
            <a:solidFill>
              <a:srgbClr val="2D7F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C</a:t>
            </a:r>
            <a:r>
              <a:rPr kumimoji="0" lang="vi-VN"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ơ</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thể</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mới</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37" name="Rectangle: Rounded Corners 36">
            <a:extLst>
              <a:ext uri="{FF2B5EF4-FFF2-40B4-BE49-F238E27FC236}">
                <a16:creationId xmlns:a16="http://schemas.microsoft.com/office/drawing/2014/main" xmlns="" id="{59C5A9B4-37C4-405B-8487-8E0421814405}"/>
              </a:ext>
            </a:extLst>
          </p:cNvPr>
          <p:cNvSpPr/>
          <p:nvPr/>
        </p:nvSpPr>
        <p:spPr>
          <a:xfrm>
            <a:off x="14248472" y="2390908"/>
            <a:ext cx="2640842" cy="135113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Đẻ</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trứng</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38" name="Rectangle: Rounded Corners 37">
            <a:extLst>
              <a:ext uri="{FF2B5EF4-FFF2-40B4-BE49-F238E27FC236}">
                <a16:creationId xmlns:a16="http://schemas.microsoft.com/office/drawing/2014/main" xmlns="" id="{BA37C6A7-EF89-422E-8C17-ACA9A80296DB}"/>
              </a:ext>
            </a:extLst>
          </p:cNvPr>
          <p:cNvSpPr/>
          <p:nvPr/>
        </p:nvSpPr>
        <p:spPr>
          <a:xfrm>
            <a:off x="14248472" y="6257230"/>
            <a:ext cx="2640842" cy="135113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Đẻ</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con</a:t>
            </a:r>
          </a:p>
        </p:txBody>
      </p:sp>
      <p:cxnSp>
        <p:nvCxnSpPr>
          <p:cNvPr id="4" name="Straight Arrow Connector 3">
            <a:extLst>
              <a:ext uri="{FF2B5EF4-FFF2-40B4-BE49-F238E27FC236}">
                <a16:creationId xmlns:a16="http://schemas.microsoft.com/office/drawing/2014/main" xmlns="" id="{C2012A2F-95CD-4D3E-B1C4-1FEDF49E5455}"/>
              </a:ext>
            </a:extLst>
          </p:cNvPr>
          <p:cNvCxnSpPr>
            <a:stCxn id="2" idx="0"/>
            <a:endCxn id="28" idx="1"/>
          </p:cNvCxnSpPr>
          <p:nvPr/>
        </p:nvCxnSpPr>
        <p:spPr>
          <a:xfrm flipV="1">
            <a:off x="1744955" y="1173112"/>
            <a:ext cx="2378741" cy="3294824"/>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xmlns="" id="{A74883C4-7A14-479D-826F-221409861E7D}"/>
              </a:ext>
            </a:extLst>
          </p:cNvPr>
          <p:cNvCxnSpPr>
            <a:stCxn id="2" idx="2"/>
            <a:endCxn id="27" idx="1"/>
          </p:cNvCxnSpPr>
          <p:nvPr/>
        </p:nvCxnSpPr>
        <p:spPr>
          <a:xfrm>
            <a:off x="1744955" y="5819065"/>
            <a:ext cx="2378741" cy="3294827"/>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xmlns="" id="{ED213F69-1596-498B-BF35-7FB26935B8DB}"/>
              </a:ext>
            </a:extLst>
          </p:cNvPr>
          <p:cNvCxnSpPr>
            <a:stCxn id="27" idx="0"/>
            <a:endCxn id="20" idx="2"/>
          </p:cNvCxnSpPr>
          <p:nvPr/>
        </p:nvCxnSpPr>
        <p:spPr>
          <a:xfrm flipV="1">
            <a:off x="5629996" y="7232489"/>
            <a:ext cx="2" cy="1205837"/>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xmlns="" id="{27D8E9CD-8CF8-424C-AB7B-BAAAB0A8D057}"/>
              </a:ext>
            </a:extLst>
          </p:cNvPr>
          <p:cNvCxnSpPr>
            <a:stCxn id="28" idx="2"/>
            <a:endCxn id="26" idx="0"/>
          </p:cNvCxnSpPr>
          <p:nvPr/>
        </p:nvCxnSpPr>
        <p:spPr>
          <a:xfrm>
            <a:off x="5629996" y="1848676"/>
            <a:ext cx="2" cy="1063256"/>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xmlns="" id="{AEF43CEA-C21F-49A5-A571-EEDE0C78A69E}"/>
              </a:ext>
            </a:extLst>
          </p:cNvPr>
          <p:cNvCxnSpPr>
            <a:stCxn id="26" idx="2"/>
            <a:endCxn id="20" idx="0"/>
          </p:cNvCxnSpPr>
          <p:nvPr/>
        </p:nvCxnSpPr>
        <p:spPr>
          <a:xfrm>
            <a:off x="5629997" y="4263060"/>
            <a:ext cx="0" cy="1618299"/>
          </a:xfrm>
          <a:prstGeom prst="straightConnector1">
            <a:avLst/>
          </a:prstGeom>
          <a:ln w="38100">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xmlns="" id="{8708944D-5F2D-4275-9AE7-E37F119C4ED9}"/>
              </a:ext>
            </a:extLst>
          </p:cNvPr>
          <p:cNvCxnSpPr>
            <a:cxnSpLocks/>
            <a:endCxn id="29" idx="1"/>
          </p:cNvCxnSpPr>
          <p:nvPr/>
        </p:nvCxnSpPr>
        <p:spPr>
          <a:xfrm>
            <a:off x="5604698" y="5163671"/>
            <a:ext cx="2040698" cy="0"/>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xmlns="" id="{1178618A-9D35-4E7F-9E89-C57B5DDB8C29}"/>
              </a:ext>
            </a:extLst>
          </p:cNvPr>
          <p:cNvCxnSpPr>
            <a:cxnSpLocks/>
            <a:stCxn id="29" idx="3"/>
            <a:endCxn id="30" idx="1"/>
          </p:cNvCxnSpPr>
          <p:nvPr/>
        </p:nvCxnSpPr>
        <p:spPr>
          <a:xfrm>
            <a:off x="10286237" y="5163671"/>
            <a:ext cx="1152359" cy="0"/>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xmlns="" id="{274D240E-4D4A-42AF-BCE1-BAAB55402D52}"/>
              </a:ext>
            </a:extLst>
          </p:cNvPr>
          <p:cNvCxnSpPr>
            <a:cxnSpLocks/>
            <a:stCxn id="30" idx="0"/>
            <a:endCxn id="37" idx="1"/>
          </p:cNvCxnSpPr>
          <p:nvPr/>
        </p:nvCxnSpPr>
        <p:spPr>
          <a:xfrm flipV="1">
            <a:off x="13091648" y="3066473"/>
            <a:ext cx="1156824" cy="1421633"/>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xmlns="" id="{1AC633FD-0C2B-46A0-8128-040D78620CC5}"/>
              </a:ext>
            </a:extLst>
          </p:cNvPr>
          <p:cNvCxnSpPr>
            <a:cxnSpLocks/>
            <a:stCxn id="30" idx="2"/>
            <a:endCxn id="38" idx="1"/>
          </p:cNvCxnSpPr>
          <p:nvPr/>
        </p:nvCxnSpPr>
        <p:spPr>
          <a:xfrm>
            <a:off x="13091648" y="5839235"/>
            <a:ext cx="1156824" cy="1093560"/>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3" name="图片 10">
            <a:extLst>
              <a:ext uri="{FF2B5EF4-FFF2-40B4-BE49-F238E27FC236}">
                <a16:creationId xmlns:a16="http://schemas.microsoft.com/office/drawing/2014/main" xmlns="" id="{EB896FB2-C212-4F86-9DF5-C42867F0865A}"/>
              </a:ext>
            </a:extLst>
          </p:cNvPr>
          <p:cNvPicPr>
            <a:picLocks noChangeAspect="1"/>
          </p:cNvPicPr>
          <p:nvPr/>
        </p:nvPicPr>
        <p:blipFill rotWithShape="1">
          <a:blip r:embed="rId4">
            <a:extLst>
              <a:ext uri="{28A0092B-C50C-407E-A947-70E740481C1C}">
                <a14:useLocalDpi xmlns:a14="http://schemas.microsoft.com/office/drawing/2010/main" val="0"/>
              </a:ext>
            </a:extLst>
          </a:blip>
          <a:srcRect r="25786"/>
          <a:stretch/>
        </p:blipFill>
        <p:spPr>
          <a:xfrm>
            <a:off x="216569" y="244010"/>
            <a:ext cx="2195847" cy="1846386"/>
          </a:xfrm>
          <a:prstGeom prst="rect">
            <a:avLst/>
          </a:prstGeom>
        </p:spPr>
      </p:pic>
      <p:pic>
        <p:nvPicPr>
          <p:cNvPr id="54" name="图片 13">
            <a:extLst>
              <a:ext uri="{FF2B5EF4-FFF2-40B4-BE49-F238E27FC236}">
                <a16:creationId xmlns:a16="http://schemas.microsoft.com/office/drawing/2014/main" xmlns="" id="{4AF391B0-EFD7-4412-AD85-C4BE46641958}"/>
              </a:ext>
            </a:extLst>
          </p:cNvPr>
          <p:cNvPicPr>
            <a:picLocks noChangeAspect="1"/>
          </p:cNvPicPr>
          <p:nvPr/>
        </p:nvPicPr>
        <p:blipFill rotWithShape="1">
          <a:blip r:embed="rId4">
            <a:extLst>
              <a:ext uri="{28A0092B-C50C-407E-A947-70E740481C1C}">
                <a14:useLocalDpi xmlns:a14="http://schemas.microsoft.com/office/drawing/2010/main" val="0"/>
              </a:ext>
            </a:extLst>
          </a:blip>
          <a:srcRect r="25786"/>
          <a:stretch/>
        </p:blipFill>
        <p:spPr>
          <a:xfrm>
            <a:off x="10347608" y="329606"/>
            <a:ext cx="2195847" cy="1846386"/>
          </a:xfrm>
          <a:prstGeom prst="rect">
            <a:avLst/>
          </a:prstGeom>
        </p:spPr>
      </p:pic>
      <p:pic>
        <p:nvPicPr>
          <p:cNvPr id="55" name="图片 14">
            <a:extLst>
              <a:ext uri="{FF2B5EF4-FFF2-40B4-BE49-F238E27FC236}">
                <a16:creationId xmlns:a16="http://schemas.microsoft.com/office/drawing/2014/main" xmlns="" id="{33B8C289-FBFD-41EE-A35A-2C06517D08AC}"/>
              </a:ext>
            </a:extLst>
          </p:cNvPr>
          <p:cNvPicPr>
            <a:picLocks noChangeAspect="1"/>
          </p:cNvPicPr>
          <p:nvPr/>
        </p:nvPicPr>
        <p:blipFill rotWithShape="1">
          <a:blip r:embed="rId4">
            <a:extLst>
              <a:ext uri="{28A0092B-C50C-407E-A947-70E740481C1C}">
                <a14:useLocalDpi xmlns:a14="http://schemas.microsoft.com/office/drawing/2010/main" val="0"/>
              </a:ext>
            </a:extLst>
          </a:blip>
          <a:srcRect r="25786"/>
          <a:stretch/>
        </p:blipFill>
        <p:spPr>
          <a:xfrm>
            <a:off x="8951849" y="8438325"/>
            <a:ext cx="2195847" cy="1846386"/>
          </a:xfrm>
          <a:prstGeom prst="rect">
            <a:avLst/>
          </a:prstGeom>
        </p:spPr>
      </p:pic>
      <p:pic>
        <p:nvPicPr>
          <p:cNvPr id="56" name="图片 15">
            <a:extLst>
              <a:ext uri="{FF2B5EF4-FFF2-40B4-BE49-F238E27FC236}">
                <a16:creationId xmlns:a16="http://schemas.microsoft.com/office/drawing/2014/main" xmlns="" id="{9A4566C8-ECCA-4BA2-A0CA-3C56924F2794}"/>
              </a:ext>
            </a:extLst>
          </p:cNvPr>
          <p:cNvPicPr>
            <a:picLocks noChangeAspect="1"/>
          </p:cNvPicPr>
          <p:nvPr/>
        </p:nvPicPr>
        <p:blipFill rotWithShape="1">
          <a:blip r:embed="rId4">
            <a:extLst>
              <a:ext uri="{28A0092B-C50C-407E-A947-70E740481C1C}">
                <a14:useLocalDpi xmlns:a14="http://schemas.microsoft.com/office/drawing/2010/main" val="0"/>
              </a:ext>
            </a:extLst>
          </a:blip>
          <a:srcRect l="71933" t="55136" r="-3389"/>
          <a:stretch/>
        </p:blipFill>
        <p:spPr>
          <a:xfrm>
            <a:off x="8119023" y="2746093"/>
            <a:ext cx="930729" cy="828371"/>
          </a:xfrm>
          <a:prstGeom prst="rect">
            <a:avLst/>
          </a:prstGeom>
        </p:spPr>
      </p:pic>
      <p:pic>
        <p:nvPicPr>
          <p:cNvPr id="57" name="图片 17">
            <a:extLst>
              <a:ext uri="{FF2B5EF4-FFF2-40B4-BE49-F238E27FC236}">
                <a16:creationId xmlns:a16="http://schemas.microsoft.com/office/drawing/2014/main" xmlns="" id="{D709F59F-DAC6-4764-802C-9326210149D5}"/>
              </a:ext>
            </a:extLst>
          </p:cNvPr>
          <p:cNvPicPr>
            <a:picLocks noChangeAspect="1"/>
          </p:cNvPicPr>
          <p:nvPr/>
        </p:nvPicPr>
        <p:blipFill rotWithShape="1">
          <a:blip r:embed="rId4">
            <a:extLst>
              <a:ext uri="{28A0092B-C50C-407E-A947-70E740481C1C}">
                <a14:useLocalDpi xmlns:a14="http://schemas.microsoft.com/office/drawing/2010/main" val="0"/>
              </a:ext>
            </a:extLst>
          </a:blip>
          <a:srcRect l="71933" t="55136" r="-3389"/>
          <a:stretch/>
        </p:blipFill>
        <p:spPr>
          <a:xfrm flipH="1">
            <a:off x="10590089" y="6526304"/>
            <a:ext cx="930729" cy="828371"/>
          </a:xfrm>
          <a:prstGeom prst="rect">
            <a:avLst/>
          </a:prstGeom>
        </p:spPr>
      </p:pic>
    </p:spTree>
    <p:extLst>
      <p:ext uri="{BB962C8B-B14F-4D97-AF65-F5344CB8AC3E}">
        <p14:creationId xmlns:p14="http://schemas.microsoft.com/office/powerpoint/2010/main" val="3746213141"/>
      </p:ext>
    </p:extLst>
  </p:cSld>
  <p:clrMapOvr>
    <a:masterClrMapping/>
  </p:clrMapOvr>
  <mc:AlternateContent xmlns:mc="http://schemas.openxmlformats.org/markup-compatibility/2006" xmlns:p14="http://schemas.microsoft.com/office/powerpoint/2010/main">
    <mc:Choice Requires="p14">
      <p:transition spd="slow" advClick="0">
        <p14:prism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1"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up)">
                                      <p:cBhvr>
                                        <p:cTn id="10" dur="500"/>
                                        <p:tgtEl>
                                          <p:spTgt spid="33"/>
                                        </p:tgtEl>
                                      </p:cBhvr>
                                    </p:animEffect>
                                  </p:childTnLst>
                                </p:cTn>
                              </p:par>
                              <p:par>
                                <p:cTn id="11" presetID="22" presetClass="entr" presetSubtype="8"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wipe(left)">
                                      <p:cBhvr>
                                        <p:cTn id="13" dur="500"/>
                                        <p:tgtEl>
                                          <p:spTgt spid="32"/>
                                        </p:tgtEl>
                                      </p:cBhvr>
                                    </p:animEffect>
                                  </p:childTnLst>
                                </p:cTn>
                              </p:par>
                              <p:par>
                                <p:cTn id="14" presetID="22" presetClass="entr" presetSubtype="2"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right)">
                                      <p:cBhvr>
                                        <p:cTn id="16" dur="500"/>
                                        <p:tgtEl>
                                          <p:spTgt spid="31"/>
                                        </p:tgtEl>
                                      </p:cBhvr>
                                    </p:animEffect>
                                  </p:childTnLst>
                                </p:cTn>
                              </p:par>
                              <p:par>
                                <p:cTn id="17" presetID="9" presetClass="entr" presetSubtype="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dissolve">
                                      <p:cBhvr>
                                        <p:cTn id="19" dur="250"/>
                                        <p:tgtEl>
                                          <p:spTgt spid="53"/>
                                        </p:tgtEl>
                                      </p:cBhvr>
                                    </p:animEffect>
                                  </p:childTnLst>
                                </p:cTn>
                              </p:par>
                              <p:par>
                                <p:cTn id="20" presetID="10" presetClass="entr" presetSubtype="0" fill="hold" nodeType="with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250"/>
                                        <p:tgtEl>
                                          <p:spTgt spid="56"/>
                                        </p:tgtEl>
                                      </p:cBhvr>
                                    </p:animEffect>
                                  </p:childTnLst>
                                </p:cTn>
                              </p:par>
                              <p:par>
                                <p:cTn id="23" presetID="9" presetClass="entr" presetSubtype="0" fill="hold" nodeType="with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dissolve">
                                      <p:cBhvr>
                                        <p:cTn id="25" dur="250"/>
                                        <p:tgtEl>
                                          <p:spTgt spid="54"/>
                                        </p:tgtEl>
                                      </p:cBhvr>
                                    </p:animEffect>
                                  </p:childTnLst>
                                </p:cTn>
                              </p:par>
                              <p:par>
                                <p:cTn id="26" presetID="9" presetClass="entr" presetSubtype="0" fill="hold"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dissolve">
                                      <p:cBhvr>
                                        <p:cTn id="28" dur="250"/>
                                        <p:tgtEl>
                                          <p:spTgt spid="55"/>
                                        </p:tgtEl>
                                      </p:cBhvr>
                                    </p:animEffect>
                                  </p:childTnLst>
                                </p:cTn>
                              </p:par>
                              <p:par>
                                <p:cTn id="29" presetID="10" presetClass="entr" presetSubtype="0" fill="hold" nodeType="with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250"/>
                                        <p:tgtEl>
                                          <p:spTgt spid="57"/>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500" fill="hold"/>
                                        <p:tgtEl>
                                          <p:spTgt spid="2"/>
                                        </p:tgtEl>
                                        <p:attrNameLst>
                                          <p:attrName>ppt_w</p:attrName>
                                        </p:attrNameLst>
                                      </p:cBhvr>
                                      <p:tavLst>
                                        <p:tav tm="0">
                                          <p:val>
                                            <p:fltVal val="0"/>
                                          </p:val>
                                        </p:tav>
                                        <p:tav tm="100000">
                                          <p:val>
                                            <p:strVal val="#ppt_w"/>
                                          </p:val>
                                        </p:tav>
                                      </p:tavLst>
                                    </p:anim>
                                    <p:anim calcmode="lin" valueType="num">
                                      <p:cBhvr>
                                        <p:cTn id="37" dur="500" fill="hold"/>
                                        <p:tgtEl>
                                          <p:spTgt spid="2"/>
                                        </p:tgtEl>
                                        <p:attrNameLst>
                                          <p:attrName>ppt_h</p:attrName>
                                        </p:attrNameLst>
                                      </p:cBhvr>
                                      <p:tavLst>
                                        <p:tav tm="0">
                                          <p:val>
                                            <p:fltVal val="0"/>
                                          </p:val>
                                        </p:tav>
                                        <p:tav tm="100000">
                                          <p:val>
                                            <p:strVal val="#ppt_h"/>
                                          </p:val>
                                        </p:tav>
                                      </p:tavLst>
                                    </p:anim>
                                    <p:animEffect transition="in" filter="fade">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left)">
                                      <p:cBhvr>
                                        <p:cTn id="43" dur="500"/>
                                        <p:tgtEl>
                                          <p:spTgt spid="4"/>
                                        </p:tgtEl>
                                      </p:cBhvr>
                                    </p:animEffect>
                                  </p:childTnLst>
                                </p:cTn>
                              </p:par>
                              <p:par>
                                <p:cTn id="44" presetID="22" presetClass="entr" presetSubtype="8"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500"/>
                                        <p:tgtEl>
                                          <p:spTgt spid="14"/>
                                        </p:tgtEl>
                                      </p:cBhvr>
                                    </p:animEffect>
                                  </p:childTnLst>
                                </p:cTn>
                              </p:par>
                            </p:childTnLst>
                          </p:cTn>
                        </p:par>
                        <p:par>
                          <p:cTn id="47" fill="hold">
                            <p:stCondLst>
                              <p:cond delay="500"/>
                            </p:stCondLst>
                            <p:childTnLst>
                              <p:par>
                                <p:cTn id="48" presetID="53" presetClass="entr" presetSubtype="16" fill="hold" grpId="0" nodeType="after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p:cTn id="50" dur="500" fill="hold"/>
                                        <p:tgtEl>
                                          <p:spTgt spid="28"/>
                                        </p:tgtEl>
                                        <p:attrNameLst>
                                          <p:attrName>ppt_w</p:attrName>
                                        </p:attrNameLst>
                                      </p:cBhvr>
                                      <p:tavLst>
                                        <p:tav tm="0">
                                          <p:val>
                                            <p:fltVal val="0"/>
                                          </p:val>
                                        </p:tav>
                                        <p:tav tm="100000">
                                          <p:val>
                                            <p:strVal val="#ppt_w"/>
                                          </p:val>
                                        </p:tav>
                                      </p:tavLst>
                                    </p:anim>
                                    <p:anim calcmode="lin" valueType="num">
                                      <p:cBhvr>
                                        <p:cTn id="51" dur="500" fill="hold"/>
                                        <p:tgtEl>
                                          <p:spTgt spid="28"/>
                                        </p:tgtEl>
                                        <p:attrNameLst>
                                          <p:attrName>ppt_h</p:attrName>
                                        </p:attrNameLst>
                                      </p:cBhvr>
                                      <p:tavLst>
                                        <p:tav tm="0">
                                          <p:val>
                                            <p:fltVal val="0"/>
                                          </p:val>
                                        </p:tav>
                                        <p:tav tm="100000">
                                          <p:val>
                                            <p:strVal val="#ppt_h"/>
                                          </p:val>
                                        </p:tav>
                                      </p:tavLst>
                                    </p:anim>
                                    <p:animEffect transition="in" filter="fade">
                                      <p:cBhvr>
                                        <p:cTn id="52" dur="500"/>
                                        <p:tgtEl>
                                          <p:spTgt spid="28"/>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p:cTn id="55" dur="500" fill="hold"/>
                                        <p:tgtEl>
                                          <p:spTgt spid="27"/>
                                        </p:tgtEl>
                                        <p:attrNameLst>
                                          <p:attrName>ppt_w</p:attrName>
                                        </p:attrNameLst>
                                      </p:cBhvr>
                                      <p:tavLst>
                                        <p:tav tm="0">
                                          <p:val>
                                            <p:fltVal val="0"/>
                                          </p:val>
                                        </p:tav>
                                        <p:tav tm="100000">
                                          <p:val>
                                            <p:strVal val="#ppt_w"/>
                                          </p:val>
                                        </p:tav>
                                      </p:tavLst>
                                    </p:anim>
                                    <p:anim calcmode="lin" valueType="num">
                                      <p:cBhvr>
                                        <p:cTn id="56" dur="500" fill="hold"/>
                                        <p:tgtEl>
                                          <p:spTgt spid="27"/>
                                        </p:tgtEl>
                                        <p:attrNameLst>
                                          <p:attrName>ppt_h</p:attrName>
                                        </p:attrNameLst>
                                      </p:cBhvr>
                                      <p:tavLst>
                                        <p:tav tm="0">
                                          <p:val>
                                            <p:fltVal val="0"/>
                                          </p:val>
                                        </p:tav>
                                        <p:tav tm="100000">
                                          <p:val>
                                            <p:strVal val="#ppt_h"/>
                                          </p:val>
                                        </p:tav>
                                      </p:tavLst>
                                    </p:anim>
                                    <p:animEffect transition="in" filter="fade">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wipe(up)">
                                      <p:cBhvr>
                                        <p:cTn id="62" dur="500"/>
                                        <p:tgtEl>
                                          <p:spTgt spid="39"/>
                                        </p:tgtEl>
                                      </p:cBhvr>
                                    </p:animEffect>
                                  </p:childTnLst>
                                </p:cTn>
                              </p:par>
                              <p:par>
                                <p:cTn id="63" presetID="22" presetClass="entr" presetSubtype="4" fill="hold" nodeType="with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wipe(down)">
                                      <p:cBhvr>
                                        <p:cTn id="65" dur="500"/>
                                        <p:tgtEl>
                                          <p:spTgt spid="16"/>
                                        </p:tgtEl>
                                      </p:cBhvr>
                                    </p:animEffect>
                                  </p:childTnLst>
                                </p:cTn>
                              </p:par>
                            </p:childTnLst>
                          </p:cTn>
                        </p:par>
                        <p:par>
                          <p:cTn id="66" fill="hold">
                            <p:stCondLst>
                              <p:cond delay="500"/>
                            </p:stCondLst>
                            <p:childTnLst>
                              <p:par>
                                <p:cTn id="67" presetID="53" presetClass="entr" presetSubtype="16" fill="hold" grpId="0" nodeType="afterEffect">
                                  <p:stCondLst>
                                    <p:cond delay="0"/>
                                  </p:stCondLst>
                                  <p:childTnLst>
                                    <p:set>
                                      <p:cBhvr>
                                        <p:cTn id="68" dur="1" fill="hold">
                                          <p:stCondLst>
                                            <p:cond delay="0"/>
                                          </p:stCondLst>
                                        </p:cTn>
                                        <p:tgtEl>
                                          <p:spTgt spid="26"/>
                                        </p:tgtEl>
                                        <p:attrNameLst>
                                          <p:attrName>style.visibility</p:attrName>
                                        </p:attrNameLst>
                                      </p:cBhvr>
                                      <p:to>
                                        <p:strVal val="visible"/>
                                      </p:to>
                                    </p:set>
                                    <p:anim calcmode="lin" valueType="num">
                                      <p:cBhvr>
                                        <p:cTn id="69" dur="500" fill="hold"/>
                                        <p:tgtEl>
                                          <p:spTgt spid="26"/>
                                        </p:tgtEl>
                                        <p:attrNameLst>
                                          <p:attrName>ppt_w</p:attrName>
                                        </p:attrNameLst>
                                      </p:cBhvr>
                                      <p:tavLst>
                                        <p:tav tm="0">
                                          <p:val>
                                            <p:fltVal val="0"/>
                                          </p:val>
                                        </p:tav>
                                        <p:tav tm="100000">
                                          <p:val>
                                            <p:strVal val="#ppt_w"/>
                                          </p:val>
                                        </p:tav>
                                      </p:tavLst>
                                    </p:anim>
                                    <p:anim calcmode="lin" valueType="num">
                                      <p:cBhvr>
                                        <p:cTn id="70" dur="500" fill="hold"/>
                                        <p:tgtEl>
                                          <p:spTgt spid="26"/>
                                        </p:tgtEl>
                                        <p:attrNameLst>
                                          <p:attrName>ppt_h</p:attrName>
                                        </p:attrNameLst>
                                      </p:cBhvr>
                                      <p:tavLst>
                                        <p:tav tm="0">
                                          <p:val>
                                            <p:fltVal val="0"/>
                                          </p:val>
                                        </p:tav>
                                        <p:tav tm="100000">
                                          <p:val>
                                            <p:strVal val="#ppt_h"/>
                                          </p:val>
                                        </p:tav>
                                      </p:tavLst>
                                    </p:anim>
                                    <p:animEffect transition="in" filter="fade">
                                      <p:cBhvr>
                                        <p:cTn id="71" dur="500"/>
                                        <p:tgtEl>
                                          <p:spTgt spid="26"/>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20"/>
                                        </p:tgtEl>
                                        <p:attrNameLst>
                                          <p:attrName>style.visibility</p:attrName>
                                        </p:attrNameLst>
                                      </p:cBhvr>
                                      <p:to>
                                        <p:strVal val="visible"/>
                                      </p:to>
                                    </p:set>
                                    <p:anim calcmode="lin" valueType="num">
                                      <p:cBhvr>
                                        <p:cTn id="74" dur="500" fill="hold"/>
                                        <p:tgtEl>
                                          <p:spTgt spid="20"/>
                                        </p:tgtEl>
                                        <p:attrNameLst>
                                          <p:attrName>ppt_w</p:attrName>
                                        </p:attrNameLst>
                                      </p:cBhvr>
                                      <p:tavLst>
                                        <p:tav tm="0">
                                          <p:val>
                                            <p:fltVal val="0"/>
                                          </p:val>
                                        </p:tav>
                                        <p:tav tm="100000">
                                          <p:val>
                                            <p:strVal val="#ppt_w"/>
                                          </p:val>
                                        </p:tav>
                                      </p:tavLst>
                                    </p:anim>
                                    <p:anim calcmode="lin" valueType="num">
                                      <p:cBhvr>
                                        <p:cTn id="75" dur="500" fill="hold"/>
                                        <p:tgtEl>
                                          <p:spTgt spid="20"/>
                                        </p:tgtEl>
                                        <p:attrNameLst>
                                          <p:attrName>ppt_h</p:attrName>
                                        </p:attrNameLst>
                                      </p:cBhvr>
                                      <p:tavLst>
                                        <p:tav tm="0">
                                          <p:val>
                                            <p:fltVal val="0"/>
                                          </p:val>
                                        </p:tav>
                                        <p:tav tm="100000">
                                          <p:val>
                                            <p:strVal val="#ppt_h"/>
                                          </p:val>
                                        </p:tav>
                                      </p:tavLst>
                                    </p:anim>
                                    <p:animEffect transition="in" filter="fade">
                                      <p:cBhvr>
                                        <p:cTn id="76" dur="500"/>
                                        <p:tgtEl>
                                          <p:spTgt spid="20"/>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43"/>
                                        </p:tgtEl>
                                        <p:attrNameLst>
                                          <p:attrName>style.visibility</p:attrName>
                                        </p:attrNameLst>
                                      </p:cBhvr>
                                      <p:to>
                                        <p:strVal val="visible"/>
                                      </p:to>
                                    </p:set>
                                    <p:animEffect transition="in" filter="wipe(left)">
                                      <p:cBhvr>
                                        <p:cTn id="81" dur="500"/>
                                        <p:tgtEl>
                                          <p:spTgt spid="43"/>
                                        </p:tgtEl>
                                      </p:cBhvr>
                                    </p:animEffect>
                                  </p:childTnLst>
                                </p:cTn>
                              </p:par>
                              <p:par>
                                <p:cTn id="82" presetID="16" presetClass="entr" presetSubtype="42" fill="hold" nodeType="withEffect">
                                  <p:stCondLst>
                                    <p:cond delay="0"/>
                                  </p:stCondLst>
                                  <p:childTnLst>
                                    <p:set>
                                      <p:cBhvr>
                                        <p:cTn id="83" dur="1" fill="hold">
                                          <p:stCondLst>
                                            <p:cond delay="0"/>
                                          </p:stCondLst>
                                        </p:cTn>
                                        <p:tgtEl>
                                          <p:spTgt spid="41"/>
                                        </p:tgtEl>
                                        <p:attrNameLst>
                                          <p:attrName>style.visibility</p:attrName>
                                        </p:attrNameLst>
                                      </p:cBhvr>
                                      <p:to>
                                        <p:strVal val="visible"/>
                                      </p:to>
                                    </p:set>
                                    <p:animEffect transition="in" filter="barn(outHorizontal)">
                                      <p:cBhvr>
                                        <p:cTn id="84" dur="500"/>
                                        <p:tgtEl>
                                          <p:spTgt spid="41"/>
                                        </p:tgtEl>
                                      </p:cBhvr>
                                    </p:animEffect>
                                  </p:childTnLst>
                                </p:cTn>
                              </p:par>
                            </p:childTnLst>
                          </p:cTn>
                        </p:par>
                        <p:par>
                          <p:cTn id="85" fill="hold">
                            <p:stCondLst>
                              <p:cond delay="500"/>
                            </p:stCondLst>
                            <p:childTnLst>
                              <p:par>
                                <p:cTn id="86" presetID="53" presetClass="entr" presetSubtype="16" fill="hold" grpId="0" nodeType="afterEffect">
                                  <p:stCondLst>
                                    <p:cond delay="0"/>
                                  </p:stCondLst>
                                  <p:childTnLst>
                                    <p:set>
                                      <p:cBhvr>
                                        <p:cTn id="87" dur="1" fill="hold">
                                          <p:stCondLst>
                                            <p:cond delay="0"/>
                                          </p:stCondLst>
                                        </p:cTn>
                                        <p:tgtEl>
                                          <p:spTgt spid="29"/>
                                        </p:tgtEl>
                                        <p:attrNameLst>
                                          <p:attrName>style.visibility</p:attrName>
                                        </p:attrNameLst>
                                      </p:cBhvr>
                                      <p:to>
                                        <p:strVal val="visible"/>
                                      </p:to>
                                    </p:set>
                                    <p:anim calcmode="lin" valueType="num">
                                      <p:cBhvr>
                                        <p:cTn id="88" dur="500" fill="hold"/>
                                        <p:tgtEl>
                                          <p:spTgt spid="29"/>
                                        </p:tgtEl>
                                        <p:attrNameLst>
                                          <p:attrName>ppt_w</p:attrName>
                                        </p:attrNameLst>
                                      </p:cBhvr>
                                      <p:tavLst>
                                        <p:tav tm="0">
                                          <p:val>
                                            <p:fltVal val="0"/>
                                          </p:val>
                                        </p:tav>
                                        <p:tav tm="100000">
                                          <p:val>
                                            <p:strVal val="#ppt_w"/>
                                          </p:val>
                                        </p:tav>
                                      </p:tavLst>
                                    </p:anim>
                                    <p:anim calcmode="lin" valueType="num">
                                      <p:cBhvr>
                                        <p:cTn id="89" dur="500" fill="hold"/>
                                        <p:tgtEl>
                                          <p:spTgt spid="29"/>
                                        </p:tgtEl>
                                        <p:attrNameLst>
                                          <p:attrName>ppt_h</p:attrName>
                                        </p:attrNameLst>
                                      </p:cBhvr>
                                      <p:tavLst>
                                        <p:tav tm="0">
                                          <p:val>
                                            <p:fltVal val="0"/>
                                          </p:val>
                                        </p:tav>
                                        <p:tav tm="100000">
                                          <p:val>
                                            <p:strVal val="#ppt_h"/>
                                          </p:val>
                                        </p:tav>
                                      </p:tavLst>
                                    </p:anim>
                                    <p:animEffect transition="in" filter="fade">
                                      <p:cBhvr>
                                        <p:cTn id="90" dur="500"/>
                                        <p:tgtEl>
                                          <p:spTgt spid="29"/>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nodeType="clickEffect">
                                  <p:stCondLst>
                                    <p:cond delay="0"/>
                                  </p:stCondLst>
                                  <p:childTnLst>
                                    <p:set>
                                      <p:cBhvr>
                                        <p:cTn id="94" dur="1" fill="hold">
                                          <p:stCondLst>
                                            <p:cond delay="0"/>
                                          </p:stCondLst>
                                        </p:cTn>
                                        <p:tgtEl>
                                          <p:spTgt spid="47"/>
                                        </p:tgtEl>
                                        <p:attrNameLst>
                                          <p:attrName>style.visibility</p:attrName>
                                        </p:attrNameLst>
                                      </p:cBhvr>
                                      <p:to>
                                        <p:strVal val="visible"/>
                                      </p:to>
                                    </p:set>
                                    <p:animEffect transition="in" filter="wipe(left)">
                                      <p:cBhvr>
                                        <p:cTn id="95" dur="500"/>
                                        <p:tgtEl>
                                          <p:spTgt spid="47"/>
                                        </p:tgtEl>
                                      </p:cBhvr>
                                    </p:animEffect>
                                  </p:childTnLst>
                                </p:cTn>
                              </p:par>
                            </p:childTnLst>
                          </p:cTn>
                        </p:par>
                        <p:par>
                          <p:cTn id="96" fill="hold">
                            <p:stCondLst>
                              <p:cond delay="500"/>
                            </p:stCondLst>
                            <p:childTnLst>
                              <p:par>
                                <p:cTn id="97" presetID="53" presetClass="entr" presetSubtype="16" fill="hold" grpId="0" nodeType="afterEffect">
                                  <p:stCondLst>
                                    <p:cond delay="0"/>
                                  </p:stCondLst>
                                  <p:childTnLst>
                                    <p:set>
                                      <p:cBhvr>
                                        <p:cTn id="98" dur="1" fill="hold">
                                          <p:stCondLst>
                                            <p:cond delay="0"/>
                                          </p:stCondLst>
                                        </p:cTn>
                                        <p:tgtEl>
                                          <p:spTgt spid="30"/>
                                        </p:tgtEl>
                                        <p:attrNameLst>
                                          <p:attrName>style.visibility</p:attrName>
                                        </p:attrNameLst>
                                      </p:cBhvr>
                                      <p:to>
                                        <p:strVal val="visible"/>
                                      </p:to>
                                    </p:set>
                                    <p:anim calcmode="lin" valueType="num">
                                      <p:cBhvr>
                                        <p:cTn id="99" dur="500" fill="hold"/>
                                        <p:tgtEl>
                                          <p:spTgt spid="30"/>
                                        </p:tgtEl>
                                        <p:attrNameLst>
                                          <p:attrName>ppt_w</p:attrName>
                                        </p:attrNameLst>
                                      </p:cBhvr>
                                      <p:tavLst>
                                        <p:tav tm="0">
                                          <p:val>
                                            <p:fltVal val="0"/>
                                          </p:val>
                                        </p:tav>
                                        <p:tav tm="100000">
                                          <p:val>
                                            <p:strVal val="#ppt_w"/>
                                          </p:val>
                                        </p:tav>
                                      </p:tavLst>
                                    </p:anim>
                                    <p:anim calcmode="lin" valueType="num">
                                      <p:cBhvr>
                                        <p:cTn id="100" dur="500" fill="hold"/>
                                        <p:tgtEl>
                                          <p:spTgt spid="30"/>
                                        </p:tgtEl>
                                        <p:attrNameLst>
                                          <p:attrName>ppt_h</p:attrName>
                                        </p:attrNameLst>
                                      </p:cBhvr>
                                      <p:tavLst>
                                        <p:tav tm="0">
                                          <p:val>
                                            <p:fltVal val="0"/>
                                          </p:val>
                                        </p:tav>
                                        <p:tav tm="100000">
                                          <p:val>
                                            <p:strVal val="#ppt_h"/>
                                          </p:val>
                                        </p:tav>
                                      </p:tavLst>
                                    </p:anim>
                                    <p:animEffect transition="in" filter="fade">
                                      <p:cBhvr>
                                        <p:cTn id="101" dur="500"/>
                                        <p:tgtEl>
                                          <p:spTgt spid="30"/>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nodeType="clickEffect">
                                  <p:stCondLst>
                                    <p:cond delay="0"/>
                                  </p:stCondLst>
                                  <p:childTnLst>
                                    <p:set>
                                      <p:cBhvr>
                                        <p:cTn id="105" dur="1" fill="hold">
                                          <p:stCondLst>
                                            <p:cond delay="0"/>
                                          </p:stCondLst>
                                        </p:cTn>
                                        <p:tgtEl>
                                          <p:spTgt spid="49"/>
                                        </p:tgtEl>
                                        <p:attrNameLst>
                                          <p:attrName>style.visibility</p:attrName>
                                        </p:attrNameLst>
                                      </p:cBhvr>
                                      <p:to>
                                        <p:strVal val="visible"/>
                                      </p:to>
                                    </p:set>
                                    <p:animEffect transition="in" filter="wipe(left)">
                                      <p:cBhvr>
                                        <p:cTn id="106" dur="500"/>
                                        <p:tgtEl>
                                          <p:spTgt spid="49"/>
                                        </p:tgtEl>
                                      </p:cBhvr>
                                    </p:animEffect>
                                  </p:childTnLst>
                                </p:cTn>
                              </p:par>
                              <p:par>
                                <p:cTn id="107" presetID="22" presetClass="entr" presetSubtype="8" fill="hold" nodeType="withEffect">
                                  <p:stCondLst>
                                    <p:cond delay="0"/>
                                  </p:stCondLst>
                                  <p:childTnLst>
                                    <p:set>
                                      <p:cBhvr>
                                        <p:cTn id="108" dur="1" fill="hold">
                                          <p:stCondLst>
                                            <p:cond delay="0"/>
                                          </p:stCondLst>
                                        </p:cTn>
                                        <p:tgtEl>
                                          <p:spTgt spid="51"/>
                                        </p:tgtEl>
                                        <p:attrNameLst>
                                          <p:attrName>style.visibility</p:attrName>
                                        </p:attrNameLst>
                                      </p:cBhvr>
                                      <p:to>
                                        <p:strVal val="visible"/>
                                      </p:to>
                                    </p:set>
                                    <p:animEffect transition="in" filter="wipe(left)">
                                      <p:cBhvr>
                                        <p:cTn id="109" dur="500"/>
                                        <p:tgtEl>
                                          <p:spTgt spid="51"/>
                                        </p:tgtEl>
                                      </p:cBhvr>
                                    </p:animEffect>
                                  </p:childTnLst>
                                </p:cTn>
                              </p:par>
                            </p:childTnLst>
                          </p:cTn>
                        </p:par>
                        <p:par>
                          <p:cTn id="110" fill="hold">
                            <p:stCondLst>
                              <p:cond delay="500"/>
                            </p:stCondLst>
                            <p:childTnLst>
                              <p:par>
                                <p:cTn id="111" presetID="53" presetClass="entr" presetSubtype="16" fill="hold" grpId="0" nodeType="afterEffect">
                                  <p:stCondLst>
                                    <p:cond delay="0"/>
                                  </p:stCondLst>
                                  <p:childTnLst>
                                    <p:set>
                                      <p:cBhvr>
                                        <p:cTn id="112" dur="1" fill="hold">
                                          <p:stCondLst>
                                            <p:cond delay="0"/>
                                          </p:stCondLst>
                                        </p:cTn>
                                        <p:tgtEl>
                                          <p:spTgt spid="37"/>
                                        </p:tgtEl>
                                        <p:attrNameLst>
                                          <p:attrName>style.visibility</p:attrName>
                                        </p:attrNameLst>
                                      </p:cBhvr>
                                      <p:to>
                                        <p:strVal val="visible"/>
                                      </p:to>
                                    </p:set>
                                    <p:anim calcmode="lin" valueType="num">
                                      <p:cBhvr>
                                        <p:cTn id="113" dur="500" fill="hold"/>
                                        <p:tgtEl>
                                          <p:spTgt spid="37"/>
                                        </p:tgtEl>
                                        <p:attrNameLst>
                                          <p:attrName>ppt_w</p:attrName>
                                        </p:attrNameLst>
                                      </p:cBhvr>
                                      <p:tavLst>
                                        <p:tav tm="0">
                                          <p:val>
                                            <p:fltVal val="0"/>
                                          </p:val>
                                        </p:tav>
                                        <p:tav tm="100000">
                                          <p:val>
                                            <p:strVal val="#ppt_w"/>
                                          </p:val>
                                        </p:tav>
                                      </p:tavLst>
                                    </p:anim>
                                    <p:anim calcmode="lin" valueType="num">
                                      <p:cBhvr>
                                        <p:cTn id="114" dur="500" fill="hold"/>
                                        <p:tgtEl>
                                          <p:spTgt spid="37"/>
                                        </p:tgtEl>
                                        <p:attrNameLst>
                                          <p:attrName>ppt_h</p:attrName>
                                        </p:attrNameLst>
                                      </p:cBhvr>
                                      <p:tavLst>
                                        <p:tav tm="0">
                                          <p:val>
                                            <p:fltVal val="0"/>
                                          </p:val>
                                        </p:tav>
                                        <p:tav tm="100000">
                                          <p:val>
                                            <p:strVal val="#ppt_h"/>
                                          </p:val>
                                        </p:tav>
                                      </p:tavLst>
                                    </p:anim>
                                    <p:animEffect transition="in" filter="fade">
                                      <p:cBhvr>
                                        <p:cTn id="115" dur="500"/>
                                        <p:tgtEl>
                                          <p:spTgt spid="37"/>
                                        </p:tgtEl>
                                      </p:cBhvr>
                                    </p:animEffect>
                                  </p:childTnLst>
                                </p:cTn>
                              </p:par>
                              <p:par>
                                <p:cTn id="116" presetID="53" presetClass="entr" presetSubtype="16" fill="hold" grpId="0" nodeType="withEffect">
                                  <p:stCondLst>
                                    <p:cond delay="0"/>
                                  </p:stCondLst>
                                  <p:childTnLst>
                                    <p:set>
                                      <p:cBhvr>
                                        <p:cTn id="117" dur="1" fill="hold">
                                          <p:stCondLst>
                                            <p:cond delay="0"/>
                                          </p:stCondLst>
                                        </p:cTn>
                                        <p:tgtEl>
                                          <p:spTgt spid="38"/>
                                        </p:tgtEl>
                                        <p:attrNameLst>
                                          <p:attrName>style.visibility</p:attrName>
                                        </p:attrNameLst>
                                      </p:cBhvr>
                                      <p:to>
                                        <p:strVal val="visible"/>
                                      </p:to>
                                    </p:set>
                                    <p:anim calcmode="lin" valueType="num">
                                      <p:cBhvr>
                                        <p:cTn id="118" dur="500" fill="hold"/>
                                        <p:tgtEl>
                                          <p:spTgt spid="38"/>
                                        </p:tgtEl>
                                        <p:attrNameLst>
                                          <p:attrName>ppt_w</p:attrName>
                                        </p:attrNameLst>
                                      </p:cBhvr>
                                      <p:tavLst>
                                        <p:tav tm="0">
                                          <p:val>
                                            <p:fltVal val="0"/>
                                          </p:val>
                                        </p:tav>
                                        <p:tav tm="100000">
                                          <p:val>
                                            <p:strVal val="#ppt_w"/>
                                          </p:val>
                                        </p:tav>
                                      </p:tavLst>
                                    </p:anim>
                                    <p:anim calcmode="lin" valueType="num">
                                      <p:cBhvr>
                                        <p:cTn id="119" dur="500" fill="hold"/>
                                        <p:tgtEl>
                                          <p:spTgt spid="38"/>
                                        </p:tgtEl>
                                        <p:attrNameLst>
                                          <p:attrName>ppt_h</p:attrName>
                                        </p:attrNameLst>
                                      </p:cBhvr>
                                      <p:tavLst>
                                        <p:tav tm="0">
                                          <p:val>
                                            <p:fltVal val="0"/>
                                          </p:val>
                                        </p:tav>
                                        <p:tav tm="100000">
                                          <p:val>
                                            <p:strVal val="#ppt_h"/>
                                          </p:val>
                                        </p:tav>
                                      </p:tavLst>
                                    </p:anim>
                                    <p:animEffect transition="in" filter="fade">
                                      <p:cBhvr>
                                        <p:cTn id="12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P spid="26" grpId="0" animBg="1"/>
      <p:bldP spid="27" grpId="0" animBg="1"/>
      <p:bldP spid="28" grpId="0" animBg="1"/>
      <p:bldP spid="29" grpId="0" animBg="1"/>
      <p:bldP spid="30" grpId="0" animBg="1"/>
      <p:bldP spid="37" grpId="0" animBg="1"/>
      <p:bldP spid="3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913" t="-57778" r="-59121" b="-71792"/>
            </a:stretch>
          </a:blipFill>
        </p:spPr>
        <p:txBody>
          <a:bodyPr/>
          <a:lstStyle/>
          <a:p>
            <a:endParaRPr lang="en-US"/>
          </a:p>
        </p:txBody>
      </p:sp>
      <p:grpSp>
        <p:nvGrpSpPr>
          <p:cNvPr id="3" name="Group 3"/>
          <p:cNvGrpSpPr/>
          <p:nvPr/>
        </p:nvGrpSpPr>
        <p:grpSpPr>
          <a:xfrm>
            <a:off x="3048218" y="1028700"/>
            <a:ext cx="12191565" cy="4844075"/>
            <a:chOff x="0" y="0"/>
            <a:chExt cx="2518351" cy="1000616"/>
          </a:xfrm>
        </p:grpSpPr>
        <p:sp>
          <p:nvSpPr>
            <p:cNvPr id="4" name="Freeform 4"/>
            <p:cNvSpPr/>
            <p:nvPr/>
          </p:nvSpPr>
          <p:spPr>
            <a:xfrm>
              <a:off x="0" y="0"/>
              <a:ext cx="2518351" cy="1000616"/>
            </a:xfrm>
            <a:custGeom>
              <a:avLst/>
              <a:gdLst/>
              <a:ahLst/>
              <a:cxnLst/>
              <a:rect l="l" t="t" r="r" b="b"/>
              <a:pathLst>
                <a:path w="2518351" h="1000616">
                  <a:moveTo>
                    <a:pt x="17146" y="0"/>
                  </a:moveTo>
                  <a:lnTo>
                    <a:pt x="2501205" y="0"/>
                  </a:lnTo>
                  <a:cubicBezTo>
                    <a:pt x="2510674" y="0"/>
                    <a:pt x="2518351" y="7676"/>
                    <a:pt x="2518351" y="17146"/>
                  </a:cubicBezTo>
                  <a:lnTo>
                    <a:pt x="2518351" y="983471"/>
                  </a:lnTo>
                  <a:cubicBezTo>
                    <a:pt x="2518351" y="988018"/>
                    <a:pt x="2516544" y="992379"/>
                    <a:pt x="2513329" y="995595"/>
                  </a:cubicBezTo>
                  <a:cubicBezTo>
                    <a:pt x="2510113" y="998810"/>
                    <a:pt x="2505752" y="1000616"/>
                    <a:pt x="2501205" y="1000616"/>
                  </a:cubicBezTo>
                  <a:lnTo>
                    <a:pt x="17146" y="1000616"/>
                  </a:lnTo>
                  <a:cubicBezTo>
                    <a:pt x="12598" y="1000616"/>
                    <a:pt x="8237" y="998810"/>
                    <a:pt x="5022" y="995595"/>
                  </a:cubicBezTo>
                  <a:cubicBezTo>
                    <a:pt x="1806" y="992379"/>
                    <a:pt x="0" y="988018"/>
                    <a:pt x="0" y="983471"/>
                  </a:cubicBezTo>
                  <a:lnTo>
                    <a:pt x="0" y="17146"/>
                  </a:lnTo>
                  <a:cubicBezTo>
                    <a:pt x="0" y="12598"/>
                    <a:pt x="1806" y="8237"/>
                    <a:pt x="5022" y="5022"/>
                  </a:cubicBezTo>
                  <a:cubicBezTo>
                    <a:pt x="8237" y="1806"/>
                    <a:pt x="12598" y="0"/>
                    <a:pt x="17146" y="0"/>
                  </a:cubicBezTo>
                  <a:close/>
                </a:path>
              </a:pathLst>
            </a:custGeom>
            <a:solidFill>
              <a:srgbClr val="FFFFFF"/>
            </a:solidFill>
            <a:ln cap="rnd">
              <a:noFill/>
              <a:prstDash val="solid"/>
              <a:round/>
            </a:ln>
          </p:spPr>
          <p:txBody>
            <a:bodyPr/>
            <a:lstStyle/>
            <a:p>
              <a:endParaRPr lang="en-US"/>
            </a:p>
          </p:txBody>
        </p:sp>
        <p:sp>
          <p:nvSpPr>
            <p:cNvPr id="5" name="TextBox 5"/>
            <p:cNvSpPr txBox="1"/>
            <p:nvPr/>
          </p:nvSpPr>
          <p:spPr>
            <a:xfrm>
              <a:off x="0" y="-38100"/>
              <a:ext cx="2518351" cy="1038716"/>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6" name="Freeform 6"/>
          <p:cNvSpPr/>
          <p:nvPr/>
        </p:nvSpPr>
        <p:spPr>
          <a:xfrm>
            <a:off x="0" y="4708820"/>
            <a:ext cx="9474615" cy="5578180"/>
          </a:xfrm>
          <a:custGeom>
            <a:avLst/>
            <a:gdLst/>
            <a:ahLst/>
            <a:cxnLst/>
            <a:rect l="l" t="t" r="r" b="b"/>
            <a:pathLst>
              <a:path w="9474615" h="5578180">
                <a:moveTo>
                  <a:pt x="0" y="0"/>
                </a:moveTo>
                <a:lnTo>
                  <a:pt x="9474615" y="0"/>
                </a:lnTo>
                <a:lnTo>
                  <a:pt x="9474615" y="5578180"/>
                </a:lnTo>
                <a:lnTo>
                  <a:pt x="0" y="5578180"/>
                </a:lnTo>
                <a:lnTo>
                  <a:pt x="0" y="0"/>
                </a:lnTo>
                <a:close/>
              </a:path>
            </a:pathLst>
          </a:custGeom>
          <a:blipFill>
            <a:blip r:embed="rId3"/>
            <a:stretch>
              <a:fillRect/>
            </a:stretch>
          </a:blipFill>
        </p:spPr>
        <p:txBody>
          <a:bodyPr/>
          <a:lstStyle/>
          <a:p>
            <a:endParaRPr lang="en-US"/>
          </a:p>
        </p:txBody>
      </p:sp>
      <p:sp>
        <p:nvSpPr>
          <p:cNvPr id="7" name="Freeform 7"/>
          <p:cNvSpPr/>
          <p:nvPr/>
        </p:nvSpPr>
        <p:spPr>
          <a:xfrm>
            <a:off x="10135585" y="6522933"/>
            <a:ext cx="7610583" cy="3764067"/>
          </a:xfrm>
          <a:custGeom>
            <a:avLst/>
            <a:gdLst/>
            <a:ahLst/>
            <a:cxnLst/>
            <a:rect l="l" t="t" r="r" b="b"/>
            <a:pathLst>
              <a:path w="7610583" h="3764067">
                <a:moveTo>
                  <a:pt x="0" y="0"/>
                </a:moveTo>
                <a:lnTo>
                  <a:pt x="7610583" y="0"/>
                </a:lnTo>
                <a:lnTo>
                  <a:pt x="7610583" y="3764067"/>
                </a:lnTo>
                <a:lnTo>
                  <a:pt x="0" y="3764067"/>
                </a:lnTo>
                <a:lnTo>
                  <a:pt x="0" y="0"/>
                </a:lnTo>
                <a:close/>
              </a:path>
            </a:pathLst>
          </a:custGeom>
          <a:blipFill>
            <a:blip r:embed="rId4"/>
            <a:stretch>
              <a:fillRect/>
            </a:stretch>
          </a:blipFill>
        </p:spPr>
        <p:txBody>
          <a:bodyPr/>
          <a:lstStyle/>
          <a:p>
            <a:endParaRPr lang="en-US"/>
          </a:p>
        </p:txBody>
      </p:sp>
      <p:sp>
        <p:nvSpPr>
          <p:cNvPr id="10" name="Freeform 10"/>
          <p:cNvSpPr/>
          <p:nvPr/>
        </p:nvSpPr>
        <p:spPr>
          <a:xfrm>
            <a:off x="14293245" y="-319616"/>
            <a:ext cx="4610838" cy="4040771"/>
          </a:xfrm>
          <a:custGeom>
            <a:avLst/>
            <a:gdLst/>
            <a:ahLst/>
            <a:cxnLst/>
            <a:rect l="l" t="t" r="r" b="b"/>
            <a:pathLst>
              <a:path w="4610838" h="4040771">
                <a:moveTo>
                  <a:pt x="0" y="0"/>
                </a:moveTo>
                <a:lnTo>
                  <a:pt x="4610837" y="0"/>
                </a:lnTo>
                <a:lnTo>
                  <a:pt x="4610837" y="4040771"/>
                </a:lnTo>
                <a:lnTo>
                  <a:pt x="0" y="404077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1" name="Freeform 11"/>
          <p:cNvSpPr/>
          <p:nvPr/>
        </p:nvSpPr>
        <p:spPr>
          <a:xfrm flipH="1">
            <a:off x="-644203" y="-319616"/>
            <a:ext cx="4610838" cy="4040771"/>
          </a:xfrm>
          <a:custGeom>
            <a:avLst/>
            <a:gdLst/>
            <a:ahLst/>
            <a:cxnLst/>
            <a:rect l="l" t="t" r="r" b="b"/>
            <a:pathLst>
              <a:path w="4610838" h="4040771">
                <a:moveTo>
                  <a:pt x="4610838" y="0"/>
                </a:moveTo>
                <a:lnTo>
                  <a:pt x="0" y="0"/>
                </a:lnTo>
                <a:lnTo>
                  <a:pt x="0" y="4040771"/>
                </a:lnTo>
                <a:lnTo>
                  <a:pt x="4610838" y="4040771"/>
                </a:lnTo>
                <a:lnTo>
                  <a:pt x="4610838"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xmlns="" id="{7BC7AC7A-C21D-32CB-7A42-7CBFBBD20B6B}"/>
              </a:ext>
            </a:extLst>
          </p:cNvPr>
          <p:cNvPicPr>
            <a:picLocks noChangeAspect="1"/>
          </p:cNvPicPr>
          <p:nvPr/>
        </p:nvPicPr>
        <p:blipFill>
          <a:blip r:embed="rId7"/>
          <a:stretch>
            <a:fillRect/>
          </a:stretch>
        </p:blipFill>
        <p:spPr>
          <a:xfrm>
            <a:off x="2743200" y="2400300"/>
            <a:ext cx="13488080" cy="220523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DFCC2"/>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B78605A4-9CA8-9766-C07E-3983401A2BA2}"/>
              </a:ext>
            </a:extLst>
          </p:cNvPr>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43786"/>
          <a:stretch>
            <a:fillRect/>
          </a:stretch>
        </p:blipFill>
        <p:spPr>
          <a:xfrm>
            <a:off x="0" y="9911"/>
            <a:ext cx="18288000" cy="10280393"/>
          </a:xfrm>
          <a:prstGeom prst="rect">
            <a:avLst/>
          </a:prstGeom>
        </p:spPr>
      </p:pic>
      <p:grpSp>
        <p:nvGrpSpPr>
          <p:cNvPr id="3" name="Group 2">
            <a:extLst>
              <a:ext uri="{FF2B5EF4-FFF2-40B4-BE49-F238E27FC236}">
                <a16:creationId xmlns:a16="http://schemas.microsoft.com/office/drawing/2014/main" xmlns="" id="{B50E078C-7941-0F6F-1044-B095D813CB72}"/>
              </a:ext>
            </a:extLst>
          </p:cNvPr>
          <p:cNvGrpSpPr/>
          <p:nvPr/>
        </p:nvGrpSpPr>
        <p:grpSpPr>
          <a:xfrm>
            <a:off x="10683294" y="223598"/>
            <a:ext cx="7273524" cy="2265014"/>
            <a:chOff x="7122196" y="149065"/>
            <a:chExt cx="4849016" cy="1510009"/>
          </a:xfrm>
        </p:grpSpPr>
        <p:sp>
          <p:nvSpPr>
            <p:cNvPr id="4" name="Oval 3">
              <a:extLst>
                <a:ext uri="{FF2B5EF4-FFF2-40B4-BE49-F238E27FC236}">
                  <a16:creationId xmlns:a16="http://schemas.microsoft.com/office/drawing/2014/main" xmlns="" id="{BB386D98-6B05-35D8-4683-A96319EC474F}"/>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 name="Oval 4">
              <a:extLst>
                <a:ext uri="{FF2B5EF4-FFF2-40B4-BE49-F238E27FC236}">
                  <a16:creationId xmlns:a16="http://schemas.microsoft.com/office/drawing/2014/main" xmlns="" id="{23B81F13-F858-1512-ACF3-18AE7BB957A4}"/>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 name="Oval 6">
              <a:extLst>
                <a:ext uri="{FF2B5EF4-FFF2-40B4-BE49-F238E27FC236}">
                  <a16:creationId xmlns:a16="http://schemas.microsoft.com/office/drawing/2014/main" xmlns="" id="{02897DEB-1B28-135E-6150-A5EF1C117D3F}"/>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9" name="Oval 18">
              <a:extLst>
                <a:ext uri="{FF2B5EF4-FFF2-40B4-BE49-F238E27FC236}">
                  <a16:creationId xmlns:a16="http://schemas.microsoft.com/office/drawing/2014/main" xmlns="" id="{46EB0499-1C72-975A-6137-1841E671344A}"/>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1" name="Oval 20">
              <a:extLst>
                <a:ext uri="{FF2B5EF4-FFF2-40B4-BE49-F238E27FC236}">
                  <a16:creationId xmlns:a16="http://schemas.microsoft.com/office/drawing/2014/main" xmlns="" id="{BA877EFA-F993-DAB4-FEEB-076088C9DD59}"/>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2" name="Oval 21">
              <a:extLst>
                <a:ext uri="{FF2B5EF4-FFF2-40B4-BE49-F238E27FC236}">
                  <a16:creationId xmlns:a16="http://schemas.microsoft.com/office/drawing/2014/main" xmlns="" id="{A6577284-2978-ED98-C772-F77E1B6F9199}"/>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3" name="Oval 22">
              <a:extLst>
                <a:ext uri="{FF2B5EF4-FFF2-40B4-BE49-F238E27FC236}">
                  <a16:creationId xmlns:a16="http://schemas.microsoft.com/office/drawing/2014/main" xmlns="" id="{32F025E2-AAEE-F7C6-AF9E-6ADAD3E2992C}"/>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4" name="Oval 23">
              <a:extLst>
                <a:ext uri="{FF2B5EF4-FFF2-40B4-BE49-F238E27FC236}">
                  <a16:creationId xmlns:a16="http://schemas.microsoft.com/office/drawing/2014/main" xmlns="" id="{D0CF1B86-9EF9-EF55-B6B2-AFC1B45975AA}"/>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5" name="Oval 24">
              <a:extLst>
                <a:ext uri="{FF2B5EF4-FFF2-40B4-BE49-F238E27FC236}">
                  <a16:creationId xmlns:a16="http://schemas.microsoft.com/office/drawing/2014/main" xmlns="" id="{E36002ED-6882-F551-38CE-F93D99B80431}"/>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6" name="Oval 25">
              <a:extLst>
                <a:ext uri="{FF2B5EF4-FFF2-40B4-BE49-F238E27FC236}">
                  <a16:creationId xmlns:a16="http://schemas.microsoft.com/office/drawing/2014/main" xmlns="" id="{0510330D-F805-4581-B29A-38E0D49E0ED8}"/>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7" name="Oval 26">
              <a:extLst>
                <a:ext uri="{FF2B5EF4-FFF2-40B4-BE49-F238E27FC236}">
                  <a16:creationId xmlns:a16="http://schemas.microsoft.com/office/drawing/2014/main" xmlns="" id="{14F3E478-8CC4-6512-BB3B-96065CC86D66}"/>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28" name="Group 27">
            <a:extLst>
              <a:ext uri="{FF2B5EF4-FFF2-40B4-BE49-F238E27FC236}">
                <a16:creationId xmlns:a16="http://schemas.microsoft.com/office/drawing/2014/main" xmlns="" id="{BE32107A-9ACF-77A8-51CF-F971B9DB11DF}"/>
              </a:ext>
            </a:extLst>
          </p:cNvPr>
          <p:cNvGrpSpPr/>
          <p:nvPr/>
        </p:nvGrpSpPr>
        <p:grpSpPr>
          <a:xfrm rot="10617759">
            <a:off x="11664124" y="2586219"/>
            <a:ext cx="6186950" cy="1926648"/>
            <a:chOff x="7122196" y="149065"/>
            <a:chExt cx="4849016" cy="1510009"/>
          </a:xfrm>
        </p:grpSpPr>
        <p:sp>
          <p:nvSpPr>
            <p:cNvPr id="29" name="Oval 28">
              <a:extLst>
                <a:ext uri="{FF2B5EF4-FFF2-40B4-BE49-F238E27FC236}">
                  <a16:creationId xmlns:a16="http://schemas.microsoft.com/office/drawing/2014/main" xmlns="" id="{D74FCC16-9F26-2AB2-F1D9-CA4264A1C1EC}"/>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0" name="Oval 29">
              <a:extLst>
                <a:ext uri="{FF2B5EF4-FFF2-40B4-BE49-F238E27FC236}">
                  <a16:creationId xmlns:a16="http://schemas.microsoft.com/office/drawing/2014/main" xmlns="" id="{06EA5760-8A5F-9FF0-5831-24E6F2CCBFE2}"/>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1" name="Oval 30">
              <a:extLst>
                <a:ext uri="{FF2B5EF4-FFF2-40B4-BE49-F238E27FC236}">
                  <a16:creationId xmlns:a16="http://schemas.microsoft.com/office/drawing/2014/main" xmlns="" id="{59850FB3-CF5F-8270-5F6C-69E4D6FF26B5}"/>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2" name="Oval 31">
              <a:extLst>
                <a:ext uri="{FF2B5EF4-FFF2-40B4-BE49-F238E27FC236}">
                  <a16:creationId xmlns:a16="http://schemas.microsoft.com/office/drawing/2014/main" xmlns="" id="{725E90B5-F888-F504-12EE-AAF2A23827BB}"/>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3" name="Oval 32">
              <a:extLst>
                <a:ext uri="{FF2B5EF4-FFF2-40B4-BE49-F238E27FC236}">
                  <a16:creationId xmlns:a16="http://schemas.microsoft.com/office/drawing/2014/main" xmlns="" id="{83CA705A-BE8E-A6A5-453E-C43C56651182}"/>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4" name="Oval 33">
              <a:extLst>
                <a:ext uri="{FF2B5EF4-FFF2-40B4-BE49-F238E27FC236}">
                  <a16:creationId xmlns:a16="http://schemas.microsoft.com/office/drawing/2014/main" xmlns="" id="{EA53E6ED-5F81-625B-AF56-60CB5B790854}"/>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5" name="Oval 34">
              <a:extLst>
                <a:ext uri="{FF2B5EF4-FFF2-40B4-BE49-F238E27FC236}">
                  <a16:creationId xmlns:a16="http://schemas.microsoft.com/office/drawing/2014/main" xmlns="" id="{B899372B-C5D9-0B3F-9A8F-2779FD2CAFB1}"/>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6" name="Oval 35">
              <a:extLst>
                <a:ext uri="{FF2B5EF4-FFF2-40B4-BE49-F238E27FC236}">
                  <a16:creationId xmlns:a16="http://schemas.microsoft.com/office/drawing/2014/main" xmlns="" id="{84A7FE7A-5814-2533-B6D5-DD4F03AE4514}"/>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7" name="Oval 36">
              <a:extLst>
                <a:ext uri="{FF2B5EF4-FFF2-40B4-BE49-F238E27FC236}">
                  <a16:creationId xmlns:a16="http://schemas.microsoft.com/office/drawing/2014/main" xmlns="" id="{D9BCE076-1ACB-DAB7-C6A9-8EFDD9C10DEB}"/>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8" name="Oval 37">
              <a:extLst>
                <a:ext uri="{FF2B5EF4-FFF2-40B4-BE49-F238E27FC236}">
                  <a16:creationId xmlns:a16="http://schemas.microsoft.com/office/drawing/2014/main" xmlns="" id="{3B4FB065-81EC-3471-8F14-FFE2896D18FA}"/>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9" name="Oval 38">
              <a:extLst>
                <a:ext uri="{FF2B5EF4-FFF2-40B4-BE49-F238E27FC236}">
                  <a16:creationId xmlns:a16="http://schemas.microsoft.com/office/drawing/2014/main" xmlns="" id="{ABE89851-46BB-E336-D2B4-B80E951575A8}"/>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40" name="Group 39">
            <a:extLst>
              <a:ext uri="{FF2B5EF4-FFF2-40B4-BE49-F238E27FC236}">
                <a16:creationId xmlns:a16="http://schemas.microsoft.com/office/drawing/2014/main" xmlns="" id="{308415A1-BEAA-1E30-2105-FFC9CF2E77E9}"/>
              </a:ext>
            </a:extLst>
          </p:cNvPr>
          <p:cNvGrpSpPr/>
          <p:nvPr/>
        </p:nvGrpSpPr>
        <p:grpSpPr>
          <a:xfrm>
            <a:off x="722219" y="509125"/>
            <a:ext cx="7273524" cy="2265014"/>
            <a:chOff x="7122196" y="149065"/>
            <a:chExt cx="4849016" cy="1510009"/>
          </a:xfrm>
        </p:grpSpPr>
        <p:sp>
          <p:nvSpPr>
            <p:cNvPr id="41" name="Oval 40">
              <a:extLst>
                <a:ext uri="{FF2B5EF4-FFF2-40B4-BE49-F238E27FC236}">
                  <a16:creationId xmlns:a16="http://schemas.microsoft.com/office/drawing/2014/main" xmlns="" id="{7546BF65-8BD3-AA5F-6A02-1F473D28C60B}"/>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2" name="Oval 41">
              <a:extLst>
                <a:ext uri="{FF2B5EF4-FFF2-40B4-BE49-F238E27FC236}">
                  <a16:creationId xmlns:a16="http://schemas.microsoft.com/office/drawing/2014/main" xmlns="" id="{3D084AFB-0381-C7BF-5A00-245C3C9AB2DB}"/>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3" name="Oval 42">
              <a:extLst>
                <a:ext uri="{FF2B5EF4-FFF2-40B4-BE49-F238E27FC236}">
                  <a16:creationId xmlns:a16="http://schemas.microsoft.com/office/drawing/2014/main" xmlns="" id="{7F6CE60F-94EA-2675-00AB-0294B862C80C}"/>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4" name="Oval 43">
              <a:extLst>
                <a:ext uri="{FF2B5EF4-FFF2-40B4-BE49-F238E27FC236}">
                  <a16:creationId xmlns:a16="http://schemas.microsoft.com/office/drawing/2014/main" xmlns="" id="{E481DC1A-3027-0921-BDF7-6D166B9AABCC}"/>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5" name="Oval 44">
              <a:extLst>
                <a:ext uri="{FF2B5EF4-FFF2-40B4-BE49-F238E27FC236}">
                  <a16:creationId xmlns:a16="http://schemas.microsoft.com/office/drawing/2014/main" xmlns="" id="{3AC7BC34-D900-A6B0-F6B6-71A0F480976F}"/>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6" name="Oval 45">
              <a:extLst>
                <a:ext uri="{FF2B5EF4-FFF2-40B4-BE49-F238E27FC236}">
                  <a16:creationId xmlns:a16="http://schemas.microsoft.com/office/drawing/2014/main" xmlns="" id="{56EA90EB-A48F-D4DB-6D29-4F88651B5F4A}"/>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7" name="Oval 46">
              <a:extLst>
                <a:ext uri="{FF2B5EF4-FFF2-40B4-BE49-F238E27FC236}">
                  <a16:creationId xmlns:a16="http://schemas.microsoft.com/office/drawing/2014/main" xmlns="" id="{B051B65E-0363-88D6-C5F2-D569ECE565C3}"/>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8" name="Oval 47">
              <a:extLst>
                <a:ext uri="{FF2B5EF4-FFF2-40B4-BE49-F238E27FC236}">
                  <a16:creationId xmlns:a16="http://schemas.microsoft.com/office/drawing/2014/main" xmlns="" id="{4025FDA7-2FFD-75A6-CF05-D3E2C979C8DC}"/>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9" name="Oval 48">
              <a:extLst>
                <a:ext uri="{FF2B5EF4-FFF2-40B4-BE49-F238E27FC236}">
                  <a16:creationId xmlns:a16="http://schemas.microsoft.com/office/drawing/2014/main" xmlns="" id="{0A4CB268-149C-548F-D999-B07D46D62DE1}"/>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0" name="Oval 49">
              <a:extLst>
                <a:ext uri="{FF2B5EF4-FFF2-40B4-BE49-F238E27FC236}">
                  <a16:creationId xmlns:a16="http://schemas.microsoft.com/office/drawing/2014/main" xmlns="" id="{568EFDAC-1D59-4545-46E1-F7C74F869FB6}"/>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1" name="Oval 50">
              <a:extLst>
                <a:ext uri="{FF2B5EF4-FFF2-40B4-BE49-F238E27FC236}">
                  <a16:creationId xmlns:a16="http://schemas.microsoft.com/office/drawing/2014/main" xmlns="" id="{6FB3BBA7-0B57-9E91-FCF5-5870276AD412}"/>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52" name="Group 51">
            <a:extLst>
              <a:ext uri="{FF2B5EF4-FFF2-40B4-BE49-F238E27FC236}">
                <a16:creationId xmlns:a16="http://schemas.microsoft.com/office/drawing/2014/main" xmlns="" id="{B1442455-2DEB-73D3-4B90-7DFB62924060}"/>
              </a:ext>
            </a:extLst>
          </p:cNvPr>
          <p:cNvGrpSpPr/>
          <p:nvPr/>
        </p:nvGrpSpPr>
        <p:grpSpPr>
          <a:xfrm rot="10617759">
            <a:off x="1703048" y="2871746"/>
            <a:ext cx="6186950" cy="1926648"/>
            <a:chOff x="7122196" y="149065"/>
            <a:chExt cx="4849016" cy="1510009"/>
          </a:xfrm>
        </p:grpSpPr>
        <p:sp>
          <p:nvSpPr>
            <p:cNvPr id="53" name="Oval 52">
              <a:extLst>
                <a:ext uri="{FF2B5EF4-FFF2-40B4-BE49-F238E27FC236}">
                  <a16:creationId xmlns:a16="http://schemas.microsoft.com/office/drawing/2014/main" xmlns="" id="{FEB245EC-C6BB-DEB1-29A4-03290BB4ACF0}"/>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4" name="Oval 53">
              <a:extLst>
                <a:ext uri="{FF2B5EF4-FFF2-40B4-BE49-F238E27FC236}">
                  <a16:creationId xmlns:a16="http://schemas.microsoft.com/office/drawing/2014/main" xmlns="" id="{A7979EFF-063C-EBAD-3BA6-397CAC3AA3AB}"/>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5" name="Oval 54">
              <a:extLst>
                <a:ext uri="{FF2B5EF4-FFF2-40B4-BE49-F238E27FC236}">
                  <a16:creationId xmlns:a16="http://schemas.microsoft.com/office/drawing/2014/main" xmlns="" id="{E4021FC4-72AA-6D75-7AA9-0E0BF6CEC73E}"/>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6" name="Oval 55">
              <a:extLst>
                <a:ext uri="{FF2B5EF4-FFF2-40B4-BE49-F238E27FC236}">
                  <a16:creationId xmlns:a16="http://schemas.microsoft.com/office/drawing/2014/main" xmlns="" id="{BF8B37DF-D958-64FD-17F4-EA60E78851A8}"/>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7" name="Oval 56">
              <a:extLst>
                <a:ext uri="{FF2B5EF4-FFF2-40B4-BE49-F238E27FC236}">
                  <a16:creationId xmlns:a16="http://schemas.microsoft.com/office/drawing/2014/main" xmlns="" id="{E4698DC6-E49F-2940-2AF8-55554A032D62}"/>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8" name="Oval 57">
              <a:extLst>
                <a:ext uri="{FF2B5EF4-FFF2-40B4-BE49-F238E27FC236}">
                  <a16:creationId xmlns:a16="http://schemas.microsoft.com/office/drawing/2014/main" xmlns="" id="{A7B4CCB6-D483-A431-3FB0-12FB50B421FC}"/>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9" name="Oval 58">
              <a:extLst>
                <a:ext uri="{FF2B5EF4-FFF2-40B4-BE49-F238E27FC236}">
                  <a16:creationId xmlns:a16="http://schemas.microsoft.com/office/drawing/2014/main" xmlns="" id="{83443C97-5524-0B58-961B-ABD0AE243BD3}"/>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0" name="Oval 59">
              <a:extLst>
                <a:ext uri="{FF2B5EF4-FFF2-40B4-BE49-F238E27FC236}">
                  <a16:creationId xmlns:a16="http://schemas.microsoft.com/office/drawing/2014/main" xmlns="" id="{8D6DF07E-449B-A564-92D0-4E5EB23D92BC}"/>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1" name="Oval 60">
              <a:extLst>
                <a:ext uri="{FF2B5EF4-FFF2-40B4-BE49-F238E27FC236}">
                  <a16:creationId xmlns:a16="http://schemas.microsoft.com/office/drawing/2014/main" xmlns="" id="{F8228D56-BD20-5B71-E9F5-CE1B69684E0E}"/>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2" name="Oval 61">
              <a:extLst>
                <a:ext uri="{FF2B5EF4-FFF2-40B4-BE49-F238E27FC236}">
                  <a16:creationId xmlns:a16="http://schemas.microsoft.com/office/drawing/2014/main" xmlns="" id="{F6452FBE-EFE2-953C-6DB7-0C4DC30816F7}"/>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3" name="Oval 62">
              <a:extLst>
                <a:ext uri="{FF2B5EF4-FFF2-40B4-BE49-F238E27FC236}">
                  <a16:creationId xmlns:a16="http://schemas.microsoft.com/office/drawing/2014/main" xmlns="" id="{BC760EC7-2EA4-E518-0934-791BCECF8290}"/>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64" name="Group 63">
            <a:extLst>
              <a:ext uri="{FF2B5EF4-FFF2-40B4-BE49-F238E27FC236}">
                <a16:creationId xmlns:a16="http://schemas.microsoft.com/office/drawing/2014/main" xmlns="" id="{6E1B102A-1AC4-53B4-EF1E-D29763939357}"/>
              </a:ext>
            </a:extLst>
          </p:cNvPr>
          <p:cNvGrpSpPr/>
          <p:nvPr/>
        </p:nvGrpSpPr>
        <p:grpSpPr>
          <a:xfrm>
            <a:off x="658482" y="5671325"/>
            <a:ext cx="7273524" cy="4289270"/>
            <a:chOff x="438988" y="3780883"/>
            <a:chExt cx="4849016" cy="2859513"/>
          </a:xfrm>
        </p:grpSpPr>
        <p:grpSp>
          <p:nvGrpSpPr>
            <p:cNvPr id="65" name="Group 64">
              <a:extLst>
                <a:ext uri="{FF2B5EF4-FFF2-40B4-BE49-F238E27FC236}">
                  <a16:creationId xmlns:a16="http://schemas.microsoft.com/office/drawing/2014/main" xmlns="" id="{EF969005-5F88-C275-542E-D20AE3F81287}"/>
                </a:ext>
              </a:extLst>
            </p:cNvPr>
            <p:cNvGrpSpPr/>
            <p:nvPr/>
          </p:nvGrpSpPr>
          <p:grpSpPr>
            <a:xfrm>
              <a:off x="438988" y="3780883"/>
              <a:ext cx="4849016" cy="1510009"/>
              <a:chOff x="7122196" y="149065"/>
              <a:chExt cx="4849016" cy="1510009"/>
            </a:xfrm>
          </p:grpSpPr>
          <p:sp>
            <p:nvSpPr>
              <p:cNvPr id="78" name="Oval 77">
                <a:extLst>
                  <a:ext uri="{FF2B5EF4-FFF2-40B4-BE49-F238E27FC236}">
                    <a16:creationId xmlns:a16="http://schemas.microsoft.com/office/drawing/2014/main" xmlns="" id="{B69840A1-9A85-350D-9262-0F47DD7B66CB}"/>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9" name="Oval 78">
                <a:extLst>
                  <a:ext uri="{FF2B5EF4-FFF2-40B4-BE49-F238E27FC236}">
                    <a16:creationId xmlns:a16="http://schemas.microsoft.com/office/drawing/2014/main" xmlns="" id="{EFFBF782-C2EE-496D-32EC-47DBC9F1BFE9}"/>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0" name="Oval 79">
                <a:extLst>
                  <a:ext uri="{FF2B5EF4-FFF2-40B4-BE49-F238E27FC236}">
                    <a16:creationId xmlns:a16="http://schemas.microsoft.com/office/drawing/2014/main" xmlns="" id="{E13316C5-DAC0-FA79-21BC-D70F75A2F58B}"/>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1" name="Oval 80">
                <a:extLst>
                  <a:ext uri="{FF2B5EF4-FFF2-40B4-BE49-F238E27FC236}">
                    <a16:creationId xmlns:a16="http://schemas.microsoft.com/office/drawing/2014/main" xmlns="" id="{34CFDD2D-2C91-C561-6E51-D9A6E0B41EFD}"/>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2" name="Oval 81">
                <a:extLst>
                  <a:ext uri="{FF2B5EF4-FFF2-40B4-BE49-F238E27FC236}">
                    <a16:creationId xmlns:a16="http://schemas.microsoft.com/office/drawing/2014/main" xmlns="" id="{1DE18069-9BF0-4BD0-A0A4-9AC93B77625D}"/>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3" name="Oval 82">
                <a:extLst>
                  <a:ext uri="{FF2B5EF4-FFF2-40B4-BE49-F238E27FC236}">
                    <a16:creationId xmlns:a16="http://schemas.microsoft.com/office/drawing/2014/main" xmlns="" id="{333984DF-8633-B552-546C-811CC5180F10}"/>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4" name="Oval 83">
                <a:extLst>
                  <a:ext uri="{FF2B5EF4-FFF2-40B4-BE49-F238E27FC236}">
                    <a16:creationId xmlns:a16="http://schemas.microsoft.com/office/drawing/2014/main" xmlns="" id="{13737168-4D16-8B01-C1D9-15D302808A8A}"/>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5" name="Oval 84">
                <a:extLst>
                  <a:ext uri="{FF2B5EF4-FFF2-40B4-BE49-F238E27FC236}">
                    <a16:creationId xmlns:a16="http://schemas.microsoft.com/office/drawing/2014/main" xmlns="" id="{FEFF4C68-0B5A-34FE-5C9E-C863C3112BD9}"/>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6" name="Oval 85">
                <a:extLst>
                  <a:ext uri="{FF2B5EF4-FFF2-40B4-BE49-F238E27FC236}">
                    <a16:creationId xmlns:a16="http://schemas.microsoft.com/office/drawing/2014/main" xmlns="" id="{CDFC7F5A-9EAA-319E-10B4-87AE6810F621}"/>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7" name="Oval 86">
                <a:extLst>
                  <a:ext uri="{FF2B5EF4-FFF2-40B4-BE49-F238E27FC236}">
                    <a16:creationId xmlns:a16="http://schemas.microsoft.com/office/drawing/2014/main" xmlns="" id="{7DA1223C-5E8C-1BF4-4779-2ECEEF975EB1}"/>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8" name="Oval 87">
                <a:extLst>
                  <a:ext uri="{FF2B5EF4-FFF2-40B4-BE49-F238E27FC236}">
                    <a16:creationId xmlns:a16="http://schemas.microsoft.com/office/drawing/2014/main" xmlns="" id="{EB5CE5F8-7E2D-EE1C-4351-5AA4DCE95B14}"/>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66" name="Group 65">
              <a:extLst>
                <a:ext uri="{FF2B5EF4-FFF2-40B4-BE49-F238E27FC236}">
                  <a16:creationId xmlns:a16="http://schemas.microsoft.com/office/drawing/2014/main" xmlns="" id="{BC681957-30F0-E531-972D-701E2A07A557}"/>
                </a:ext>
              </a:extLst>
            </p:cNvPr>
            <p:cNvGrpSpPr/>
            <p:nvPr/>
          </p:nvGrpSpPr>
          <p:grpSpPr>
            <a:xfrm rot="10617759">
              <a:off x="1092874" y="5355964"/>
              <a:ext cx="4124633" cy="1284432"/>
              <a:chOff x="7122196" y="149065"/>
              <a:chExt cx="4849016" cy="1510009"/>
            </a:xfrm>
          </p:grpSpPr>
          <p:sp>
            <p:nvSpPr>
              <p:cNvPr id="67" name="Oval 66">
                <a:extLst>
                  <a:ext uri="{FF2B5EF4-FFF2-40B4-BE49-F238E27FC236}">
                    <a16:creationId xmlns:a16="http://schemas.microsoft.com/office/drawing/2014/main" xmlns="" id="{F15F8DEE-2883-11F2-BE4F-B0A7726337A9}"/>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8" name="Oval 67">
                <a:extLst>
                  <a:ext uri="{FF2B5EF4-FFF2-40B4-BE49-F238E27FC236}">
                    <a16:creationId xmlns:a16="http://schemas.microsoft.com/office/drawing/2014/main" xmlns="" id="{72386C15-70C5-D7F4-7967-082DAD1D77D5}"/>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9" name="Oval 68">
                <a:extLst>
                  <a:ext uri="{FF2B5EF4-FFF2-40B4-BE49-F238E27FC236}">
                    <a16:creationId xmlns:a16="http://schemas.microsoft.com/office/drawing/2014/main" xmlns="" id="{86826AAD-447D-E9BB-B42F-4ADF40E5B9F9}"/>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0" name="Oval 69">
                <a:extLst>
                  <a:ext uri="{FF2B5EF4-FFF2-40B4-BE49-F238E27FC236}">
                    <a16:creationId xmlns:a16="http://schemas.microsoft.com/office/drawing/2014/main" xmlns="" id="{79C3B137-FFA5-522C-C2DC-4C1CACD780CA}"/>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1" name="Oval 70">
                <a:extLst>
                  <a:ext uri="{FF2B5EF4-FFF2-40B4-BE49-F238E27FC236}">
                    <a16:creationId xmlns:a16="http://schemas.microsoft.com/office/drawing/2014/main" xmlns="" id="{D55FC07C-8C29-8196-E530-7E68D597F33F}"/>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2" name="Oval 71">
                <a:extLst>
                  <a:ext uri="{FF2B5EF4-FFF2-40B4-BE49-F238E27FC236}">
                    <a16:creationId xmlns:a16="http://schemas.microsoft.com/office/drawing/2014/main" xmlns="" id="{2C6CD51B-16A3-71A8-419E-6FE666B4D149}"/>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3" name="Oval 72">
                <a:extLst>
                  <a:ext uri="{FF2B5EF4-FFF2-40B4-BE49-F238E27FC236}">
                    <a16:creationId xmlns:a16="http://schemas.microsoft.com/office/drawing/2014/main" xmlns="" id="{54203CC7-AD65-BC62-7B8B-ECB92FC55F32}"/>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4" name="Oval 73">
                <a:extLst>
                  <a:ext uri="{FF2B5EF4-FFF2-40B4-BE49-F238E27FC236}">
                    <a16:creationId xmlns:a16="http://schemas.microsoft.com/office/drawing/2014/main" xmlns="" id="{F4AAC8B9-5FF1-FAED-8522-C869856F1295}"/>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5" name="Oval 74">
                <a:extLst>
                  <a:ext uri="{FF2B5EF4-FFF2-40B4-BE49-F238E27FC236}">
                    <a16:creationId xmlns:a16="http://schemas.microsoft.com/office/drawing/2014/main" xmlns="" id="{19E92ACA-2E16-F65A-2C28-F3A163FA8EEE}"/>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6" name="Oval 75">
                <a:extLst>
                  <a:ext uri="{FF2B5EF4-FFF2-40B4-BE49-F238E27FC236}">
                    <a16:creationId xmlns:a16="http://schemas.microsoft.com/office/drawing/2014/main" xmlns="" id="{FC57DC29-EC64-D4D5-1690-BE62AD8E087D}"/>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7" name="Oval 76">
                <a:extLst>
                  <a:ext uri="{FF2B5EF4-FFF2-40B4-BE49-F238E27FC236}">
                    <a16:creationId xmlns:a16="http://schemas.microsoft.com/office/drawing/2014/main" xmlns="" id="{49B12550-D7AE-42F9-D8B2-5BD4A07265E2}"/>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grpSp>
        <p:nvGrpSpPr>
          <p:cNvPr id="89" name="Group 88">
            <a:extLst>
              <a:ext uri="{FF2B5EF4-FFF2-40B4-BE49-F238E27FC236}">
                <a16:creationId xmlns:a16="http://schemas.microsoft.com/office/drawing/2014/main" xmlns="" id="{14DFF0BF-6A26-9D2A-D300-A2EE6726BF99}"/>
              </a:ext>
            </a:extLst>
          </p:cNvPr>
          <p:cNvGrpSpPr/>
          <p:nvPr/>
        </p:nvGrpSpPr>
        <p:grpSpPr>
          <a:xfrm rot="10617759">
            <a:off x="9004540" y="6589394"/>
            <a:ext cx="9011237" cy="2806146"/>
            <a:chOff x="7122196" y="149065"/>
            <a:chExt cx="4849016" cy="1510009"/>
          </a:xfrm>
        </p:grpSpPr>
        <p:sp>
          <p:nvSpPr>
            <p:cNvPr id="90" name="Oval 89">
              <a:extLst>
                <a:ext uri="{FF2B5EF4-FFF2-40B4-BE49-F238E27FC236}">
                  <a16:creationId xmlns:a16="http://schemas.microsoft.com/office/drawing/2014/main" xmlns="" id="{730DE7B1-078E-D589-6B0E-6F3951E5A253}"/>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1" name="Oval 90">
              <a:extLst>
                <a:ext uri="{FF2B5EF4-FFF2-40B4-BE49-F238E27FC236}">
                  <a16:creationId xmlns:a16="http://schemas.microsoft.com/office/drawing/2014/main" xmlns="" id="{B319E4BF-DAEE-4822-FE8A-9879651EAA64}"/>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2" name="Oval 91">
              <a:extLst>
                <a:ext uri="{FF2B5EF4-FFF2-40B4-BE49-F238E27FC236}">
                  <a16:creationId xmlns:a16="http://schemas.microsoft.com/office/drawing/2014/main" xmlns="" id="{79F355E0-605E-5ACF-CF42-0F48FA8E457B}"/>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3" name="Oval 92">
              <a:extLst>
                <a:ext uri="{FF2B5EF4-FFF2-40B4-BE49-F238E27FC236}">
                  <a16:creationId xmlns:a16="http://schemas.microsoft.com/office/drawing/2014/main" xmlns="" id="{E36B627E-B193-B9EE-DCFE-83BF27047A65}"/>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4" name="Oval 93">
              <a:extLst>
                <a:ext uri="{FF2B5EF4-FFF2-40B4-BE49-F238E27FC236}">
                  <a16:creationId xmlns:a16="http://schemas.microsoft.com/office/drawing/2014/main" xmlns="" id="{6E951AF9-307B-60B4-08A1-A292B8DDA391}"/>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5" name="Oval 94">
              <a:extLst>
                <a:ext uri="{FF2B5EF4-FFF2-40B4-BE49-F238E27FC236}">
                  <a16:creationId xmlns:a16="http://schemas.microsoft.com/office/drawing/2014/main" xmlns="" id="{29080CA4-B333-5E34-8686-F7B465C46CD7}"/>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6" name="Oval 95">
              <a:extLst>
                <a:ext uri="{FF2B5EF4-FFF2-40B4-BE49-F238E27FC236}">
                  <a16:creationId xmlns:a16="http://schemas.microsoft.com/office/drawing/2014/main" xmlns="" id="{D59BBB05-388F-3216-78F4-78A166397F42}"/>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7" name="Oval 96">
              <a:extLst>
                <a:ext uri="{FF2B5EF4-FFF2-40B4-BE49-F238E27FC236}">
                  <a16:creationId xmlns:a16="http://schemas.microsoft.com/office/drawing/2014/main" xmlns="" id="{C3675522-F00B-A231-09E2-3741671FEF86}"/>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8" name="Oval 97">
              <a:extLst>
                <a:ext uri="{FF2B5EF4-FFF2-40B4-BE49-F238E27FC236}">
                  <a16:creationId xmlns:a16="http://schemas.microsoft.com/office/drawing/2014/main" xmlns="" id="{D2A160B9-A6B4-EF76-5399-3020582EA668}"/>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9" name="Oval 98">
              <a:extLst>
                <a:ext uri="{FF2B5EF4-FFF2-40B4-BE49-F238E27FC236}">
                  <a16:creationId xmlns:a16="http://schemas.microsoft.com/office/drawing/2014/main" xmlns="" id="{730E193C-D97B-A3AD-4837-BFE0CED91B05}"/>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0" name="Oval 99">
              <a:extLst>
                <a:ext uri="{FF2B5EF4-FFF2-40B4-BE49-F238E27FC236}">
                  <a16:creationId xmlns:a16="http://schemas.microsoft.com/office/drawing/2014/main" xmlns="" id="{0C357305-0DFB-DA8B-7F14-5DB12F3A9BF9}"/>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101" name="Group 100">
            <a:extLst>
              <a:ext uri="{FF2B5EF4-FFF2-40B4-BE49-F238E27FC236}">
                <a16:creationId xmlns:a16="http://schemas.microsoft.com/office/drawing/2014/main" xmlns="" id="{CB2E61CD-37AE-2920-61EC-5B8A37BBE225}"/>
              </a:ext>
            </a:extLst>
          </p:cNvPr>
          <p:cNvGrpSpPr/>
          <p:nvPr/>
        </p:nvGrpSpPr>
        <p:grpSpPr>
          <a:xfrm rot="5111706">
            <a:off x="-2417156" y="4583647"/>
            <a:ext cx="7273524" cy="2265014"/>
            <a:chOff x="7122196" y="149065"/>
            <a:chExt cx="4849016" cy="1510009"/>
          </a:xfrm>
        </p:grpSpPr>
        <p:sp>
          <p:nvSpPr>
            <p:cNvPr id="102" name="Oval 101">
              <a:extLst>
                <a:ext uri="{FF2B5EF4-FFF2-40B4-BE49-F238E27FC236}">
                  <a16:creationId xmlns:a16="http://schemas.microsoft.com/office/drawing/2014/main" xmlns="" id="{46A1AB98-D09E-08A7-6706-330B76399E41}"/>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3" name="Oval 102">
              <a:extLst>
                <a:ext uri="{FF2B5EF4-FFF2-40B4-BE49-F238E27FC236}">
                  <a16:creationId xmlns:a16="http://schemas.microsoft.com/office/drawing/2014/main" xmlns="" id="{C050F543-816F-984B-6AFE-46A6824AB6B1}"/>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4" name="Oval 103">
              <a:extLst>
                <a:ext uri="{FF2B5EF4-FFF2-40B4-BE49-F238E27FC236}">
                  <a16:creationId xmlns:a16="http://schemas.microsoft.com/office/drawing/2014/main" xmlns="" id="{6D304EC2-212C-2A06-D005-89BD0EEFF271}"/>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5" name="Oval 104">
              <a:extLst>
                <a:ext uri="{FF2B5EF4-FFF2-40B4-BE49-F238E27FC236}">
                  <a16:creationId xmlns:a16="http://schemas.microsoft.com/office/drawing/2014/main" xmlns="" id="{3A4F8875-244D-BA3E-CD90-29F1748303DA}"/>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6" name="Oval 105">
              <a:extLst>
                <a:ext uri="{FF2B5EF4-FFF2-40B4-BE49-F238E27FC236}">
                  <a16:creationId xmlns:a16="http://schemas.microsoft.com/office/drawing/2014/main" xmlns="" id="{4D7DE087-F025-E9FD-B44F-212AF540A094}"/>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7" name="Oval 106">
              <a:extLst>
                <a:ext uri="{FF2B5EF4-FFF2-40B4-BE49-F238E27FC236}">
                  <a16:creationId xmlns:a16="http://schemas.microsoft.com/office/drawing/2014/main" xmlns="" id="{84FC4D00-A7C1-F553-FED5-070648F751F3}"/>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8" name="Oval 107">
              <a:extLst>
                <a:ext uri="{FF2B5EF4-FFF2-40B4-BE49-F238E27FC236}">
                  <a16:creationId xmlns:a16="http://schemas.microsoft.com/office/drawing/2014/main" xmlns="" id="{96AD042D-C50E-4E18-432C-D25D9C4DB08D}"/>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9" name="Oval 108">
              <a:extLst>
                <a:ext uri="{FF2B5EF4-FFF2-40B4-BE49-F238E27FC236}">
                  <a16:creationId xmlns:a16="http://schemas.microsoft.com/office/drawing/2014/main" xmlns="" id="{18C7D9D2-C9C8-5A94-F2EB-2D333913CF46}"/>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10" name="Oval 109">
              <a:extLst>
                <a:ext uri="{FF2B5EF4-FFF2-40B4-BE49-F238E27FC236}">
                  <a16:creationId xmlns:a16="http://schemas.microsoft.com/office/drawing/2014/main" xmlns="" id="{19814CC4-E4E7-358F-7288-93D649A4E6AD}"/>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11" name="Oval 110">
              <a:extLst>
                <a:ext uri="{FF2B5EF4-FFF2-40B4-BE49-F238E27FC236}">
                  <a16:creationId xmlns:a16="http://schemas.microsoft.com/office/drawing/2014/main" xmlns="" id="{AFCF64A1-B979-916F-1915-BCB41A16886C}"/>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12" name="Oval 111">
              <a:extLst>
                <a:ext uri="{FF2B5EF4-FFF2-40B4-BE49-F238E27FC236}">
                  <a16:creationId xmlns:a16="http://schemas.microsoft.com/office/drawing/2014/main" xmlns="" id="{5CA3D66F-4226-A6C1-40C4-2FB040B4653F}"/>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pic>
        <p:nvPicPr>
          <p:cNvPr id="20" name="Picture 19">
            <a:extLst>
              <a:ext uri="{FF2B5EF4-FFF2-40B4-BE49-F238E27FC236}">
                <a16:creationId xmlns:a16="http://schemas.microsoft.com/office/drawing/2014/main" xmlns="" id="{DDAE7D85-E2D4-D2E8-04F8-96797254C54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1700" b="91950" l="7767" r="36600">
                        <a14:foregroundMark x1="15867" y1="46850" x2="24933" y2="45900"/>
                        <a14:foregroundMark x1="24933" y1="45900" x2="30333" y2="49150"/>
                        <a14:foregroundMark x1="22167" y1="41700" x2="25433" y2="43050"/>
                        <a14:foregroundMark x1="34600" y1="69050" x2="34833" y2="66450"/>
                        <a14:foregroundMark x1="36300" y1="65350" x2="36300" y2="65350"/>
                        <a14:foregroundMark x1="19300" y1="90750" x2="18400" y2="87550"/>
                        <a14:foregroundMark x1="25833" y1="91000" x2="26900" y2="88300"/>
                        <a14:foregroundMark x1="19700" y1="68050" x2="27167" y2="78100"/>
                        <a14:foregroundMark x1="25600" y1="68300" x2="29200" y2="78850"/>
                        <a14:foregroundMark x1="17100" y1="78500" x2="19867" y2="76050"/>
                        <a14:foregroundMark x1="19867" y1="76050" x2="20033" y2="75550"/>
                        <a14:foregroundMark x1="20767" y1="73950" x2="20767" y2="73950"/>
                        <a14:foregroundMark x1="20600" y1="72350" x2="23633" y2="78250"/>
                        <a14:foregroundMark x1="27233" y1="63400" x2="27233" y2="69150"/>
                        <a14:foregroundMark x1="9800" y1="55150" x2="11033" y2="58750"/>
                        <a14:foregroundMark x1="9167" y1="54200" x2="9167" y2="54200"/>
                        <a14:foregroundMark x1="7933" y1="57000" x2="7933" y2="57000"/>
                        <a14:foregroundMark x1="7767" y1="57150" x2="7767" y2="57150"/>
                        <a14:foregroundMark x1="7867" y1="57250" x2="11600" y2="58600"/>
                        <a14:foregroundMark x1="8167" y1="58000" x2="10467" y2="57750"/>
                        <a14:foregroundMark x1="7933" y1="55150" x2="9900" y2="56050"/>
                        <a14:foregroundMark x1="18800" y1="82300" x2="16433" y2="89250"/>
                        <a14:foregroundMark x1="26333" y1="82150" x2="27167" y2="88150"/>
                        <a14:foregroundMark x1="27167" y1="88150" x2="27167" y2="88150"/>
                        <a14:foregroundMark x1="28700" y1="90500" x2="28033" y2="89250"/>
                        <a14:foregroundMark x1="9067" y1="53850" x2="9300" y2="54850"/>
                        <a14:foregroundMark x1="10333" y1="54100" x2="11000" y2="55600"/>
                        <a14:foregroundMark x1="10233" y1="53550" x2="10500" y2="54750"/>
                        <a14:foregroundMark x1="34800" y1="65300" x2="33133" y2="66850"/>
                        <a14:foregroundMark x1="36067" y1="66200" x2="32033" y2="67700"/>
                        <a14:foregroundMark x1="32033" y1="67700" x2="32033" y2="67700"/>
                        <a14:foregroundMark x1="34933" y1="64500" x2="34600" y2="65800"/>
                        <a14:foregroundMark x1="36233" y1="65500" x2="34367" y2="67950"/>
                        <a14:foregroundMark x1="36600" y1="66200" x2="35300" y2="66200"/>
                        <a14:foregroundMark x1="16766" y1="90899" x2="19700" y2="91000"/>
                        <a14:foregroundMark x1="18891" y1="91336" x2="19767" y2="91400"/>
                        <a14:foregroundMark x1="20033" y1="91500" x2="20033" y2="91500"/>
                        <a14:foregroundMark x1="24900" y1="91650" x2="29300" y2="91300"/>
                        <a14:foregroundMark x1="29567" y1="91750" x2="29567" y2="91750"/>
                        <a14:foregroundMark x1="24733" y1="91800" x2="24733" y2="91800"/>
                        <a14:foregroundMark x1="29200" y1="91750" x2="28700" y2="91900"/>
                        <a14:foregroundMark x1="28700" y1="91900" x2="28700" y2="91900"/>
                        <a14:foregroundMark x1="28033" y1="91900" x2="26633" y2="91900"/>
                        <a14:foregroundMark x1="20167" y1="91950" x2="19767" y2="91500"/>
                        <a14:foregroundMark x1="24433" y1="91950" x2="24600" y2="91950"/>
                        <a14:foregroundMark x1="29667" y1="91900" x2="29667" y2="91900"/>
                        <a14:foregroundMark x1="15667" y1="88550" x2="16267" y2="88100"/>
                        <a14:foregroundMark x1="15167" y1="90950" x2="18800" y2="91500"/>
                        <a14:backgroundMark x1="28867" y1="88050" x2="29900" y2="89100"/>
                        <a14:backgroundMark x1="16070" y1="87319" x2="15200" y2="88000"/>
                      </a14:backgroundRemoval>
                    </a14:imgEffect>
                    <a14:imgEffect>
                      <a14:saturation sat="200000"/>
                    </a14:imgEffect>
                  </a14:imgLayer>
                </a14:imgProps>
              </a:ext>
              <a:ext uri="{28A0092B-C50C-407E-A947-70E740481C1C}">
                <a14:useLocalDpi xmlns:a14="http://schemas.microsoft.com/office/drawing/2010/main" val="0"/>
              </a:ext>
            </a:extLst>
          </a:blip>
          <a:srcRect l="6297" t="39537" r="61728" b="3611"/>
          <a:stretch/>
        </p:blipFill>
        <p:spPr>
          <a:xfrm>
            <a:off x="11504865" y="2495225"/>
            <a:ext cx="6549087" cy="8307281"/>
          </a:xfrm>
          <a:prstGeom prst="rect">
            <a:avLst/>
          </a:prstGeom>
          <a:effectLst>
            <a:outerShdw blurRad="63500" sx="102000" sy="102000" algn="ctr" rotWithShape="0">
              <a:prstClr val="black">
                <a:alpha val="40000"/>
              </a:prstClr>
            </a:outerShdw>
          </a:effectLst>
        </p:spPr>
      </p:pic>
      <p:sp>
        <p:nvSpPr>
          <p:cNvPr id="113" name="Speech Bubble: Rectangle with Corners Rounded 11">
            <a:extLst>
              <a:ext uri="{FF2B5EF4-FFF2-40B4-BE49-F238E27FC236}">
                <a16:creationId xmlns:a16="http://schemas.microsoft.com/office/drawing/2014/main" xmlns="" id="{D2E692A7-6639-F481-F570-799334B6B281}"/>
              </a:ext>
            </a:extLst>
          </p:cNvPr>
          <p:cNvSpPr/>
          <p:nvPr/>
        </p:nvSpPr>
        <p:spPr>
          <a:xfrm flipH="1" flipV="1">
            <a:off x="1045298" y="1376386"/>
            <a:ext cx="10668991" cy="6784034"/>
          </a:xfrm>
          <a:prstGeom prst="wedgeEllipseCallout">
            <a:avLst>
              <a:gd name="adj1" fmla="val -60443"/>
              <a:gd name="adj2" fmla="val 2809"/>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8" name="Picture 7">
            <a:extLst>
              <a:ext uri="{FF2B5EF4-FFF2-40B4-BE49-F238E27FC236}">
                <a16:creationId xmlns:a16="http://schemas.microsoft.com/office/drawing/2014/main" xmlns="" id="{F3C566AF-9432-706F-D84D-E8BC26478883}"/>
              </a:ext>
            </a:extLst>
          </p:cNvPr>
          <p:cNvPicPr>
            <a:picLocks noChangeAspect="1"/>
          </p:cNvPicPr>
          <p:nvPr/>
        </p:nvPicPr>
        <p:blipFill>
          <a:blip r:embed="rId6"/>
          <a:stretch>
            <a:fillRect/>
          </a:stretch>
        </p:blipFill>
        <p:spPr>
          <a:xfrm>
            <a:off x="-762000" y="1866900"/>
            <a:ext cx="14735309" cy="6950042"/>
          </a:xfrm>
          <a:prstGeom prst="rect">
            <a:avLst/>
          </a:prstGeom>
        </p:spPr>
      </p:pic>
    </p:spTree>
    <p:extLst>
      <p:ext uri="{BB962C8B-B14F-4D97-AF65-F5344CB8AC3E}">
        <p14:creationId xmlns:p14="http://schemas.microsoft.com/office/powerpoint/2010/main" val="27113061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3"/>
                                        </p:tgtEl>
                                        <p:attrNameLst>
                                          <p:attrName>style.visibility</p:attrName>
                                        </p:attrNameLst>
                                      </p:cBhvr>
                                      <p:to>
                                        <p:strVal val="visible"/>
                                      </p:to>
                                    </p:set>
                                    <p:animEffect transition="in" filter="wipe(down)">
                                      <p:cBhvr>
                                        <p:cTn id="10"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2937" r="-15471" b="-62420"/>
            </a:stretch>
          </a:blipFill>
        </p:spPr>
        <p:txBody>
          <a:bodyPr/>
          <a:lstStyle/>
          <a:p>
            <a:endParaRPr lang="en-US">
              <a:latin typeface="Cambria" panose="02040503050406030204" pitchFamily="18" charset="0"/>
              <a:ea typeface="Cambria" panose="02040503050406030204" pitchFamily="18" charset="0"/>
            </a:endParaRPr>
          </a:p>
        </p:txBody>
      </p:sp>
      <p:grpSp>
        <p:nvGrpSpPr>
          <p:cNvPr id="3" name="Group 3"/>
          <p:cNvGrpSpPr/>
          <p:nvPr/>
        </p:nvGrpSpPr>
        <p:grpSpPr>
          <a:xfrm>
            <a:off x="2760322" y="3009900"/>
            <a:ext cx="9057859" cy="5115539"/>
            <a:chOff x="0" y="0"/>
            <a:chExt cx="2385609" cy="1181813"/>
          </a:xfrm>
        </p:grpSpPr>
        <p:sp>
          <p:nvSpPr>
            <p:cNvPr id="4" name="Freeform 4"/>
            <p:cNvSpPr/>
            <p:nvPr/>
          </p:nvSpPr>
          <p:spPr>
            <a:xfrm>
              <a:off x="0" y="0"/>
              <a:ext cx="2385609" cy="1181814"/>
            </a:xfrm>
            <a:custGeom>
              <a:avLst/>
              <a:gdLst/>
              <a:ahLst/>
              <a:cxnLst/>
              <a:rect l="l" t="t" r="r" b="b"/>
              <a:pathLst>
                <a:path w="2385609" h="1181814">
                  <a:moveTo>
                    <a:pt x="23077" y="0"/>
                  </a:moveTo>
                  <a:lnTo>
                    <a:pt x="2362531" y="0"/>
                  </a:lnTo>
                  <a:cubicBezTo>
                    <a:pt x="2375277" y="0"/>
                    <a:pt x="2385609" y="10332"/>
                    <a:pt x="2385609" y="23077"/>
                  </a:cubicBezTo>
                  <a:lnTo>
                    <a:pt x="2385609" y="1158736"/>
                  </a:lnTo>
                  <a:cubicBezTo>
                    <a:pt x="2385609" y="1164857"/>
                    <a:pt x="2383177" y="1170727"/>
                    <a:pt x="2378850" y="1175054"/>
                  </a:cubicBezTo>
                  <a:cubicBezTo>
                    <a:pt x="2374522" y="1179382"/>
                    <a:pt x="2368652" y="1181814"/>
                    <a:pt x="2362531" y="1181814"/>
                  </a:cubicBezTo>
                  <a:lnTo>
                    <a:pt x="23077" y="1181814"/>
                  </a:lnTo>
                  <a:cubicBezTo>
                    <a:pt x="16957" y="1181814"/>
                    <a:pt x="11087" y="1179382"/>
                    <a:pt x="6759" y="1175054"/>
                  </a:cubicBezTo>
                  <a:cubicBezTo>
                    <a:pt x="2431" y="1170727"/>
                    <a:pt x="0" y="1164857"/>
                    <a:pt x="0" y="1158736"/>
                  </a:cubicBezTo>
                  <a:lnTo>
                    <a:pt x="0" y="23077"/>
                  </a:lnTo>
                  <a:cubicBezTo>
                    <a:pt x="0" y="16957"/>
                    <a:pt x="2431" y="11087"/>
                    <a:pt x="6759" y="6759"/>
                  </a:cubicBezTo>
                  <a:cubicBezTo>
                    <a:pt x="11087" y="2431"/>
                    <a:pt x="16957" y="0"/>
                    <a:pt x="23077" y="0"/>
                  </a:cubicBezTo>
                  <a:close/>
                </a:path>
              </a:pathLst>
            </a:custGeom>
            <a:solidFill>
              <a:srgbClr val="FFFFFF"/>
            </a:solidFill>
            <a:ln cap="rnd">
              <a:noFill/>
              <a:prstDash val="solid"/>
              <a:round/>
            </a:ln>
          </p:spPr>
          <p:txBody>
            <a:bodyPr/>
            <a:lstStyle/>
            <a:p>
              <a:endParaRPr lang="en-US">
                <a:latin typeface="Cambria" panose="02040503050406030204" pitchFamily="18" charset="0"/>
                <a:ea typeface="Cambria" panose="02040503050406030204" pitchFamily="18" charset="0"/>
              </a:endParaRPr>
            </a:p>
          </p:txBody>
        </p:sp>
        <p:sp>
          <p:nvSpPr>
            <p:cNvPr id="5" name="TextBox 5"/>
            <p:cNvSpPr txBox="1"/>
            <p:nvPr/>
          </p:nvSpPr>
          <p:spPr>
            <a:xfrm>
              <a:off x="0" y="-38100"/>
              <a:ext cx="2385609" cy="1219913"/>
            </a:xfrm>
            <a:prstGeom prst="rect">
              <a:avLst/>
            </a:prstGeom>
          </p:spPr>
          <p:txBody>
            <a:bodyPr lIns="50800" tIns="50800" rIns="50800" bIns="50800" rtlCol="0" anchor="ctr"/>
            <a:lstStyle/>
            <a:p>
              <a:pPr marL="0" lvl="0" indent="0" algn="ctr">
                <a:lnSpc>
                  <a:spcPts val="2659"/>
                </a:lnSpc>
                <a:spcBef>
                  <a:spcPct val="0"/>
                </a:spcBef>
              </a:pPr>
              <a:endParaRPr>
                <a:latin typeface="Cambria" panose="02040503050406030204" pitchFamily="18" charset="0"/>
                <a:ea typeface="Cambria" panose="02040503050406030204" pitchFamily="18" charset="0"/>
              </a:endParaRPr>
            </a:p>
          </p:txBody>
        </p:sp>
      </p:grpSp>
      <p:grpSp>
        <p:nvGrpSpPr>
          <p:cNvPr id="6" name="Group 6"/>
          <p:cNvGrpSpPr/>
          <p:nvPr/>
        </p:nvGrpSpPr>
        <p:grpSpPr>
          <a:xfrm>
            <a:off x="4419600" y="1028700"/>
            <a:ext cx="5275262" cy="898400"/>
            <a:chOff x="0" y="0"/>
            <a:chExt cx="1389369" cy="236616"/>
          </a:xfrm>
        </p:grpSpPr>
        <p:sp>
          <p:nvSpPr>
            <p:cNvPr id="7" name="Freeform 7"/>
            <p:cNvSpPr/>
            <p:nvPr/>
          </p:nvSpPr>
          <p:spPr>
            <a:xfrm>
              <a:off x="0" y="0"/>
              <a:ext cx="1389369" cy="236616"/>
            </a:xfrm>
            <a:custGeom>
              <a:avLst/>
              <a:gdLst/>
              <a:ahLst/>
              <a:cxnLst/>
              <a:rect l="l" t="t" r="r" b="b"/>
              <a:pathLst>
                <a:path w="1389369" h="236616">
                  <a:moveTo>
                    <a:pt x="39625" y="0"/>
                  </a:moveTo>
                  <a:lnTo>
                    <a:pt x="1349745" y="0"/>
                  </a:lnTo>
                  <a:cubicBezTo>
                    <a:pt x="1371629" y="0"/>
                    <a:pt x="1389369" y="17741"/>
                    <a:pt x="1389369" y="39625"/>
                  </a:cubicBezTo>
                  <a:lnTo>
                    <a:pt x="1389369" y="196991"/>
                  </a:lnTo>
                  <a:cubicBezTo>
                    <a:pt x="1389369" y="218875"/>
                    <a:pt x="1371629" y="236616"/>
                    <a:pt x="1349745" y="236616"/>
                  </a:cubicBezTo>
                  <a:lnTo>
                    <a:pt x="39625" y="236616"/>
                  </a:lnTo>
                  <a:cubicBezTo>
                    <a:pt x="29116" y="236616"/>
                    <a:pt x="19037" y="232441"/>
                    <a:pt x="11606" y="225010"/>
                  </a:cubicBezTo>
                  <a:cubicBezTo>
                    <a:pt x="4175" y="217579"/>
                    <a:pt x="0" y="207500"/>
                    <a:pt x="0" y="196991"/>
                  </a:cubicBezTo>
                  <a:lnTo>
                    <a:pt x="0" y="39625"/>
                  </a:lnTo>
                  <a:cubicBezTo>
                    <a:pt x="0" y="29116"/>
                    <a:pt x="4175" y="19037"/>
                    <a:pt x="11606" y="11606"/>
                  </a:cubicBezTo>
                  <a:cubicBezTo>
                    <a:pt x="19037" y="4175"/>
                    <a:pt x="29116" y="0"/>
                    <a:pt x="39625" y="0"/>
                  </a:cubicBezTo>
                  <a:close/>
                </a:path>
              </a:pathLst>
            </a:custGeom>
            <a:solidFill>
              <a:srgbClr val="FFFFFF"/>
            </a:solidFill>
            <a:ln cap="rnd">
              <a:noFill/>
              <a:prstDash val="solid"/>
              <a:round/>
            </a:ln>
          </p:spPr>
          <p:txBody>
            <a:bodyPr/>
            <a:lstStyle/>
            <a:p>
              <a:endParaRPr lang="en-US" b="1">
                <a:latin typeface="Cambria" panose="02040503050406030204" pitchFamily="18" charset="0"/>
                <a:ea typeface="Cambria" panose="02040503050406030204" pitchFamily="18" charset="0"/>
              </a:endParaRPr>
            </a:p>
          </p:txBody>
        </p:sp>
        <p:sp>
          <p:nvSpPr>
            <p:cNvPr id="8" name="TextBox 8"/>
            <p:cNvSpPr txBox="1"/>
            <p:nvPr/>
          </p:nvSpPr>
          <p:spPr>
            <a:xfrm>
              <a:off x="0" y="-38100"/>
              <a:ext cx="1389369" cy="274716"/>
            </a:xfrm>
            <a:prstGeom prst="rect">
              <a:avLst/>
            </a:prstGeom>
          </p:spPr>
          <p:txBody>
            <a:bodyPr lIns="50800" tIns="50800" rIns="50800" bIns="50800" rtlCol="0" anchor="ctr"/>
            <a:lstStyle/>
            <a:p>
              <a:pPr marL="0" lvl="0" indent="0" algn="ctr">
                <a:lnSpc>
                  <a:spcPts val="2659"/>
                </a:lnSpc>
                <a:spcBef>
                  <a:spcPct val="0"/>
                </a:spcBef>
              </a:pPr>
              <a:endParaRPr b="1">
                <a:latin typeface="Cambria" panose="02040503050406030204" pitchFamily="18" charset="0"/>
                <a:ea typeface="Cambria" panose="02040503050406030204" pitchFamily="18" charset="0"/>
              </a:endParaRPr>
            </a:p>
          </p:txBody>
        </p:sp>
      </p:grpSp>
      <p:sp>
        <p:nvSpPr>
          <p:cNvPr id="9" name="Freeform 9"/>
          <p:cNvSpPr/>
          <p:nvPr/>
        </p:nvSpPr>
        <p:spPr>
          <a:xfrm>
            <a:off x="257" y="7237363"/>
            <a:ext cx="3381720" cy="3381720"/>
          </a:xfrm>
          <a:custGeom>
            <a:avLst/>
            <a:gdLst/>
            <a:ahLst/>
            <a:cxnLst/>
            <a:rect l="l" t="t" r="r" b="b"/>
            <a:pathLst>
              <a:path w="3381720" h="3381720">
                <a:moveTo>
                  <a:pt x="0" y="0"/>
                </a:moveTo>
                <a:lnTo>
                  <a:pt x="3381720" y="0"/>
                </a:lnTo>
                <a:lnTo>
                  <a:pt x="3381720" y="3381720"/>
                </a:lnTo>
                <a:lnTo>
                  <a:pt x="0" y="33817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0" name="Freeform 10"/>
          <p:cNvSpPr/>
          <p:nvPr/>
        </p:nvSpPr>
        <p:spPr>
          <a:xfrm flipH="1">
            <a:off x="510090" y="270449"/>
            <a:ext cx="3894065" cy="3101092"/>
          </a:xfrm>
          <a:custGeom>
            <a:avLst/>
            <a:gdLst/>
            <a:ahLst/>
            <a:cxnLst/>
            <a:rect l="l" t="t" r="r" b="b"/>
            <a:pathLst>
              <a:path w="3894065" h="3101092">
                <a:moveTo>
                  <a:pt x="3894066" y="0"/>
                </a:moveTo>
                <a:lnTo>
                  <a:pt x="0" y="0"/>
                </a:lnTo>
                <a:lnTo>
                  <a:pt x="0" y="3101092"/>
                </a:lnTo>
                <a:lnTo>
                  <a:pt x="3894066" y="3101092"/>
                </a:lnTo>
                <a:lnTo>
                  <a:pt x="3894066"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1" name="Freeform 11"/>
          <p:cNvSpPr/>
          <p:nvPr/>
        </p:nvSpPr>
        <p:spPr>
          <a:xfrm>
            <a:off x="7710166" y="7237363"/>
            <a:ext cx="11458580" cy="3289567"/>
          </a:xfrm>
          <a:custGeom>
            <a:avLst/>
            <a:gdLst/>
            <a:ahLst/>
            <a:cxnLst/>
            <a:rect l="l" t="t" r="r" b="b"/>
            <a:pathLst>
              <a:path w="11458580" h="3289567">
                <a:moveTo>
                  <a:pt x="0" y="0"/>
                </a:moveTo>
                <a:lnTo>
                  <a:pt x="11458580" y="0"/>
                </a:lnTo>
                <a:lnTo>
                  <a:pt x="11458580" y="3289567"/>
                </a:lnTo>
                <a:lnTo>
                  <a:pt x="0" y="3289567"/>
                </a:lnTo>
                <a:lnTo>
                  <a:pt x="0" y="0"/>
                </a:lnTo>
                <a:close/>
              </a:path>
            </a:pathLst>
          </a:custGeom>
          <a:blipFill>
            <a:blip r:embed="rId7"/>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2" name="Freeform 12"/>
          <p:cNvSpPr/>
          <p:nvPr/>
        </p:nvSpPr>
        <p:spPr>
          <a:xfrm>
            <a:off x="9341336" y="8344514"/>
            <a:ext cx="4098121" cy="2026707"/>
          </a:xfrm>
          <a:custGeom>
            <a:avLst/>
            <a:gdLst/>
            <a:ahLst/>
            <a:cxnLst/>
            <a:rect l="l" t="t" r="r" b="b"/>
            <a:pathLst>
              <a:path w="4098121" h="2026707">
                <a:moveTo>
                  <a:pt x="0" y="0"/>
                </a:moveTo>
                <a:lnTo>
                  <a:pt x="4098120" y="0"/>
                </a:lnTo>
                <a:lnTo>
                  <a:pt x="4098120" y="2026707"/>
                </a:lnTo>
                <a:lnTo>
                  <a:pt x="0" y="202670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3" name="Freeform 13"/>
          <p:cNvSpPr/>
          <p:nvPr/>
        </p:nvSpPr>
        <p:spPr>
          <a:xfrm>
            <a:off x="14729153" y="-347143"/>
            <a:ext cx="4439593" cy="3890698"/>
          </a:xfrm>
          <a:custGeom>
            <a:avLst/>
            <a:gdLst/>
            <a:ahLst/>
            <a:cxnLst/>
            <a:rect l="l" t="t" r="r" b="b"/>
            <a:pathLst>
              <a:path w="4439593" h="3890698">
                <a:moveTo>
                  <a:pt x="0" y="0"/>
                </a:moveTo>
                <a:lnTo>
                  <a:pt x="4439593" y="0"/>
                </a:lnTo>
                <a:lnTo>
                  <a:pt x="4439593" y="3890698"/>
                </a:lnTo>
                <a:lnTo>
                  <a:pt x="0" y="389069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4" name="Freeform 14"/>
          <p:cNvSpPr/>
          <p:nvPr/>
        </p:nvSpPr>
        <p:spPr>
          <a:xfrm flipH="1">
            <a:off x="12515088" y="3888318"/>
            <a:ext cx="5416322" cy="3486142"/>
          </a:xfrm>
          <a:custGeom>
            <a:avLst/>
            <a:gdLst/>
            <a:ahLst/>
            <a:cxnLst/>
            <a:rect l="l" t="t" r="r" b="b"/>
            <a:pathLst>
              <a:path w="5416322" h="3486142">
                <a:moveTo>
                  <a:pt x="5416322" y="0"/>
                </a:moveTo>
                <a:lnTo>
                  <a:pt x="0" y="0"/>
                </a:lnTo>
                <a:lnTo>
                  <a:pt x="0" y="3486142"/>
                </a:lnTo>
                <a:lnTo>
                  <a:pt x="5416322" y="3486142"/>
                </a:lnTo>
                <a:lnTo>
                  <a:pt x="5416322"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5" name="TextBox 15"/>
          <p:cNvSpPr txBox="1"/>
          <p:nvPr/>
        </p:nvSpPr>
        <p:spPr>
          <a:xfrm>
            <a:off x="4800600" y="952500"/>
            <a:ext cx="4622869" cy="877100"/>
          </a:xfrm>
          <a:prstGeom prst="rect">
            <a:avLst/>
          </a:prstGeom>
        </p:spPr>
        <p:txBody>
          <a:bodyPr lIns="0" tIns="0" rIns="0" bIns="0" rtlCol="0" anchor="t">
            <a:spAutoFit/>
          </a:bodyPr>
          <a:lstStyle/>
          <a:p>
            <a:pPr marL="0" lvl="0" indent="0" algn="ctr">
              <a:lnSpc>
                <a:spcPts val="7329"/>
              </a:lnSpc>
              <a:spcBef>
                <a:spcPct val="0"/>
              </a:spcBef>
            </a:pPr>
            <a:r>
              <a:rPr lang="en-US" sz="6000" b="1" u="none" strike="noStrike" dirty="0">
                <a:solidFill>
                  <a:srgbClr val="FF0000"/>
                </a:solidFill>
                <a:latin typeface="Cambria" panose="02040503050406030204" pitchFamily="18" charset="0"/>
                <a:ea typeface="Cambria" panose="02040503050406030204" pitchFamily="18" charset="0"/>
                <a:cs typeface="More Sugar"/>
                <a:sym typeface="More Sugar"/>
              </a:rPr>
              <a:t>Con </a:t>
            </a:r>
            <a:r>
              <a:rPr lang="en-US" sz="6000" b="1" u="none" strike="noStrike" dirty="0" err="1">
                <a:solidFill>
                  <a:srgbClr val="FF0000"/>
                </a:solidFill>
                <a:latin typeface="Cambria" panose="02040503050406030204" pitchFamily="18" charset="0"/>
                <a:ea typeface="Cambria" panose="02040503050406030204" pitchFamily="18" charset="0"/>
                <a:cs typeface="More Sugar"/>
                <a:sym typeface="More Sugar"/>
              </a:rPr>
              <a:t>trâu</a:t>
            </a:r>
            <a:endParaRPr lang="en-US" sz="6000" b="1" u="none" strike="noStrike" dirty="0">
              <a:solidFill>
                <a:srgbClr val="FF0000"/>
              </a:solidFill>
              <a:latin typeface="Cambria" panose="02040503050406030204" pitchFamily="18" charset="0"/>
              <a:ea typeface="Cambria" panose="02040503050406030204" pitchFamily="18" charset="0"/>
              <a:cs typeface="More Sugar"/>
              <a:sym typeface="More Sugar"/>
            </a:endParaRPr>
          </a:p>
        </p:txBody>
      </p:sp>
      <p:sp>
        <p:nvSpPr>
          <p:cNvPr id="16" name="TextBox 16"/>
          <p:cNvSpPr txBox="1"/>
          <p:nvPr/>
        </p:nvSpPr>
        <p:spPr>
          <a:xfrm>
            <a:off x="3657600" y="3619500"/>
            <a:ext cx="7162800" cy="3686778"/>
          </a:xfrm>
          <a:prstGeom prst="rect">
            <a:avLst/>
          </a:prstGeom>
        </p:spPr>
        <p:txBody>
          <a:bodyPr wrap="square" lIns="0" tIns="0" rIns="0" bIns="0" rtlCol="0" anchor="t">
            <a:spAutoFit/>
          </a:bodyPr>
          <a:lstStyle/>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Con gì lông mượt</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Đôi sừng cong cong</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Lúc ra cánh đồng</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Cày bừa rất giỏi</a:t>
            </a:r>
            <a:r>
              <a:rPr lang="en-US" sz="6000" dirty="0">
                <a:solidFill>
                  <a:srgbClr val="000000"/>
                </a:solidFill>
                <a:latin typeface="Cambria" panose="02040503050406030204" pitchFamily="18" charset="0"/>
                <a:ea typeface="Cambria" panose="02040503050406030204" pitchFamily="18" charset="0"/>
                <a:cs typeface="Handyman"/>
                <a:sym typeface="Handyman"/>
              </a:rPr>
              <a:t>.</a:t>
            </a:r>
            <a:endParaRPr lang="en-US" sz="6000" u="none" strike="noStrike" dirty="0">
              <a:solidFill>
                <a:srgbClr val="000000"/>
              </a:solidFill>
              <a:latin typeface="Cambria" panose="02040503050406030204" pitchFamily="18" charset="0"/>
              <a:ea typeface="Cambria" panose="02040503050406030204" pitchFamily="18" charset="0"/>
              <a:cs typeface="Handyman"/>
              <a:sym typeface="Handyman"/>
            </a:endParaRPr>
          </a:p>
        </p:txBody>
      </p:sp>
      <p:sp>
        <p:nvSpPr>
          <p:cNvPr id="21" name="Freeform 21"/>
          <p:cNvSpPr/>
          <p:nvPr/>
        </p:nvSpPr>
        <p:spPr>
          <a:xfrm rot="98140">
            <a:off x="12886693" y="5201203"/>
            <a:ext cx="2318320" cy="1310905"/>
          </a:xfrm>
          <a:custGeom>
            <a:avLst/>
            <a:gdLst/>
            <a:ahLst/>
            <a:cxnLst/>
            <a:rect l="l" t="t" r="r" b="b"/>
            <a:pathLst>
              <a:path w="2318320" h="1310905">
                <a:moveTo>
                  <a:pt x="0" y="0"/>
                </a:moveTo>
                <a:lnTo>
                  <a:pt x="2318319" y="0"/>
                </a:lnTo>
                <a:lnTo>
                  <a:pt x="2318319" y="1310905"/>
                </a:lnTo>
                <a:lnTo>
                  <a:pt x="0" y="131090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pic>
        <p:nvPicPr>
          <p:cNvPr id="1026" name="Picture 2" descr="Hình ảnh Cậu Bé Chăn Cừu PNG , Trâu, Con Bò, Bức Tranh Trâu Thực Tế PNG  miễn phí tải tập tin PSDComment và Vector">
            <a:extLst>
              <a:ext uri="{FF2B5EF4-FFF2-40B4-BE49-F238E27FC236}">
                <a16:creationId xmlns:a16="http://schemas.microsoft.com/office/drawing/2014/main" xmlns="" id="{9CEA204E-7D40-5104-F9AE-84A6E6D7DB11}"/>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30000" y="4076700"/>
            <a:ext cx="7086600" cy="7086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wipe(down)">
                                      <p:cBhvr>
                                        <p:cTn id="1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2937" r="-15471" b="-624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3"/>
          <p:cNvGrpSpPr/>
          <p:nvPr/>
        </p:nvGrpSpPr>
        <p:grpSpPr>
          <a:xfrm>
            <a:off x="2760322" y="3009900"/>
            <a:ext cx="9057859" cy="5115539"/>
            <a:chOff x="0" y="0"/>
            <a:chExt cx="2385609" cy="1181813"/>
          </a:xfrm>
        </p:grpSpPr>
        <p:sp>
          <p:nvSpPr>
            <p:cNvPr id="4" name="Freeform 4"/>
            <p:cNvSpPr/>
            <p:nvPr/>
          </p:nvSpPr>
          <p:spPr>
            <a:xfrm>
              <a:off x="0" y="0"/>
              <a:ext cx="2385609" cy="1181814"/>
            </a:xfrm>
            <a:custGeom>
              <a:avLst/>
              <a:gdLst/>
              <a:ahLst/>
              <a:cxnLst/>
              <a:rect l="l" t="t" r="r" b="b"/>
              <a:pathLst>
                <a:path w="2385609" h="1181814">
                  <a:moveTo>
                    <a:pt x="23077" y="0"/>
                  </a:moveTo>
                  <a:lnTo>
                    <a:pt x="2362531" y="0"/>
                  </a:lnTo>
                  <a:cubicBezTo>
                    <a:pt x="2375277" y="0"/>
                    <a:pt x="2385609" y="10332"/>
                    <a:pt x="2385609" y="23077"/>
                  </a:cubicBezTo>
                  <a:lnTo>
                    <a:pt x="2385609" y="1158736"/>
                  </a:lnTo>
                  <a:cubicBezTo>
                    <a:pt x="2385609" y="1164857"/>
                    <a:pt x="2383177" y="1170727"/>
                    <a:pt x="2378850" y="1175054"/>
                  </a:cubicBezTo>
                  <a:cubicBezTo>
                    <a:pt x="2374522" y="1179382"/>
                    <a:pt x="2368652" y="1181814"/>
                    <a:pt x="2362531" y="1181814"/>
                  </a:cubicBezTo>
                  <a:lnTo>
                    <a:pt x="23077" y="1181814"/>
                  </a:lnTo>
                  <a:cubicBezTo>
                    <a:pt x="16957" y="1181814"/>
                    <a:pt x="11087" y="1179382"/>
                    <a:pt x="6759" y="1175054"/>
                  </a:cubicBezTo>
                  <a:cubicBezTo>
                    <a:pt x="2431" y="1170727"/>
                    <a:pt x="0" y="1164857"/>
                    <a:pt x="0" y="1158736"/>
                  </a:cubicBezTo>
                  <a:lnTo>
                    <a:pt x="0" y="23077"/>
                  </a:lnTo>
                  <a:cubicBezTo>
                    <a:pt x="0" y="16957"/>
                    <a:pt x="2431" y="11087"/>
                    <a:pt x="6759" y="6759"/>
                  </a:cubicBezTo>
                  <a:cubicBezTo>
                    <a:pt x="11087" y="2431"/>
                    <a:pt x="16957" y="0"/>
                    <a:pt x="23077"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5"/>
            <p:cNvSpPr txBox="1"/>
            <p:nvPr/>
          </p:nvSpPr>
          <p:spPr>
            <a:xfrm>
              <a:off x="0" y="-38100"/>
              <a:ext cx="2385609" cy="121991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6" name="Group 6"/>
          <p:cNvGrpSpPr/>
          <p:nvPr/>
        </p:nvGrpSpPr>
        <p:grpSpPr>
          <a:xfrm>
            <a:off x="4419600" y="1028700"/>
            <a:ext cx="5275262" cy="898400"/>
            <a:chOff x="0" y="0"/>
            <a:chExt cx="1389369" cy="236616"/>
          </a:xfrm>
        </p:grpSpPr>
        <p:sp>
          <p:nvSpPr>
            <p:cNvPr id="7" name="Freeform 7"/>
            <p:cNvSpPr/>
            <p:nvPr/>
          </p:nvSpPr>
          <p:spPr>
            <a:xfrm>
              <a:off x="0" y="0"/>
              <a:ext cx="1389369" cy="236616"/>
            </a:xfrm>
            <a:custGeom>
              <a:avLst/>
              <a:gdLst/>
              <a:ahLst/>
              <a:cxnLst/>
              <a:rect l="l" t="t" r="r" b="b"/>
              <a:pathLst>
                <a:path w="1389369" h="236616">
                  <a:moveTo>
                    <a:pt x="39625" y="0"/>
                  </a:moveTo>
                  <a:lnTo>
                    <a:pt x="1349745" y="0"/>
                  </a:lnTo>
                  <a:cubicBezTo>
                    <a:pt x="1371629" y="0"/>
                    <a:pt x="1389369" y="17741"/>
                    <a:pt x="1389369" y="39625"/>
                  </a:cubicBezTo>
                  <a:lnTo>
                    <a:pt x="1389369" y="196991"/>
                  </a:lnTo>
                  <a:cubicBezTo>
                    <a:pt x="1389369" y="218875"/>
                    <a:pt x="1371629" y="236616"/>
                    <a:pt x="1349745" y="236616"/>
                  </a:cubicBezTo>
                  <a:lnTo>
                    <a:pt x="39625" y="236616"/>
                  </a:lnTo>
                  <a:cubicBezTo>
                    <a:pt x="29116" y="236616"/>
                    <a:pt x="19037" y="232441"/>
                    <a:pt x="11606" y="225010"/>
                  </a:cubicBezTo>
                  <a:cubicBezTo>
                    <a:pt x="4175" y="217579"/>
                    <a:pt x="0" y="207500"/>
                    <a:pt x="0" y="196991"/>
                  </a:cubicBezTo>
                  <a:lnTo>
                    <a:pt x="0" y="39625"/>
                  </a:lnTo>
                  <a:cubicBezTo>
                    <a:pt x="0" y="29116"/>
                    <a:pt x="4175" y="19037"/>
                    <a:pt x="11606" y="11606"/>
                  </a:cubicBezTo>
                  <a:cubicBezTo>
                    <a:pt x="19037" y="4175"/>
                    <a:pt x="29116" y="0"/>
                    <a:pt x="39625"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8"/>
            <p:cNvSpPr txBox="1"/>
            <p:nvPr/>
          </p:nvSpPr>
          <p:spPr>
            <a:xfrm>
              <a:off x="0" y="-38100"/>
              <a:ext cx="1389369" cy="27471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Freeform 9"/>
          <p:cNvSpPr/>
          <p:nvPr/>
        </p:nvSpPr>
        <p:spPr>
          <a:xfrm>
            <a:off x="257" y="7237363"/>
            <a:ext cx="3381720" cy="3381720"/>
          </a:xfrm>
          <a:custGeom>
            <a:avLst/>
            <a:gdLst/>
            <a:ahLst/>
            <a:cxnLst/>
            <a:rect l="l" t="t" r="r" b="b"/>
            <a:pathLst>
              <a:path w="3381720" h="3381720">
                <a:moveTo>
                  <a:pt x="0" y="0"/>
                </a:moveTo>
                <a:lnTo>
                  <a:pt x="3381720" y="0"/>
                </a:lnTo>
                <a:lnTo>
                  <a:pt x="3381720" y="3381720"/>
                </a:lnTo>
                <a:lnTo>
                  <a:pt x="0" y="33817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Freeform 10"/>
          <p:cNvSpPr/>
          <p:nvPr/>
        </p:nvSpPr>
        <p:spPr>
          <a:xfrm flipH="1">
            <a:off x="510090" y="270449"/>
            <a:ext cx="3894065" cy="3101092"/>
          </a:xfrm>
          <a:custGeom>
            <a:avLst/>
            <a:gdLst/>
            <a:ahLst/>
            <a:cxnLst/>
            <a:rect l="l" t="t" r="r" b="b"/>
            <a:pathLst>
              <a:path w="3894065" h="3101092">
                <a:moveTo>
                  <a:pt x="3894066" y="0"/>
                </a:moveTo>
                <a:lnTo>
                  <a:pt x="0" y="0"/>
                </a:lnTo>
                <a:lnTo>
                  <a:pt x="0" y="3101092"/>
                </a:lnTo>
                <a:lnTo>
                  <a:pt x="3894066" y="3101092"/>
                </a:lnTo>
                <a:lnTo>
                  <a:pt x="3894066"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Freeform 11"/>
          <p:cNvSpPr/>
          <p:nvPr/>
        </p:nvSpPr>
        <p:spPr>
          <a:xfrm>
            <a:off x="7710166" y="7237363"/>
            <a:ext cx="11458580" cy="3289567"/>
          </a:xfrm>
          <a:custGeom>
            <a:avLst/>
            <a:gdLst/>
            <a:ahLst/>
            <a:cxnLst/>
            <a:rect l="l" t="t" r="r" b="b"/>
            <a:pathLst>
              <a:path w="11458580" h="3289567">
                <a:moveTo>
                  <a:pt x="0" y="0"/>
                </a:moveTo>
                <a:lnTo>
                  <a:pt x="11458580" y="0"/>
                </a:lnTo>
                <a:lnTo>
                  <a:pt x="11458580" y="3289567"/>
                </a:lnTo>
                <a:lnTo>
                  <a:pt x="0" y="3289567"/>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Freeform 12"/>
          <p:cNvSpPr/>
          <p:nvPr/>
        </p:nvSpPr>
        <p:spPr>
          <a:xfrm>
            <a:off x="9341336" y="8344514"/>
            <a:ext cx="4098121" cy="2026707"/>
          </a:xfrm>
          <a:custGeom>
            <a:avLst/>
            <a:gdLst/>
            <a:ahLst/>
            <a:cxnLst/>
            <a:rect l="l" t="t" r="r" b="b"/>
            <a:pathLst>
              <a:path w="4098121" h="2026707">
                <a:moveTo>
                  <a:pt x="0" y="0"/>
                </a:moveTo>
                <a:lnTo>
                  <a:pt x="4098120" y="0"/>
                </a:lnTo>
                <a:lnTo>
                  <a:pt x="4098120" y="2026707"/>
                </a:lnTo>
                <a:lnTo>
                  <a:pt x="0" y="202670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Freeform 13"/>
          <p:cNvSpPr/>
          <p:nvPr/>
        </p:nvSpPr>
        <p:spPr>
          <a:xfrm>
            <a:off x="14729153" y="-347143"/>
            <a:ext cx="4439593" cy="3890698"/>
          </a:xfrm>
          <a:custGeom>
            <a:avLst/>
            <a:gdLst/>
            <a:ahLst/>
            <a:cxnLst/>
            <a:rect l="l" t="t" r="r" b="b"/>
            <a:pathLst>
              <a:path w="4439593" h="3890698">
                <a:moveTo>
                  <a:pt x="0" y="0"/>
                </a:moveTo>
                <a:lnTo>
                  <a:pt x="4439593" y="0"/>
                </a:lnTo>
                <a:lnTo>
                  <a:pt x="4439593" y="3890698"/>
                </a:lnTo>
                <a:lnTo>
                  <a:pt x="0" y="389069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Freeform 14"/>
          <p:cNvSpPr/>
          <p:nvPr/>
        </p:nvSpPr>
        <p:spPr>
          <a:xfrm flipH="1">
            <a:off x="12515088" y="3888318"/>
            <a:ext cx="5416322" cy="3486142"/>
          </a:xfrm>
          <a:custGeom>
            <a:avLst/>
            <a:gdLst/>
            <a:ahLst/>
            <a:cxnLst/>
            <a:rect l="l" t="t" r="r" b="b"/>
            <a:pathLst>
              <a:path w="5416322" h="3486142">
                <a:moveTo>
                  <a:pt x="5416322" y="0"/>
                </a:moveTo>
                <a:lnTo>
                  <a:pt x="0" y="0"/>
                </a:lnTo>
                <a:lnTo>
                  <a:pt x="0" y="3486142"/>
                </a:lnTo>
                <a:lnTo>
                  <a:pt x="5416322" y="3486142"/>
                </a:lnTo>
                <a:lnTo>
                  <a:pt x="5416322"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5"/>
          <p:cNvSpPr txBox="1"/>
          <p:nvPr/>
        </p:nvSpPr>
        <p:spPr>
          <a:xfrm>
            <a:off x="4800600" y="952500"/>
            <a:ext cx="4622869" cy="877100"/>
          </a:xfrm>
          <a:prstGeom prst="rect">
            <a:avLst/>
          </a:prstGeom>
        </p:spPr>
        <p:txBody>
          <a:bodyPr lIns="0" tIns="0" rIns="0" bIns="0" rtlCol="0" anchor="t">
            <a:spAutoFit/>
          </a:bodyPr>
          <a:lstStyle/>
          <a:p>
            <a:pPr marL="0" marR="0" lvl="0" indent="0" algn="ctr" defTabSz="914400" rtl="0" eaLnBrk="1" fontAlgn="auto" latinLnBrk="0" hangingPunct="1">
              <a:lnSpc>
                <a:spcPts val="7329"/>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ore Sugar"/>
                <a:sym typeface="More Sugar"/>
              </a:rPr>
              <a:t>Con </a:t>
            </a:r>
            <a:r>
              <a:rPr kumimoji="0" lang="en-US"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ore Sugar"/>
                <a:sym typeface="More Sugar"/>
              </a:rPr>
              <a:t>vịt</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ore Sugar"/>
              <a:sym typeface="More Sugar"/>
            </a:endParaRPr>
          </a:p>
        </p:txBody>
      </p:sp>
      <p:sp>
        <p:nvSpPr>
          <p:cNvPr id="16" name="TextBox 16"/>
          <p:cNvSpPr txBox="1"/>
          <p:nvPr/>
        </p:nvSpPr>
        <p:spPr>
          <a:xfrm>
            <a:off x="3657600" y="3619500"/>
            <a:ext cx="7162800" cy="3685561"/>
          </a:xfrm>
          <a:prstGeom prst="rect">
            <a:avLst/>
          </a:prstGeom>
        </p:spPr>
        <p:txBody>
          <a:bodyPr wrap="square" lIns="0" tIns="0" rIns="0" bIns="0" rtlCol="0" anchor="t">
            <a:spAutoFit/>
          </a:bodyPr>
          <a:lstStyle/>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Con gì chân ngắn</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Mà lại có màng</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Mỏ bẹt màu vàng</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Hay kêu cạp cạp?</a:t>
            </a:r>
            <a:endPar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andyman"/>
              <a:sym typeface="Handyman"/>
            </a:endParaRPr>
          </a:p>
        </p:txBody>
      </p:sp>
      <p:sp>
        <p:nvSpPr>
          <p:cNvPr id="21" name="Freeform 21"/>
          <p:cNvSpPr/>
          <p:nvPr/>
        </p:nvSpPr>
        <p:spPr>
          <a:xfrm rot="98140">
            <a:off x="12886693" y="5201203"/>
            <a:ext cx="2318320" cy="1310905"/>
          </a:xfrm>
          <a:custGeom>
            <a:avLst/>
            <a:gdLst/>
            <a:ahLst/>
            <a:cxnLst/>
            <a:rect l="l" t="t" r="r" b="b"/>
            <a:pathLst>
              <a:path w="2318320" h="1310905">
                <a:moveTo>
                  <a:pt x="0" y="0"/>
                </a:moveTo>
                <a:lnTo>
                  <a:pt x="2318319" y="0"/>
                </a:lnTo>
                <a:lnTo>
                  <a:pt x="2318319" y="1310905"/>
                </a:lnTo>
                <a:lnTo>
                  <a:pt x="0" y="131090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50" name="Picture 2" descr="Hình ảnh đồ họa Con vịt PNG, 19000+ nguồn tải về miễn phí.">
            <a:extLst>
              <a:ext uri="{FF2B5EF4-FFF2-40B4-BE49-F238E27FC236}">
                <a16:creationId xmlns:a16="http://schemas.microsoft.com/office/drawing/2014/main" xmlns="" id="{B19399BB-AB47-9687-8DCA-716F60BECCB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115800" y="4960620"/>
            <a:ext cx="5334000"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437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down)">
                                      <p:cBhvr>
                                        <p:cTn id="18"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2937" r="-15471" b="-624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3"/>
          <p:cNvGrpSpPr/>
          <p:nvPr/>
        </p:nvGrpSpPr>
        <p:grpSpPr>
          <a:xfrm>
            <a:off x="2760322" y="3009900"/>
            <a:ext cx="9057859" cy="5115539"/>
            <a:chOff x="0" y="0"/>
            <a:chExt cx="2385609" cy="1181813"/>
          </a:xfrm>
        </p:grpSpPr>
        <p:sp>
          <p:nvSpPr>
            <p:cNvPr id="4" name="Freeform 4"/>
            <p:cNvSpPr/>
            <p:nvPr/>
          </p:nvSpPr>
          <p:spPr>
            <a:xfrm>
              <a:off x="0" y="0"/>
              <a:ext cx="2385609" cy="1181814"/>
            </a:xfrm>
            <a:custGeom>
              <a:avLst/>
              <a:gdLst/>
              <a:ahLst/>
              <a:cxnLst/>
              <a:rect l="l" t="t" r="r" b="b"/>
              <a:pathLst>
                <a:path w="2385609" h="1181814">
                  <a:moveTo>
                    <a:pt x="23077" y="0"/>
                  </a:moveTo>
                  <a:lnTo>
                    <a:pt x="2362531" y="0"/>
                  </a:lnTo>
                  <a:cubicBezTo>
                    <a:pt x="2375277" y="0"/>
                    <a:pt x="2385609" y="10332"/>
                    <a:pt x="2385609" y="23077"/>
                  </a:cubicBezTo>
                  <a:lnTo>
                    <a:pt x="2385609" y="1158736"/>
                  </a:lnTo>
                  <a:cubicBezTo>
                    <a:pt x="2385609" y="1164857"/>
                    <a:pt x="2383177" y="1170727"/>
                    <a:pt x="2378850" y="1175054"/>
                  </a:cubicBezTo>
                  <a:cubicBezTo>
                    <a:pt x="2374522" y="1179382"/>
                    <a:pt x="2368652" y="1181814"/>
                    <a:pt x="2362531" y="1181814"/>
                  </a:cubicBezTo>
                  <a:lnTo>
                    <a:pt x="23077" y="1181814"/>
                  </a:lnTo>
                  <a:cubicBezTo>
                    <a:pt x="16957" y="1181814"/>
                    <a:pt x="11087" y="1179382"/>
                    <a:pt x="6759" y="1175054"/>
                  </a:cubicBezTo>
                  <a:cubicBezTo>
                    <a:pt x="2431" y="1170727"/>
                    <a:pt x="0" y="1164857"/>
                    <a:pt x="0" y="1158736"/>
                  </a:cubicBezTo>
                  <a:lnTo>
                    <a:pt x="0" y="23077"/>
                  </a:lnTo>
                  <a:cubicBezTo>
                    <a:pt x="0" y="16957"/>
                    <a:pt x="2431" y="11087"/>
                    <a:pt x="6759" y="6759"/>
                  </a:cubicBezTo>
                  <a:cubicBezTo>
                    <a:pt x="11087" y="2431"/>
                    <a:pt x="16957" y="0"/>
                    <a:pt x="23077"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5"/>
            <p:cNvSpPr txBox="1"/>
            <p:nvPr/>
          </p:nvSpPr>
          <p:spPr>
            <a:xfrm>
              <a:off x="0" y="-38100"/>
              <a:ext cx="2385609" cy="121991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6" name="Group 6"/>
          <p:cNvGrpSpPr/>
          <p:nvPr/>
        </p:nvGrpSpPr>
        <p:grpSpPr>
          <a:xfrm>
            <a:off x="4419600" y="1028700"/>
            <a:ext cx="5275262" cy="898400"/>
            <a:chOff x="0" y="0"/>
            <a:chExt cx="1389369" cy="236616"/>
          </a:xfrm>
        </p:grpSpPr>
        <p:sp>
          <p:nvSpPr>
            <p:cNvPr id="7" name="Freeform 7"/>
            <p:cNvSpPr/>
            <p:nvPr/>
          </p:nvSpPr>
          <p:spPr>
            <a:xfrm>
              <a:off x="0" y="0"/>
              <a:ext cx="1389369" cy="236616"/>
            </a:xfrm>
            <a:custGeom>
              <a:avLst/>
              <a:gdLst/>
              <a:ahLst/>
              <a:cxnLst/>
              <a:rect l="l" t="t" r="r" b="b"/>
              <a:pathLst>
                <a:path w="1389369" h="236616">
                  <a:moveTo>
                    <a:pt x="39625" y="0"/>
                  </a:moveTo>
                  <a:lnTo>
                    <a:pt x="1349745" y="0"/>
                  </a:lnTo>
                  <a:cubicBezTo>
                    <a:pt x="1371629" y="0"/>
                    <a:pt x="1389369" y="17741"/>
                    <a:pt x="1389369" y="39625"/>
                  </a:cubicBezTo>
                  <a:lnTo>
                    <a:pt x="1389369" y="196991"/>
                  </a:lnTo>
                  <a:cubicBezTo>
                    <a:pt x="1389369" y="218875"/>
                    <a:pt x="1371629" y="236616"/>
                    <a:pt x="1349745" y="236616"/>
                  </a:cubicBezTo>
                  <a:lnTo>
                    <a:pt x="39625" y="236616"/>
                  </a:lnTo>
                  <a:cubicBezTo>
                    <a:pt x="29116" y="236616"/>
                    <a:pt x="19037" y="232441"/>
                    <a:pt x="11606" y="225010"/>
                  </a:cubicBezTo>
                  <a:cubicBezTo>
                    <a:pt x="4175" y="217579"/>
                    <a:pt x="0" y="207500"/>
                    <a:pt x="0" y="196991"/>
                  </a:cubicBezTo>
                  <a:lnTo>
                    <a:pt x="0" y="39625"/>
                  </a:lnTo>
                  <a:cubicBezTo>
                    <a:pt x="0" y="29116"/>
                    <a:pt x="4175" y="19037"/>
                    <a:pt x="11606" y="11606"/>
                  </a:cubicBezTo>
                  <a:cubicBezTo>
                    <a:pt x="19037" y="4175"/>
                    <a:pt x="29116" y="0"/>
                    <a:pt x="39625"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8"/>
            <p:cNvSpPr txBox="1"/>
            <p:nvPr/>
          </p:nvSpPr>
          <p:spPr>
            <a:xfrm>
              <a:off x="0" y="-38100"/>
              <a:ext cx="1389369" cy="27471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Freeform 9"/>
          <p:cNvSpPr/>
          <p:nvPr/>
        </p:nvSpPr>
        <p:spPr>
          <a:xfrm>
            <a:off x="257" y="7237363"/>
            <a:ext cx="3381720" cy="3381720"/>
          </a:xfrm>
          <a:custGeom>
            <a:avLst/>
            <a:gdLst/>
            <a:ahLst/>
            <a:cxnLst/>
            <a:rect l="l" t="t" r="r" b="b"/>
            <a:pathLst>
              <a:path w="3381720" h="3381720">
                <a:moveTo>
                  <a:pt x="0" y="0"/>
                </a:moveTo>
                <a:lnTo>
                  <a:pt x="3381720" y="0"/>
                </a:lnTo>
                <a:lnTo>
                  <a:pt x="3381720" y="3381720"/>
                </a:lnTo>
                <a:lnTo>
                  <a:pt x="0" y="33817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Freeform 10"/>
          <p:cNvSpPr/>
          <p:nvPr/>
        </p:nvSpPr>
        <p:spPr>
          <a:xfrm flipH="1">
            <a:off x="510090" y="270449"/>
            <a:ext cx="3894065" cy="3101092"/>
          </a:xfrm>
          <a:custGeom>
            <a:avLst/>
            <a:gdLst/>
            <a:ahLst/>
            <a:cxnLst/>
            <a:rect l="l" t="t" r="r" b="b"/>
            <a:pathLst>
              <a:path w="3894065" h="3101092">
                <a:moveTo>
                  <a:pt x="3894066" y="0"/>
                </a:moveTo>
                <a:lnTo>
                  <a:pt x="0" y="0"/>
                </a:lnTo>
                <a:lnTo>
                  <a:pt x="0" y="3101092"/>
                </a:lnTo>
                <a:lnTo>
                  <a:pt x="3894066" y="3101092"/>
                </a:lnTo>
                <a:lnTo>
                  <a:pt x="3894066"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Freeform 11"/>
          <p:cNvSpPr/>
          <p:nvPr/>
        </p:nvSpPr>
        <p:spPr>
          <a:xfrm>
            <a:off x="7710166" y="7237363"/>
            <a:ext cx="11458580" cy="3289567"/>
          </a:xfrm>
          <a:custGeom>
            <a:avLst/>
            <a:gdLst/>
            <a:ahLst/>
            <a:cxnLst/>
            <a:rect l="l" t="t" r="r" b="b"/>
            <a:pathLst>
              <a:path w="11458580" h="3289567">
                <a:moveTo>
                  <a:pt x="0" y="0"/>
                </a:moveTo>
                <a:lnTo>
                  <a:pt x="11458580" y="0"/>
                </a:lnTo>
                <a:lnTo>
                  <a:pt x="11458580" y="3289567"/>
                </a:lnTo>
                <a:lnTo>
                  <a:pt x="0" y="3289567"/>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Freeform 12"/>
          <p:cNvSpPr/>
          <p:nvPr/>
        </p:nvSpPr>
        <p:spPr>
          <a:xfrm>
            <a:off x="9341336" y="8344514"/>
            <a:ext cx="4098121" cy="2026707"/>
          </a:xfrm>
          <a:custGeom>
            <a:avLst/>
            <a:gdLst/>
            <a:ahLst/>
            <a:cxnLst/>
            <a:rect l="l" t="t" r="r" b="b"/>
            <a:pathLst>
              <a:path w="4098121" h="2026707">
                <a:moveTo>
                  <a:pt x="0" y="0"/>
                </a:moveTo>
                <a:lnTo>
                  <a:pt x="4098120" y="0"/>
                </a:lnTo>
                <a:lnTo>
                  <a:pt x="4098120" y="2026707"/>
                </a:lnTo>
                <a:lnTo>
                  <a:pt x="0" y="202670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Freeform 13"/>
          <p:cNvSpPr/>
          <p:nvPr/>
        </p:nvSpPr>
        <p:spPr>
          <a:xfrm>
            <a:off x="14729153" y="-347143"/>
            <a:ext cx="4439593" cy="3890698"/>
          </a:xfrm>
          <a:custGeom>
            <a:avLst/>
            <a:gdLst/>
            <a:ahLst/>
            <a:cxnLst/>
            <a:rect l="l" t="t" r="r" b="b"/>
            <a:pathLst>
              <a:path w="4439593" h="3890698">
                <a:moveTo>
                  <a:pt x="0" y="0"/>
                </a:moveTo>
                <a:lnTo>
                  <a:pt x="4439593" y="0"/>
                </a:lnTo>
                <a:lnTo>
                  <a:pt x="4439593" y="3890698"/>
                </a:lnTo>
                <a:lnTo>
                  <a:pt x="0" y="389069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Freeform 14"/>
          <p:cNvSpPr/>
          <p:nvPr/>
        </p:nvSpPr>
        <p:spPr>
          <a:xfrm flipH="1">
            <a:off x="12515088" y="3888318"/>
            <a:ext cx="5416322" cy="3486142"/>
          </a:xfrm>
          <a:custGeom>
            <a:avLst/>
            <a:gdLst/>
            <a:ahLst/>
            <a:cxnLst/>
            <a:rect l="l" t="t" r="r" b="b"/>
            <a:pathLst>
              <a:path w="5416322" h="3486142">
                <a:moveTo>
                  <a:pt x="5416322" y="0"/>
                </a:moveTo>
                <a:lnTo>
                  <a:pt x="0" y="0"/>
                </a:lnTo>
                <a:lnTo>
                  <a:pt x="0" y="3486142"/>
                </a:lnTo>
                <a:lnTo>
                  <a:pt x="5416322" y="3486142"/>
                </a:lnTo>
                <a:lnTo>
                  <a:pt x="5416322"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5"/>
          <p:cNvSpPr txBox="1"/>
          <p:nvPr/>
        </p:nvSpPr>
        <p:spPr>
          <a:xfrm>
            <a:off x="4800600" y="952500"/>
            <a:ext cx="4622869" cy="877100"/>
          </a:xfrm>
          <a:prstGeom prst="rect">
            <a:avLst/>
          </a:prstGeom>
        </p:spPr>
        <p:txBody>
          <a:bodyPr lIns="0" tIns="0" rIns="0" bIns="0" rtlCol="0" anchor="t">
            <a:spAutoFit/>
          </a:bodyPr>
          <a:lstStyle/>
          <a:p>
            <a:pPr marL="0" marR="0" lvl="0" indent="0" algn="ctr" defTabSz="914400" rtl="0" eaLnBrk="1" fontAlgn="auto" latinLnBrk="0" hangingPunct="1">
              <a:lnSpc>
                <a:spcPts val="7329"/>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ore Sugar"/>
                <a:sym typeface="More Sugar"/>
              </a:rPr>
              <a:t>Con </a:t>
            </a:r>
            <a:r>
              <a:rPr kumimoji="0" lang="en-US"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ore Sugar"/>
                <a:sym typeface="More Sugar"/>
              </a:rPr>
              <a:t>lợn</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ore Sugar"/>
              <a:sym typeface="More Sugar"/>
            </a:endParaRPr>
          </a:p>
        </p:txBody>
      </p:sp>
      <p:sp>
        <p:nvSpPr>
          <p:cNvPr id="16" name="TextBox 16"/>
          <p:cNvSpPr txBox="1"/>
          <p:nvPr/>
        </p:nvSpPr>
        <p:spPr>
          <a:xfrm>
            <a:off x="3657600" y="3619500"/>
            <a:ext cx="7162800" cy="3685561"/>
          </a:xfrm>
          <a:prstGeom prst="rect">
            <a:avLst/>
          </a:prstGeom>
        </p:spPr>
        <p:txBody>
          <a:bodyPr wrap="square" lIns="0" tIns="0" rIns="0" bIns="0" rtlCol="0" anchor="t">
            <a:spAutoFit/>
          </a:bodyPr>
          <a:lstStyle/>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 Con gì ăn no</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Bụng to mắt híp</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Mồm kêu ụt ịt</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Nằm thở phì phò?</a:t>
            </a:r>
            <a:endPar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andyman"/>
              <a:sym typeface="Handyman"/>
            </a:endParaRPr>
          </a:p>
        </p:txBody>
      </p:sp>
      <p:sp>
        <p:nvSpPr>
          <p:cNvPr id="21" name="Freeform 21"/>
          <p:cNvSpPr/>
          <p:nvPr/>
        </p:nvSpPr>
        <p:spPr>
          <a:xfrm rot="98140">
            <a:off x="12886693" y="5201203"/>
            <a:ext cx="2318320" cy="1310905"/>
          </a:xfrm>
          <a:custGeom>
            <a:avLst/>
            <a:gdLst/>
            <a:ahLst/>
            <a:cxnLst/>
            <a:rect l="l" t="t" r="r" b="b"/>
            <a:pathLst>
              <a:path w="2318320" h="1310905">
                <a:moveTo>
                  <a:pt x="0" y="0"/>
                </a:moveTo>
                <a:lnTo>
                  <a:pt x="2318319" y="0"/>
                </a:lnTo>
                <a:lnTo>
                  <a:pt x="2318319" y="1310905"/>
                </a:lnTo>
                <a:lnTo>
                  <a:pt x="0" y="131090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074" name="Picture 2" descr="Con lợn png | PNGEgg">
            <a:extLst>
              <a:ext uri="{FF2B5EF4-FFF2-40B4-BE49-F238E27FC236}">
                <a16:creationId xmlns:a16="http://schemas.microsoft.com/office/drawing/2014/main" xmlns="" id="{C36E0515-A321-A347-9294-850051D057AD}"/>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4292" b="96996" l="9483" r="89943">
                        <a14:foregroundMark x1="56322" y1="4721" x2="60345" y2="12876"/>
                        <a14:foregroundMark x1="14943" y1="89270" x2="14080" y2="96996"/>
                      </a14:backgroundRemoval>
                    </a14:imgEffect>
                  </a14:imgLayer>
                </a14:imgProps>
              </a:ext>
              <a:ext uri="{28A0092B-C50C-407E-A947-70E740481C1C}">
                <a14:useLocalDpi xmlns:a14="http://schemas.microsoft.com/office/drawing/2010/main" val="0"/>
              </a:ext>
            </a:extLst>
          </a:blip>
          <a:srcRect/>
          <a:stretch>
            <a:fillRect/>
          </a:stretch>
        </p:blipFill>
        <p:spPr bwMode="auto">
          <a:xfrm>
            <a:off x="10972800" y="5905500"/>
            <a:ext cx="6378807" cy="4270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715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wipe(down)">
                                      <p:cBhvr>
                                        <p:cTn id="18"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2937" r="-15471" b="-624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3"/>
          <p:cNvGrpSpPr/>
          <p:nvPr/>
        </p:nvGrpSpPr>
        <p:grpSpPr>
          <a:xfrm>
            <a:off x="2760322" y="3009900"/>
            <a:ext cx="9057859" cy="5115539"/>
            <a:chOff x="0" y="0"/>
            <a:chExt cx="2385609" cy="1181813"/>
          </a:xfrm>
        </p:grpSpPr>
        <p:sp>
          <p:nvSpPr>
            <p:cNvPr id="4" name="Freeform 4"/>
            <p:cNvSpPr/>
            <p:nvPr/>
          </p:nvSpPr>
          <p:spPr>
            <a:xfrm>
              <a:off x="0" y="0"/>
              <a:ext cx="2385609" cy="1181814"/>
            </a:xfrm>
            <a:custGeom>
              <a:avLst/>
              <a:gdLst/>
              <a:ahLst/>
              <a:cxnLst/>
              <a:rect l="l" t="t" r="r" b="b"/>
              <a:pathLst>
                <a:path w="2385609" h="1181814">
                  <a:moveTo>
                    <a:pt x="23077" y="0"/>
                  </a:moveTo>
                  <a:lnTo>
                    <a:pt x="2362531" y="0"/>
                  </a:lnTo>
                  <a:cubicBezTo>
                    <a:pt x="2375277" y="0"/>
                    <a:pt x="2385609" y="10332"/>
                    <a:pt x="2385609" y="23077"/>
                  </a:cubicBezTo>
                  <a:lnTo>
                    <a:pt x="2385609" y="1158736"/>
                  </a:lnTo>
                  <a:cubicBezTo>
                    <a:pt x="2385609" y="1164857"/>
                    <a:pt x="2383177" y="1170727"/>
                    <a:pt x="2378850" y="1175054"/>
                  </a:cubicBezTo>
                  <a:cubicBezTo>
                    <a:pt x="2374522" y="1179382"/>
                    <a:pt x="2368652" y="1181814"/>
                    <a:pt x="2362531" y="1181814"/>
                  </a:cubicBezTo>
                  <a:lnTo>
                    <a:pt x="23077" y="1181814"/>
                  </a:lnTo>
                  <a:cubicBezTo>
                    <a:pt x="16957" y="1181814"/>
                    <a:pt x="11087" y="1179382"/>
                    <a:pt x="6759" y="1175054"/>
                  </a:cubicBezTo>
                  <a:cubicBezTo>
                    <a:pt x="2431" y="1170727"/>
                    <a:pt x="0" y="1164857"/>
                    <a:pt x="0" y="1158736"/>
                  </a:cubicBezTo>
                  <a:lnTo>
                    <a:pt x="0" y="23077"/>
                  </a:lnTo>
                  <a:cubicBezTo>
                    <a:pt x="0" y="16957"/>
                    <a:pt x="2431" y="11087"/>
                    <a:pt x="6759" y="6759"/>
                  </a:cubicBezTo>
                  <a:cubicBezTo>
                    <a:pt x="11087" y="2431"/>
                    <a:pt x="16957" y="0"/>
                    <a:pt x="23077"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5"/>
            <p:cNvSpPr txBox="1"/>
            <p:nvPr/>
          </p:nvSpPr>
          <p:spPr>
            <a:xfrm>
              <a:off x="0" y="-38100"/>
              <a:ext cx="2385609" cy="121991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6" name="Group 6"/>
          <p:cNvGrpSpPr/>
          <p:nvPr/>
        </p:nvGrpSpPr>
        <p:grpSpPr>
          <a:xfrm>
            <a:off x="4419600" y="1028700"/>
            <a:ext cx="5275262" cy="898400"/>
            <a:chOff x="0" y="0"/>
            <a:chExt cx="1389369" cy="236616"/>
          </a:xfrm>
        </p:grpSpPr>
        <p:sp>
          <p:nvSpPr>
            <p:cNvPr id="7" name="Freeform 7"/>
            <p:cNvSpPr/>
            <p:nvPr/>
          </p:nvSpPr>
          <p:spPr>
            <a:xfrm>
              <a:off x="0" y="0"/>
              <a:ext cx="1389369" cy="236616"/>
            </a:xfrm>
            <a:custGeom>
              <a:avLst/>
              <a:gdLst/>
              <a:ahLst/>
              <a:cxnLst/>
              <a:rect l="l" t="t" r="r" b="b"/>
              <a:pathLst>
                <a:path w="1389369" h="236616">
                  <a:moveTo>
                    <a:pt x="39625" y="0"/>
                  </a:moveTo>
                  <a:lnTo>
                    <a:pt x="1349745" y="0"/>
                  </a:lnTo>
                  <a:cubicBezTo>
                    <a:pt x="1371629" y="0"/>
                    <a:pt x="1389369" y="17741"/>
                    <a:pt x="1389369" y="39625"/>
                  </a:cubicBezTo>
                  <a:lnTo>
                    <a:pt x="1389369" y="196991"/>
                  </a:lnTo>
                  <a:cubicBezTo>
                    <a:pt x="1389369" y="218875"/>
                    <a:pt x="1371629" y="236616"/>
                    <a:pt x="1349745" y="236616"/>
                  </a:cubicBezTo>
                  <a:lnTo>
                    <a:pt x="39625" y="236616"/>
                  </a:lnTo>
                  <a:cubicBezTo>
                    <a:pt x="29116" y="236616"/>
                    <a:pt x="19037" y="232441"/>
                    <a:pt x="11606" y="225010"/>
                  </a:cubicBezTo>
                  <a:cubicBezTo>
                    <a:pt x="4175" y="217579"/>
                    <a:pt x="0" y="207500"/>
                    <a:pt x="0" y="196991"/>
                  </a:cubicBezTo>
                  <a:lnTo>
                    <a:pt x="0" y="39625"/>
                  </a:lnTo>
                  <a:cubicBezTo>
                    <a:pt x="0" y="29116"/>
                    <a:pt x="4175" y="19037"/>
                    <a:pt x="11606" y="11606"/>
                  </a:cubicBezTo>
                  <a:cubicBezTo>
                    <a:pt x="19037" y="4175"/>
                    <a:pt x="29116" y="0"/>
                    <a:pt x="39625"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8"/>
            <p:cNvSpPr txBox="1"/>
            <p:nvPr/>
          </p:nvSpPr>
          <p:spPr>
            <a:xfrm>
              <a:off x="0" y="-38100"/>
              <a:ext cx="1389369" cy="27471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Freeform 9"/>
          <p:cNvSpPr/>
          <p:nvPr/>
        </p:nvSpPr>
        <p:spPr>
          <a:xfrm>
            <a:off x="257" y="7237363"/>
            <a:ext cx="3381720" cy="3381720"/>
          </a:xfrm>
          <a:custGeom>
            <a:avLst/>
            <a:gdLst/>
            <a:ahLst/>
            <a:cxnLst/>
            <a:rect l="l" t="t" r="r" b="b"/>
            <a:pathLst>
              <a:path w="3381720" h="3381720">
                <a:moveTo>
                  <a:pt x="0" y="0"/>
                </a:moveTo>
                <a:lnTo>
                  <a:pt x="3381720" y="0"/>
                </a:lnTo>
                <a:lnTo>
                  <a:pt x="3381720" y="3381720"/>
                </a:lnTo>
                <a:lnTo>
                  <a:pt x="0" y="33817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Freeform 10"/>
          <p:cNvSpPr/>
          <p:nvPr/>
        </p:nvSpPr>
        <p:spPr>
          <a:xfrm flipH="1">
            <a:off x="510090" y="270449"/>
            <a:ext cx="3894065" cy="3101092"/>
          </a:xfrm>
          <a:custGeom>
            <a:avLst/>
            <a:gdLst/>
            <a:ahLst/>
            <a:cxnLst/>
            <a:rect l="l" t="t" r="r" b="b"/>
            <a:pathLst>
              <a:path w="3894065" h="3101092">
                <a:moveTo>
                  <a:pt x="3894066" y="0"/>
                </a:moveTo>
                <a:lnTo>
                  <a:pt x="0" y="0"/>
                </a:lnTo>
                <a:lnTo>
                  <a:pt x="0" y="3101092"/>
                </a:lnTo>
                <a:lnTo>
                  <a:pt x="3894066" y="3101092"/>
                </a:lnTo>
                <a:lnTo>
                  <a:pt x="3894066"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Freeform 11"/>
          <p:cNvSpPr/>
          <p:nvPr/>
        </p:nvSpPr>
        <p:spPr>
          <a:xfrm>
            <a:off x="7710166" y="7237363"/>
            <a:ext cx="11458580" cy="3289567"/>
          </a:xfrm>
          <a:custGeom>
            <a:avLst/>
            <a:gdLst/>
            <a:ahLst/>
            <a:cxnLst/>
            <a:rect l="l" t="t" r="r" b="b"/>
            <a:pathLst>
              <a:path w="11458580" h="3289567">
                <a:moveTo>
                  <a:pt x="0" y="0"/>
                </a:moveTo>
                <a:lnTo>
                  <a:pt x="11458580" y="0"/>
                </a:lnTo>
                <a:lnTo>
                  <a:pt x="11458580" y="3289567"/>
                </a:lnTo>
                <a:lnTo>
                  <a:pt x="0" y="3289567"/>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Freeform 12"/>
          <p:cNvSpPr/>
          <p:nvPr/>
        </p:nvSpPr>
        <p:spPr>
          <a:xfrm>
            <a:off x="9341336" y="8344514"/>
            <a:ext cx="4098121" cy="2026707"/>
          </a:xfrm>
          <a:custGeom>
            <a:avLst/>
            <a:gdLst/>
            <a:ahLst/>
            <a:cxnLst/>
            <a:rect l="l" t="t" r="r" b="b"/>
            <a:pathLst>
              <a:path w="4098121" h="2026707">
                <a:moveTo>
                  <a:pt x="0" y="0"/>
                </a:moveTo>
                <a:lnTo>
                  <a:pt x="4098120" y="0"/>
                </a:lnTo>
                <a:lnTo>
                  <a:pt x="4098120" y="2026707"/>
                </a:lnTo>
                <a:lnTo>
                  <a:pt x="0" y="202670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Freeform 13"/>
          <p:cNvSpPr/>
          <p:nvPr/>
        </p:nvSpPr>
        <p:spPr>
          <a:xfrm>
            <a:off x="14729153" y="-347143"/>
            <a:ext cx="4439593" cy="3890698"/>
          </a:xfrm>
          <a:custGeom>
            <a:avLst/>
            <a:gdLst/>
            <a:ahLst/>
            <a:cxnLst/>
            <a:rect l="l" t="t" r="r" b="b"/>
            <a:pathLst>
              <a:path w="4439593" h="3890698">
                <a:moveTo>
                  <a:pt x="0" y="0"/>
                </a:moveTo>
                <a:lnTo>
                  <a:pt x="4439593" y="0"/>
                </a:lnTo>
                <a:lnTo>
                  <a:pt x="4439593" y="3890698"/>
                </a:lnTo>
                <a:lnTo>
                  <a:pt x="0" y="389069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Freeform 14"/>
          <p:cNvSpPr/>
          <p:nvPr/>
        </p:nvSpPr>
        <p:spPr>
          <a:xfrm flipH="1">
            <a:off x="12515088" y="3888318"/>
            <a:ext cx="5416322" cy="3486142"/>
          </a:xfrm>
          <a:custGeom>
            <a:avLst/>
            <a:gdLst/>
            <a:ahLst/>
            <a:cxnLst/>
            <a:rect l="l" t="t" r="r" b="b"/>
            <a:pathLst>
              <a:path w="5416322" h="3486142">
                <a:moveTo>
                  <a:pt x="5416322" y="0"/>
                </a:moveTo>
                <a:lnTo>
                  <a:pt x="0" y="0"/>
                </a:lnTo>
                <a:lnTo>
                  <a:pt x="0" y="3486142"/>
                </a:lnTo>
                <a:lnTo>
                  <a:pt x="5416322" y="3486142"/>
                </a:lnTo>
                <a:lnTo>
                  <a:pt x="5416322"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5"/>
          <p:cNvSpPr txBox="1"/>
          <p:nvPr/>
        </p:nvSpPr>
        <p:spPr>
          <a:xfrm>
            <a:off x="4800600" y="952500"/>
            <a:ext cx="4622869" cy="877100"/>
          </a:xfrm>
          <a:prstGeom prst="rect">
            <a:avLst/>
          </a:prstGeom>
        </p:spPr>
        <p:txBody>
          <a:bodyPr lIns="0" tIns="0" rIns="0" bIns="0" rtlCol="0" anchor="t">
            <a:spAutoFit/>
          </a:bodyPr>
          <a:lstStyle/>
          <a:p>
            <a:pPr marL="0" marR="0" lvl="0" indent="0" algn="ctr" defTabSz="914400" rtl="0" eaLnBrk="1" fontAlgn="auto" latinLnBrk="0" hangingPunct="1">
              <a:lnSpc>
                <a:spcPts val="7329"/>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ore Sugar"/>
                <a:sym typeface="More Sugar"/>
              </a:rPr>
              <a:t>Con </a:t>
            </a:r>
            <a:r>
              <a:rPr kumimoji="0" lang="en-US"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ore Sugar"/>
                <a:sym typeface="More Sugar"/>
              </a:rPr>
              <a:t>mèo</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ore Sugar"/>
              <a:sym typeface="More Sugar"/>
            </a:endParaRPr>
          </a:p>
        </p:txBody>
      </p:sp>
      <p:sp>
        <p:nvSpPr>
          <p:cNvPr id="16" name="TextBox 16"/>
          <p:cNvSpPr txBox="1"/>
          <p:nvPr/>
        </p:nvSpPr>
        <p:spPr>
          <a:xfrm>
            <a:off x="3429000" y="4305300"/>
            <a:ext cx="8001000" cy="2749407"/>
          </a:xfrm>
          <a:prstGeom prst="rect">
            <a:avLst/>
          </a:prstGeom>
        </p:spPr>
        <p:txBody>
          <a:bodyPr wrap="square" lIns="0" tIns="0" rIns="0" bIns="0" rtlCol="0" anchor="t">
            <a:spAutoFit/>
          </a:bodyPr>
          <a:lstStyle/>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Con gì hai mắt trong veo</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Thích nằm sưởi nắng, thích trèo cây cau?</a:t>
            </a:r>
            <a:endPar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andyman"/>
              <a:sym typeface="Handyman"/>
            </a:endParaRPr>
          </a:p>
        </p:txBody>
      </p:sp>
      <p:sp>
        <p:nvSpPr>
          <p:cNvPr id="21" name="Freeform 21"/>
          <p:cNvSpPr/>
          <p:nvPr/>
        </p:nvSpPr>
        <p:spPr>
          <a:xfrm rot="98140">
            <a:off x="12886693" y="5201203"/>
            <a:ext cx="2318320" cy="1310905"/>
          </a:xfrm>
          <a:custGeom>
            <a:avLst/>
            <a:gdLst/>
            <a:ahLst/>
            <a:cxnLst/>
            <a:rect l="l" t="t" r="r" b="b"/>
            <a:pathLst>
              <a:path w="2318320" h="1310905">
                <a:moveTo>
                  <a:pt x="0" y="0"/>
                </a:moveTo>
                <a:lnTo>
                  <a:pt x="2318319" y="0"/>
                </a:lnTo>
                <a:lnTo>
                  <a:pt x="2318319" y="1310905"/>
                </a:lnTo>
                <a:lnTo>
                  <a:pt x="0" y="131090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098" name="Picture 2" descr="Hình ảnh Con Mèo Của Bush PNG Miễn Phí Tải Về - Lovepik">
            <a:extLst>
              <a:ext uri="{FF2B5EF4-FFF2-40B4-BE49-F238E27FC236}">
                <a16:creationId xmlns:a16="http://schemas.microsoft.com/office/drawing/2014/main" xmlns="" id="{65A2170A-F278-6B42-76DE-7E09E93693E2}"/>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67800" y="4861384"/>
            <a:ext cx="8496300" cy="5739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2930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wipe(down)">
                                      <p:cBhvr>
                                        <p:cTn id="18"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607" t="-5706" r="-2927" b="-52014"/>
            </a:stretch>
          </a:blipFill>
        </p:spPr>
        <p:txBody>
          <a:bodyPr/>
          <a:lstStyle/>
          <a:p>
            <a:endParaRPr lang="en-US"/>
          </a:p>
        </p:txBody>
      </p:sp>
      <p:sp>
        <p:nvSpPr>
          <p:cNvPr id="6" name="Freeform 6"/>
          <p:cNvSpPr/>
          <p:nvPr/>
        </p:nvSpPr>
        <p:spPr>
          <a:xfrm>
            <a:off x="13685625" y="6402618"/>
            <a:ext cx="6558088" cy="5318013"/>
          </a:xfrm>
          <a:custGeom>
            <a:avLst/>
            <a:gdLst/>
            <a:ahLst/>
            <a:cxnLst/>
            <a:rect l="l" t="t" r="r" b="b"/>
            <a:pathLst>
              <a:path w="6558088" h="5318013">
                <a:moveTo>
                  <a:pt x="0" y="0"/>
                </a:moveTo>
                <a:lnTo>
                  <a:pt x="6558088" y="0"/>
                </a:lnTo>
                <a:lnTo>
                  <a:pt x="6558088" y="5318014"/>
                </a:lnTo>
                <a:lnTo>
                  <a:pt x="0" y="531801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7" name="Freeform 7"/>
          <p:cNvSpPr/>
          <p:nvPr/>
        </p:nvSpPr>
        <p:spPr>
          <a:xfrm>
            <a:off x="9444206" y="2019300"/>
            <a:ext cx="8859034" cy="8907621"/>
          </a:xfrm>
          <a:custGeom>
            <a:avLst/>
            <a:gdLst/>
            <a:ahLst/>
            <a:cxnLst/>
            <a:rect l="l" t="t" r="r" b="b"/>
            <a:pathLst>
              <a:path w="8859034" h="8907621">
                <a:moveTo>
                  <a:pt x="0" y="0"/>
                </a:moveTo>
                <a:lnTo>
                  <a:pt x="8859034" y="0"/>
                </a:lnTo>
                <a:lnTo>
                  <a:pt x="8859034" y="8907621"/>
                </a:lnTo>
                <a:lnTo>
                  <a:pt x="0" y="890762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8" name="Freeform 8"/>
          <p:cNvSpPr/>
          <p:nvPr/>
        </p:nvSpPr>
        <p:spPr>
          <a:xfrm>
            <a:off x="9893892" y="1239209"/>
            <a:ext cx="2418796" cy="1772318"/>
          </a:xfrm>
          <a:custGeom>
            <a:avLst/>
            <a:gdLst/>
            <a:ahLst/>
            <a:cxnLst/>
            <a:rect l="l" t="t" r="r" b="b"/>
            <a:pathLst>
              <a:path w="2418796" h="1772318">
                <a:moveTo>
                  <a:pt x="0" y="0"/>
                </a:moveTo>
                <a:lnTo>
                  <a:pt x="2418795" y="0"/>
                </a:lnTo>
                <a:lnTo>
                  <a:pt x="2418795" y="1772318"/>
                </a:lnTo>
                <a:lnTo>
                  <a:pt x="0" y="177231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2" name="Freeform 12"/>
          <p:cNvSpPr/>
          <p:nvPr/>
        </p:nvSpPr>
        <p:spPr>
          <a:xfrm>
            <a:off x="0" y="-1358385"/>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3" name="Freeform 13"/>
          <p:cNvSpPr/>
          <p:nvPr/>
        </p:nvSpPr>
        <p:spPr>
          <a:xfrm>
            <a:off x="-1186054" y="7018655"/>
            <a:ext cx="6558088" cy="5318013"/>
          </a:xfrm>
          <a:custGeom>
            <a:avLst/>
            <a:gdLst/>
            <a:ahLst/>
            <a:cxnLst/>
            <a:rect l="l" t="t" r="r" b="b"/>
            <a:pathLst>
              <a:path w="6558088" h="5318013">
                <a:moveTo>
                  <a:pt x="0" y="0"/>
                </a:moveTo>
                <a:lnTo>
                  <a:pt x="6558089" y="0"/>
                </a:lnTo>
                <a:lnTo>
                  <a:pt x="6558089" y="5318014"/>
                </a:lnTo>
                <a:lnTo>
                  <a:pt x="0" y="531801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18" name="Picture 17" descr="A neon colored word on a black background&#10;&#10;Description automatically generated">
            <a:extLst>
              <a:ext uri="{FF2B5EF4-FFF2-40B4-BE49-F238E27FC236}">
                <a16:creationId xmlns:a16="http://schemas.microsoft.com/office/drawing/2014/main" xmlns="" id="{BAAAE95C-5050-8D16-E6A4-39E2D9AC8DF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4800" y="2552700"/>
            <a:ext cx="10473836" cy="35603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6434" t="-6209" r="-3588" b="-38479"/>
            </a:stretch>
          </a:blipFill>
        </p:spPr>
        <p:txBody>
          <a:bodyPr/>
          <a:lstStyle/>
          <a:p>
            <a:endParaRPr lang="en-US"/>
          </a:p>
        </p:txBody>
      </p:sp>
      <p:sp>
        <p:nvSpPr>
          <p:cNvPr id="3" name="Freeform 3"/>
          <p:cNvSpPr/>
          <p:nvPr/>
        </p:nvSpPr>
        <p:spPr>
          <a:xfrm>
            <a:off x="1871982" y="1378365"/>
            <a:ext cx="11654830" cy="7530269"/>
          </a:xfrm>
          <a:custGeom>
            <a:avLst/>
            <a:gdLst/>
            <a:ahLst/>
            <a:cxnLst/>
            <a:rect l="l" t="t" r="r" b="b"/>
            <a:pathLst>
              <a:path w="11654830" h="7530269">
                <a:moveTo>
                  <a:pt x="0" y="0"/>
                </a:moveTo>
                <a:lnTo>
                  <a:pt x="11654830" y="0"/>
                </a:lnTo>
                <a:lnTo>
                  <a:pt x="11654830" y="7530270"/>
                </a:lnTo>
                <a:lnTo>
                  <a:pt x="0" y="753027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5" name="Freeform 5"/>
          <p:cNvSpPr/>
          <p:nvPr/>
        </p:nvSpPr>
        <p:spPr>
          <a:xfrm flipH="1">
            <a:off x="11022718" y="2644554"/>
            <a:ext cx="8482084" cy="8482084"/>
          </a:xfrm>
          <a:custGeom>
            <a:avLst/>
            <a:gdLst/>
            <a:ahLst/>
            <a:cxnLst/>
            <a:rect l="l" t="t" r="r" b="b"/>
            <a:pathLst>
              <a:path w="8482084" h="8482084">
                <a:moveTo>
                  <a:pt x="8482084" y="0"/>
                </a:moveTo>
                <a:lnTo>
                  <a:pt x="0" y="0"/>
                </a:lnTo>
                <a:lnTo>
                  <a:pt x="0" y="8482083"/>
                </a:lnTo>
                <a:lnTo>
                  <a:pt x="8482084" y="8482083"/>
                </a:lnTo>
                <a:lnTo>
                  <a:pt x="8482084"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6" name="Freeform 6"/>
          <p:cNvSpPr/>
          <p:nvPr/>
        </p:nvSpPr>
        <p:spPr>
          <a:xfrm>
            <a:off x="0" y="-254672"/>
            <a:ext cx="4238141" cy="5798451"/>
          </a:xfrm>
          <a:custGeom>
            <a:avLst/>
            <a:gdLst/>
            <a:ahLst/>
            <a:cxnLst/>
            <a:rect l="l" t="t" r="r" b="b"/>
            <a:pathLst>
              <a:path w="4238141" h="5798451">
                <a:moveTo>
                  <a:pt x="0" y="0"/>
                </a:moveTo>
                <a:lnTo>
                  <a:pt x="4238141" y="0"/>
                </a:lnTo>
                <a:lnTo>
                  <a:pt x="4238141" y="5798452"/>
                </a:lnTo>
                <a:lnTo>
                  <a:pt x="0" y="579845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7" name="Freeform 7"/>
          <p:cNvSpPr/>
          <p:nvPr/>
        </p:nvSpPr>
        <p:spPr>
          <a:xfrm>
            <a:off x="453446" y="6992481"/>
            <a:ext cx="6655594" cy="3294519"/>
          </a:xfrm>
          <a:custGeom>
            <a:avLst/>
            <a:gdLst/>
            <a:ahLst/>
            <a:cxnLst/>
            <a:rect l="l" t="t" r="r" b="b"/>
            <a:pathLst>
              <a:path w="6655594" h="3294519">
                <a:moveTo>
                  <a:pt x="0" y="0"/>
                </a:moveTo>
                <a:lnTo>
                  <a:pt x="6655594" y="0"/>
                </a:lnTo>
                <a:lnTo>
                  <a:pt x="6655594" y="3294519"/>
                </a:lnTo>
                <a:lnTo>
                  <a:pt x="0" y="3294519"/>
                </a:lnTo>
                <a:lnTo>
                  <a:pt x="0" y="0"/>
                </a:lnTo>
                <a:close/>
              </a:path>
            </a:pathLst>
          </a:custGeom>
          <a:blipFill>
            <a:blip r:embed="rId9"/>
            <a:stretch>
              <a:fillRect/>
            </a:stretch>
          </a:blipFill>
        </p:spPr>
        <p:txBody>
          <a:bodyPr/>
          <a:lstStyle/>
          <a:p>
            <a:endParaRPr lang="en-US"/>
          </a:p>
        </p:txBody>
      </p:sp>
      <p:pic>
        <p:nvPicPr>
          <p:cNvPr id="9" name="Picture 8">
            <a:extLst>
              <a:ext uri="{FF2B5EF4-FFF2-40B4-BE49-F238E27FC236}">
                <a16:creationId xmlns:a16="http://schemas.microsoft.com/office/drawing/2014/main" xmlns="" id="{F4C4790E-A06A-CD12-24AB-9257BF656BEB}"/>
              </a:ext>
            </a:extLst>
          </p:cNvPr>
          <p:cNvPicPr>
            <a:picLocks noChangeAspect="1"/>
          </p:cNvPicPr>
          <p:nvPr/>
        </p:nvPicPr>
        <p:blipFill>
          <a:blip r:embed="rId10"/>
          <a:stretch>
            <a:fillRect/>
          </a:stretch>
        </p:blipFill>
        <p:spPr>
          <a:xfrm>
            <a:off x="5638800" y="190500"/>
            <a:ext cx="5104411" cy="1330494"/>
          </a:xfrm>
          <a:prstGeom prst="rect">
            <a:avLst/>
          </a:prstGeom>
        </p:spPr>
      </p:pic>
      <p:pic>
        <p:nvPicPr>
          <p:cNvPr id="11" name="Picture 10">
            <a:extLst>
              <a:ext uri="{FF2B5EF4-FFF2-40B4-BE49-F238E27FC236}">
                <a16:creationId xmlns:a16="http://schemas.microsoft.com/office/drawing/2014/main" xmlns="" id="{95F55936-971A-B7D1-1D8D-4C191F84ADAC}"/>
              </a:ext>
            </a:extLst>
          </p:cNvPr>
          <p:cNvPicPr>
            <a:picLocks noChangeAspect="1"/>
          </p:cNvPicPr>
          <p:nvPr/>
        </p:nvPicPr>
        <p:blipFill>
          <a:blip r:embed="rId11"/>
          <a:stretch>
            <a:fillRect/>
          </a:stretch>
        </p:blipFill>
        <p:spPr>
          <a:xfrm>
            <a:off x="3276600" y="3009900"/>
            <a:ext cx="10144623" cy="40298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TotalTime>
  <Words>884</Words>
  <Application>Microsoft Office PowerPoint</Application>
  <PresentationFormat>Custom</PresentationFormat>
  <Paragraphs>96</Paragraphs>
  <Slides>29</Slides>
  <Notes>5</Notes>
  <HiddenSlides>0</HiddenSlides>
  <MMClips>0</MMClips>
  <ScaleCrop>false</ScaleCrop>
  <HeadingPairs>
    <vt:vector size="4" baseType="variant">
      <vt:variant>
        <vt:lpstr>Theme</vt:lpstr>
      </vt:variant>
      <vt:variant>
        <vt:i4>4</vt:i4>
      </vt:variant>
      <vt:variant>
        <vt:lpstr>Slide Titles</vt:lpstr>
      </vt:variant>
      <vt:variant>
        <vt:i4>29</vt:i4>
      </vt:variant>
    </vt:vector>
  </HeadingPairs>
  <TitlesOfParts>
    <vt:vector size="33" baseType="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Blue Illustrative Fight Bullying Presentation</dc:title>
  <dc:creator>thao</dc:creator>
  <cp:lastModifiedBy>ismail - [2010]</cp:lastModifiedBy>
  <cp:revision>36</cp:revision>
  <dcterms:created xsi:type="dcterms:W3CDTF">2006-08-16T00:00:00Z</dcterms:created>
  <dcterms:modified xsi:type="dcterms:W3CDTF">2025-01-03T07:15:28Z</dcterms:modified>
  <dc:identifier>DAGR2Yeb-4Y</dc:identifier>
</cp:coreProperties>
</file>