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66" r:id="rId2"/>
    <p:sldId id="258" r:id="rId3"/>
    <p:sldId id="2710" r:id="rId4"/>
    <p:sldId id="2731" r:id="rId5"/>
    <p:sldId id="256" r:id="rId6"/>
    <p:sldId id="2754" r:id="rId7"/>
    <p:sldId id="2750" r:id="rId8"/>
    <p:sldId id="292" r:id="rId9"/>
    <p:sldId id="289" r:id="rId10"/>
    <p:sldId id="2748" r:id="rId11"/>
    <p:sldId id="2751" r:id="rId12"/>
    <p:sldId id="291" r:id="rId13"/>
    <p:sldId id="2752" r:id="rId14"/>
    <p:sldId id="2753" r:id="rId15"/>
    <p:sldId id="273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8960" autoAdjust="0"/>
  </p:normalViewPr>
  <p:slideViewPr>
    <p:cSldViewPr snapToGrid="0">
      <p:cViewPr varScale="1">
        <p:scale>
          <a:sx n="72" d="100"/>
          <a:sy n="72" d="100"/>
        </p:scale>
        <p:origin x="6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2</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15</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5</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9</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12</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1/1/2025</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1/1/2025</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1/1/2025</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A4B64A-C6F3-460F-8BFC-B497E279EA5A}" type="datetimeFigureOut">
              <a:rPr lang="en-US" smtClean="0"/>
              <a:t>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6CC4BB-6CD3-46D7-8E59-1907418A04F6}"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934200"/>
          </a:xfrm>
          <a:prstGeom prst="rect">
            <a:avLst/>
          </a:prstGeom>
        </p:spPr>
      </p:pic>
    </p:spTree>
    <p:extLst>
      <p:ext uri="{BB962C8B-B14F-4D97-AF65-F5344CB8AC3E}">
        <p14:creationId xmlns:p14="http://schemas.microsoft.com/office/powerpoint/2010/main" val="23405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7"/>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 id="2147483689" r:id="rId15"/>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The&#770;&#769;%20gio&#795;&#769;i%20&#273;o&#770;&#768;%20cho&#795;i%20l%20Nh&#7841;c%20thi&#7871;u%20nhi%20-%20Nh&#7919;ng%20b&#224;i%20h&#225;t%20hay%20nh&#7845;t%20d&#224;nh%20cho%20b&#233;%2000_00_12-00_03_20%2000_00_00-00_01_06.mp4"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1828800" y="45720"/>
            <a:ext cx="78311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WordArt 11"/>
          <p:cNvSpPr>
            <a:spLocks noChangeArrowheads="1" noChangeShapeType="1" noTextEdit="1"/>
          </p:cNvSpPr>
          <p:nvPr/>
        </p:nvSpPr>
        <p:spPr bwMode="auto">
          <a:xfrm>
            <a:off x="1828800" y="1127760"/>
            <a:ext cx="8458200" cy="5943600"/>
          </a:xfrm>
          <a:prstGeom prst="rect">
            <a:avLst/>
          </a:prstGeom>
        </p:spPr>
        <p:txBody>
          <a:bodyPr spcFirstLastPara="1" wrap="none" fromWordArt="1">
            <a:prstTxWarp prst="textArchUp">
              <a:avLst>
                <a:gd name="adj" fmla="val 11130669"/>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000000"/>
                </a:solidFill>
                <a:effectLst/>
                <a:uLnTx/>
                <a:uFillTx/>
                <a:latin typeface="Cambria" pitchFamily="18" charset="0"/>
                <a:ea typeface="Architecture" pitchFamily="34" charset="0"/>
                <a:cs typeface="Architecture" pitchFamily="34" charset="0"/>
              </a:rPr>
              <a:t>CHÀO MỪNG QUÝ THẦY CÔ VỀ DỰ GIỜ</a:t>
            </a:r>
          </a:p>
        </p:txBody>
      </p:sp>
      <p:sp>
        <p:nvSpPr>
          <p:cNvPr id="7" name="TextBox 12">
            <a:hlinkClick r:id="rId2" action="ppaction://hlinkfile"/>
          </p:cNvPr>
          <p:cNvSpPr txBox="1">
            <a:spLocks noChangeArrowheads="1"/>
          </p:cNvSpPr>
          <p:nvPr/>
        </p:nvSpPr>
        <p:spPr bwMode="auto">
          <a:xfrm>
            <a:off x="3310700" y="4099560"/>
            <a:ext cx="5978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Giáo</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viên</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Lê</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Thị</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Thu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Hường</a:t>
            </a:r>
            <a:endPar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ext Box 8"/>
          <p:cNvSpPr txBox="1">
            <a:spLocks noChangeArrowheads="1"/>
          </p:cNvSpPr>
          <p:nvPr/>
        </p:nvSpPr>
        <p:spPr bwMode="auto">
          <a:xfrm>
            <a:off x="3124200" y="1673631"/>
            <a:ext cx="5867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0099"/>
                </a:solidFill>
                <a:effectLst/>
                <a:uLnTx/>
                <a:uFillTx/>
                <a:latin typeface="Times New Roman" pitchFamily="18" charset="0"/>
                <a:ea typeface="+mn-ea"/>
                <a:cs typeface="Arial" charset="0"/>
              </a:rPr>
              <a:t>MÔN: </a:t>
            </a:r>
            <a:r>
              <a:rPr kumimoji="0" lang="vi-VN" altLang="en-US" sz="4000" b="1" i="0" u="none" strike="noStrike" kern="1200" cap="none" spc="0" normalizeH="0" baseline="0" noProof="0" dirty="0">
                <a:ln>
                  <a:noFill/>
                </a:ln>
                <a:solidFill>
                  <a:srgbClr val="000099"/>
                </a:solidFill>
                <a:effectLst/>
                <a:uLnTx/>
                <a:uFillTx/>
                <a:latin typeface="Times New Roman" pitchFamily="18" charset="0"/>
                <a:ea typeface="+mn-ea"/>
                <a:cs typeface="Arial" charset="0"/>
              </a:rPr>
              <a:t>HOẠT ĐỘNG TRẢI NGHIỆM</a:t>
            </a:r>
            <a:endParaRPr kumimoji="0" lang="en-US" altLang="en-US" sz="4000" b="1" i="0" u="none" strike="noStrike" kern="1200" cap="none" spc="0" normalizeH="0" baseline="0" noProof="0" dirty="0">
              <a:ln>
                <a:noFill/>
              </a:ln>
              <a:solidFill>
                <a:srgbClr val="000099"/>
              </a:solidFill>
              <a:effectLst/>
              <a:uLnTx/>
              <a:uFillTx/>
              <a:latin typeface="Times New Roman" pitchFamily="18" charset="0"/>
              <a:ea typeface="+mn-ea"/>
              <a:cs typeface="Arial"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0099"/>
                </a:solidFill>
                <a:effectLst/>
                <a:uLnTx/>
                <a:uFillTx/>
                <a:latin typeface="Times New Roman" pitchFamily="18" charset="0"/>
                <a:ea typeface="+mn-ea"/>
                <a:cs typeface="Arial" charset="0"/>
              </a:rPr>
              <a:t>LỚP: 5A</a:t>
            </a:r>
            <a:r>
              <a:rPr kumimoji="0" lang="vi-VN" altLang="en-US" sz="4000" b="1" i="0" u="none" strike="noStrike" kern="1200" cap="none" spc="0" normalizeH="0" baseline="0" noProof="0" dirty="0">
                <a:ln>
                  <a:noFill/>
                </a:ln>
                <a:solidFill>
                  <a:srgbClr val="000099"/>
                </a:solidFill>
                <a:effectLst/>
                <a:uLnTx/>
                <a:uFillTx/>
                <a:latin typeface="Times New Roman" pitchFamily="18" charset="0"/>
                <a:ea typeface="+mn-ea"/>
                <a:cs typeface="Arial" charset="0"/>
              </a:rPr>
              <a:t>3</a:t>
            </a:r>
          </a:p>
        </p:txBody>
      </p:sp>
    </p:spTree>
    <p:extLst>
      <p:ext uri="{BB962C8B-B14F-4D97-AF65-F5344CB8AC3E}">
        <p14:creationId xmlns:p14="http://schemas.microsoft.com/office/powerpoint/2010/main" val="15416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Tree>
    <p:extLst>
      <p:ext uri="{BB962C8B-B14F-4D97-AF65-F5344CB8AC3E}">
        <p14:creationId xmlns:p14="http://schemas.microsoft.com/office/powerpoint/2010/main" val="13119870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6"/>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646</TotalTime>
  <Words>333</Words>
  <Application>Microsoft Office PowerPoint</Application>
  <PresentationFormat>Widescreen</PresentationFormat>
  <Paragraphs>31</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Arial</vt:lpstr>
      <vt:lpstr>Calibri</vt:lpstr>
      <vt:lpstr>Cambria</vt:lpstr>
      <vt:lpstr>Cambria Math</vt:lpstr>
      <vt:lpstr>Times New Roman</vt:lpstr>
      <vt:lpstr>UTM Thanh Nhac TL</vt:lpstr>
      <vt:lpstr>UVN Bach Tuyet Nang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cp:lastModifiedBy>
  <cp:revision>13</cp:revision>
  <dcterms:created xsi:type="dcterms:W3CDTF">2019-07-18T08:04:35Z</dcterms:created>
  <dcterms:modified xsi:type="dcterms:W3CDTF">2025-01-01T12:55:49Z</dcterms:modified>
</cp:coreProperties>
</file>