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22" r:id="rId2"/>
    <p:sldId id="347" r:id="rId3"/>
    <p:sldId id="348" r:id="rId4"/>
    <p:sldId id="349" r:id="rId5"/>
    <p:sldId id="309" r:id="rId6"/>
    <p:sldId id="355" r:id="rId7"/>
    <p:sldId id="325" r:id="rId8"/>
    <p:sldId id="360" r:id="rId9"/>
    <p:sldId id="357" r:id="rId10"/>
    <p:sldId id="334" r:id="rId11"/>
    <p:sldId id="361" r:id="rId12"/>
    <p:sldId id="362" r:id="rId13"/>
    <p:sldId id="333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671" autoAdjust="0"/>
  </p:normalViewPr>
  <p:slideViewPr>
    <p:cSldViewPr snapToGrid="0">
      <p:cViewPr varScale="1">
        <p:scale>
          <a:sx n="48" d="100"/>
          <a:sy n="48" d="100"/>
        </p:scale>
        <p:origin x="156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9BB9-9F7C-62B3-7A2D-21C8B3625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A086E-A3DE-2050-0E6C-E5E0A0CD1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7351-62D7-AD75-0B48-EB6433BE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D1A4C-4889-0F13-207A-C44CAFCF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191EA-836F-7448-5882-75B83C41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139F-D16F-EB61-6E55-F862A5D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B5D73-C5E3-252B-8204-CEF8D9F18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C9689-01D5-F601-4A43-6E969733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2351C-0C01-0178-C619-FC9A00AC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8412C-7FCD-C98E-887B-EF3EB589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11E2DA-A228-D61A-EB69-F0764991A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05EAB-D7C3-3CAD-8010-9F2E70712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696F6-21E4-0251-77FC-E8248230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CD15-BECF-D777-8D52-308B2242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24A7A-5491-A61A-EF64-EF2144EB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9603-BF6C-27FE-84D9-8F2BC1F5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9041-7C0C-1149-B433-0DAD432F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A506D-B3EC-DB8E-E422-4BE96D78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38973-1EB7-7E53-0DA6-352983B2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20642-56AE-758F-A664-9E29B9D2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9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AE26-D190-E42B-FEDC-DCCE73EA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E73CE-E468-8BBD-B733-EA6DBC00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AF019-CBCB-5998-6240-44C6EB8F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B86F3-562F-54C0-F806-3775A50A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7E97B-1A1F-BE5C-D0B0-0FFDE114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4C46-C156-0442-5CB8-E74E53C5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41A8-67C4-5E1B-89EB-1BDC83461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94B0E-8142-BCD9-4ED3-4BA2EF4A8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C576-6CE9-69A0-DC38-8E939F17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67110-DE40-2579-FFE0-A283A7EA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22779-6FC3-D618-3731-49A60B27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AF19-0152-0525-A699-A0B984A2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805C4-6890-821D-470E-CD09B3E6F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F7CB3-D4F3-42F9-881E-460E62207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82F8C-81FD-8434-E97C-B429A0DE3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AF204-707F-1E0C-9AE4-213DF36D9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0712A-CF1D-D2C8-CB06-38B7691B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B833A-BB6A-BC68-7182-9DF5A7EE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D336C-A651-C0AC-2C6A-F0004F3A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C3D6-3A72-E971-654A-49B17DF5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DFC8D-F02F-AAEF-EF85-88CE2E04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9C736-B449-3D26-DB8E-98B4A8C8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C85BB-BD30-766E-8C63-59A02FB3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7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4A238-EED1-2D35-3263-7DC5C9DD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82AF3-237E-2202-FAA1-2B2220FC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6EEB1-E86A-CA87-D4DC-C96E67E8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3E0E-C480-4FA5-CB53-A5EF36A3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1B9BA-E096-7FF9-B309-73AF46CA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B240F-9989-3318-CE33-D617515BB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F30DB-5201-68F6-6399-0C3EF8B5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E4F54-5F5E-C33B-7ABA-C30F9A08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A8A4-1E52-E711-7A01-2084A045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3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67B3-E692-EF7B-4B2D-110FB611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95E9E-E57E-018D-461D-8F5E1F0B8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55A93-0535-72A8-7B5C-AD90D01AA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EE658-F705-AEED-D452-2C157D31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92C32-D0CF-9CBD-BB4B-17E9D2A8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CE629-30A1-B037-59A3-F1598FC7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30E652C-4EFF-3CF4-EC60-5A6E57807C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22165-DB45-5700-CF35-175C0DB9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2D94F-BB38-7FF9-D851-CA215F4CD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6F0D-3C6D-6FBE-896F-AEDA4255F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99C2E-DD9C-4294-B4D6-275453CC84EC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96079-4741-4CA1-FD8A-F4798253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9A2FC-AF30-D82C-4399-A5095DD6C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</TotalTime>
  <Words>275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#9Slide07 SVNAppleberry</vt:lpstr>
      <vt:lpstr>Aptos</vt:lpstr>
      <vt:lpstr>Aptos Display</vt:lpstr>
      <vt:lpstr>Arial</vt:lpstr>
      <vt:lpstr>Calibri</vt:lpstr>
      <vt:lpstr>Cambria</vt:lpstr>
      <vt:lpstr>SVN-The Voice</vt:lpstr>
      <vt:lpstr>Times New Roman</vt:lpstr>
      <vt:lpstr>思源黑体 CN Heavy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18</cp:revision>
  <dcterms:created xsi:type="dcterms:W3CDTF">2024-07-23T11:00:22Z</dcterms:created>
  <dcterms:modified xsi:type="dcterms:W3CDTF">2024-09-03T08:57:17Z</dcterms:modified>
  <cp:category>9Slide.vn</cp:category>
</cp:coreProperties>
</file>