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Lst>
  <p:notesMasterIdLst>
    <p:notesMasterId r:id="rId29"/>
  </p:notesMasterIdLst>
  <p:sldIdLst>
    <p:sldId id="318" r:id="rId2"/>
    <p:sldId id="256" r:id="rId3"/>
    <p:sldId id="271" r:id="rId4"/>
    <p:sldId id="257" r:id="rId5"/>
    <p:sldId id="258" r:id="rId6"/>
    <p:sldId id="310" r:id="rId7"/>
    <p:sldId id="311" r:id="rId8"/>
    <p:sldId id="312" r:id="rId9"/>
    <p:sldId id="313" r:id="rId10"/>
    <p:sldId id="315" r:id="rId11"/>
    <p:sldId id="316" r:id="rId12"/>
    <p:sldId id="319" r:id="rId13"/>
    <p:sldId id="325" r:id="rId14"/>
    <p:sldId id="2007577181" r:id="rId15"/>
    <p:sldId id="329" r:id="rId16"/>
    <p:sldId id="2007577180" r:id="rId17"/>
    <p:sldId id="2007577179" r:id="rId18"/>
    <p:sldId id="320" r:id="rId19"/>
    <p:sldId id="2007577182" r:id="rId20"/>
    <p:sldId id="2007577183" r:id="rId21"/>
    <p:sldId id="2007577186" r:id="rId22"/>
    <p:sldId id="323" r:id="rId23"/>
    <p:sldId id="2007577184" r:id="rId24"/>
    <p:sldId id="2007577165" r:id="rId25"/>
    <p:sldId id="2007577185" r:id="rId26"/>
    <p:sldId id="321" r:id="rId27"/>
    <p:sldId id="307" r:id="rId28"/>
  </p:sldIdLst>
  <p:sldSz cx="9144000" cy="5143500" type="screen16x9"/>
  <p:notesSz cx="6858000" cy="9144000"/>
  <p:custDataLst>
    <p:tags r:id="rId3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16" autoAdjust="0"/>
  </p:normalViewPr>
  <p:slideViewPr>
    <p:cSldViewPr snapToGrid="0">
      <p:cViewPr varScale="1">
        <p:scale>
          <a:sx n="68" d="100"/>
          <a:sy n="68" d="100"/>
        </p:scale>
        <p:origin x="1428"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17_1">
    <p:spTree>
      <p:nvGrpSpPr>
        <p:cNvPr id="1" name="Shape 643"/>
        <p:cNvGrpSpPr/>
        <p:nvPr/>
      </p:nvGrpSpPr>
      <p:grpSpPr>
        <a:xfrm>
          <a:off x="0" y="0"/>
          <a:ext cx="0" cy="0"/>
          <a:chOff x="0" y="0"/>
          <a:chExt cx="0" cy="0"/>
        </a:xfrm>
      </p:grpSpPr>
      <p:pic>
        <p:nvPicPr>
          <p:cNvPr id="644" name="Google Shape;644;p31"/>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645" name="Google Shape;645;p31"/>
          <p:cNvGrpSpPr/>
          <p:nvPr/>
        </p:nvGrpSpPr>
        <p:grpSpPr>
          <a:xfrm>
            <a:off x="0" y="2571745"/>
            <a:ext cx="9144000" cy="2560280"/>
            <a:chOff x="0" y="2571745"/>
            <a:chExt cx="9144000" cy="2560280"/>
          </a:xfrm>
        </p:grpSpPr>
        <p:sp>
          <p:nvSpPr>
            <p:cNvPr id="646" name="Google Shape;646;p31"/>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1"/>
            <p:cNvGrpSpPr/>
            <p:nvPr/>
          </p:nvGrpSpPr>
          <p:grpSpPr>
            <a:xfrm>
              <a:off x="109" y="2571745"/>
              <a:ext cx="9143781" cy="2559828"/>
              <a:chOff x="249425" y="2865140"/>
              <a:chExt cx="7136331" cy="1988834"/>
            </a:xfrm>
          </p:grpSpPr>
          <p:sp>
            <p:nvSpPr>
              <p:cNvPr id="648" name="Google Shape;648;p31"/>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6" name="Google Shape;676;p31"/>
          <p:cNvSpPr/>
          <p:nvPr/>
        </p:nvSpPr>
        <p:spPr>
          <a:xfrm>
            <a:off x="0" y="917700"/>
            <a:ext cx="91440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31"/>
          <p:cNvGrpSpPr/>
          <p:nvPr/>
        </p:nvGrpSpPr>
        <p:grpSpPr>
          <a:xfrm>
            <a:off x="8448886" y="2952937"/>
            <a:ext cx="1584811" cy="777324"/>
            <a:chOff x="-317614" y="1364125"/>
            <a:chExt cx="1584811" cy="777324"/>
          </a:xfrm>
        </p:grpSpPr>
        <p:sp>
          <p:nvSpPr>
            <p:cNvPr id="678" name="Google Shape;678;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1"/>
          <p:cNvGrpSpPr/>
          <p:nvPr/>
        </p:nvGrpSpPr>
        <p:grpSpPr>
          <a:xfrm>
            <a:off x="-839814" y="746613"/>
            <a:ext cx="1584811" cy="777324"/>
            <a:chOff x="-317614" y="1364125"/>
            <a:chExt cx="1584811" cy="777324"/>
          </a:xfrm>
        </p:grpSpPr>
        <p:sp>
          <p:nvSpPr>
            <p:cNvPr id="681" name="Google Shape;681;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981785060"/>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a:xfrm>
            <a:off x="457200" y="4767264"/>
            <a:ext cx="2133600" cy="273844"/>
          </a:xfrm>
          <a:prstGeom prst="rect">
            <a:avLst/>
          </a:prstGeom>
        </p:spPr>
        <p:txBody>
          <a:bodyPr/>
          <a:lstStyle/>
          <a:p>
            <a:fld id="{496B880E-3BE9-4A10-966A-C1D42C70BCF6}"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a:xfrm>
            <a:off x="6553200" y="4767264"/>
            <a:ext cx="2133600" cy="273844"/>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1976078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airplane"/>
      </p:transition>
    </mc:Choice>
    <mc:Fallback xmlns="">
      <p:transition spd="slow" advClick="0" advTm="4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457200" y="4767264"/>
            <a:ext cx="2133600" cy="273844"/>
          </a:xfrm>
          <a:prstGeom prst="rect">
            <a:avLst/>
          </a:prstGeom>
        </p:spPr>
        <p:txBody>
          <a:bodyPr/>
          <a:lstStyle/>
          <a:p>
            <a:fld id="{496B880E-3BE9-4A10-966A-C1D42C70BCF6}"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553200" y="4767264"/>
            <a:ext cx="2133600" cy="273844"/>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09215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airplane"/>
      </p:transition>
    </mc:Choice>
    <mc:Fallback xmlns="">
      <p:transition spd="slow" advClick="0" advTm="4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EF20B45C-0BE8-0753-D5CF-456D9423449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cSld>
  <p:clrMap bg1="lt1" tx1="dk1" bg2="dk2" tx2="lt2" accent1="accent1" accent2="accent2" accent3="accent3" accent4="accent4" accent5="accent5" accent6="accent6" hlink="hlink" folHlink="folHlink"/>
  <p:sldLayoutIdLst>
    <p:sldLayoutId id="2147483654" r:id="rId1"/>
    <p:sldLayoutId id="2147483688" r:id="rId2"/>
    <p:sldLayoutId id="2147483658" r:id="rId3"/>
    <p:sldLayoutId id="2147483701" r:id="rId4"/>
    <p:sldLayoutId id="2147483700" r:id="rId5"/>
    <p:sldLayoutId id="2147483699" r:id="rId6"/>
    <p:sldLayoutId id="2147483698" r:id="rId7"/>
    <p:sldLayoutId id="2147483697" r:id="rId8"/>
    <p:sldLayoutId id="2147483696" r:id="rId9"/>
    <p:sldLayoutId id="2147483695" r:id="rId10"/>
    <p:sldLayoutId id="2147483694" r:id="rId11"/>
    <p:sldLayoutId id="2147483686" r:id="rId12"/>
    <p:sldLayoutId id="2147483685" r:id="rId13"/>
    <p:sldLayoutId id="2147483659" r:id="rId14"/>
    <p:sldLayoutId id="2147483693" r:id="rId15"/>
    <p:sldLayoutId id="2147483692" r:id="rId16"/>
    <p:sldLayoutId id="2147483691" r:id="rId17"/>
    <p:sldLayoutId id="2147483690" r:id="rId18"/>
    <p:sldLayoutId id="2147483667" r:id="rId19"/>
    <p:sldLayoutId id="2147483689" r:id="rId20"/>
    <p:sldLayoutId id="2147483676" r:id="rId21"/>
    <p:sldLayoutId id="2147483677" r:id="rId22"/>
    <p:sldLayoutId id="2147483683" r:id="rId23"/>
    <p:sldLayoutId id="2147483687" r:id="rId24"/>
    <p:sldLayoutId id="2147483752" r:id="rId25"/>
    <p:sldLayoutId id="2147483750" r:id="rId26"/>
    <p:sldLayoutId id="214748375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svg"/><Relationship Id="rId3" Type="http://schemas.openxmlformats.org/officeDocument/2006/relationships/image" Target="../media/image3.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2.sv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28.png"/><Relationship Id="rId21" Type="http://schemas.openxmlformats.org/officeDocument/2006/relationships/image" Target="../media/image54.png"/><Relationship Id="rId7" Type="http://schemas.openxmlformats.org/officeDocument/2006/relationships/image" Target="../media/image44.png"/><Relationship Id="rId12" Type="http://schemas.openxmlformats.org/officeDocument/2006/relationships/image" Target="../media/image42.svg"/><Relationship Id="rId17" Type="http://schemas.openxmlformats.org/officeDocument/2006/relationships/image" Target="../media/image52.png"/><Relationship Id="rId2" Type="http://schemas.openxmlformats.org/officeDocument/2006/relationships/notesSlide" Target="../notesSlides/notesSlide11.xml"/><Relationship Id="rId16" Type="http://schemas.openxmlformats.org/officeDocument/2006/relationships/image" Target="../media/image51.svg"/><Relationship Id="rId20" Type="http://schemas.openxmlformats.org/officeDocument/2006/relationships/image" Target="../media/image40.svg"/><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41.png"/><Relationship Id="rId5" Type="http://schemas.openxmlformats.org/officeDocument/2006/relationships/image" Target="../media/image30.png"/><Relationship Id="rId15" Type="http://schemas.openxmlformats.org/officeDocument/2006/relationships/image" Target="../media/image50.png"/><Relationship Id="rId23" Type="http://schemas.openxmlformats.org/officeDocument/2006/relationships/image" Target="../media/image56.png"/><Relationship Id="rId10" Type="http://schemas.openxmlformats.org/officeDocument/2006/relationships/image" Target="../media/image47.svg"/><Relationship Id="rId19" Type="http://schemas.openxmlformats.org/officeDocument/2006/relationships/image" Target="../media/image39.png"/><Relationship Id="rId4" Type="http://schemas.openxmlformats.org/officeDocument/2006/relationships/image" Target="../media/image29.svg"/><Relationship Id="rId9" Type="http://schemas.openxmlformats.org/officeDocument/2006/relationships/image" Target="../media/image46.png"/><Relationship Id="rId14" Type="http://schemas.openxmlformats.org/officeDocument/2006/relationships/image" Target="../media/image49.svg"/><Relationship Id="rId22" Type="http://schemas.openxmlformats.org/officeDocument/2006/relationships/image" Target="../media/image55.sv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5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60.sv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61.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2.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8.jpg"/><Relationship Id="rId7"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slide" Target="slide5.xml"/><Relationship Id="rId11" Type="http://schemas.openxmlformats.org/officeDocument/2006/relationships/slide" Target="slide12.xml"/><Relationship Id="rId5" Type="http://schemas.microsoft.com/office/2007/relationships/hdphoto" Target="../media/hdphoto1.wdp"/><Relationship Id="rId10" Type="http://schemas.openxmlformats.org/officeDocument/2006/relationships/slide" Target="slide9.xml"/><Relationship Id="rId4" Type="http://schemas.openxmlformats.org/officeDocument/2006/relationships/image" Target="../media/image9.png"/><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3605508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3"/>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phảy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980308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6763" y="2137144"/>
            <a:ext cx="2271653" cy="3120655"/>
          </a:xfrm>
          <a:prstGeom prst="rect">
            <a:avLst/>
          </a:prstGeom>
        </p:spPr>
      </p:pic>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3"/>
          <a:stretch>
            <a:fillRect/>
          </a:stretch>
        </p:blipFill>
        <p:spPr>
          <a:xfrm>
            <a:off x="2195339" y="836109"/>
            <a:ext cx="6486706" cy="312142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spTree>
    <p:extLst>
      <p:ext uri="{BB962C8B-B14F-4D97-AF65-F5344CB8AC3E}">
        <p14:creationId xmlns:p14="http://schemas.microsoft.com/office/powerpoint/2010/main" val="3368575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5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sz="30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D71EEEB-A610-4E2E-80AE-F04C3760DB5D}"/>
              </a:ext>
            </a:extLst>
          </p:cNvPr>
          <p:cNvPicPr>
            <a:picLocks noChangeAspect="1"/>
          </p:cNvPicPr>
          <p:nvPr/>
        </p:nvPicPr>
        <p:blipFill rotWithShape="1">
          <a:blip r:embed="rId3"/>
          <a:srcRect t="1141" b="1141"/>
          <a:stretch/>
        </p:blipFill>
        <p:spPr>
          <a:xfrm>
            <a:off x="0" y="0"/>
            <a:ext cx="9144000" cy="5143500"/>
          </a:xfrm>
          <a:prstGeom prst="rect">
            <a:avLst/>
          </a:prstGeom>
        </p:spPr>
      </p:pic>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EF823996-3D8A-4A65-A82A-74B54FEC06B1}"/>
                  </a:ext>
                </a:extLst>
              </p:cNvPr>
              <p:cNvSpPr/>
              <p:nvPr/>
            </p:nvSpPr>
            <p:spPr>
              <a:xfrm>
                <a:off x="1271587" y="510778"/>
                <a:ext cx="6872288" cy="139422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defTabSz="685800">
                  <a:buClrTx/>
                  <a:defRPr/>
                </a:pPr>
                <a:endParaRPr lang="en-US" sz="2700" b="1" kern="1200" dirty="0">
                  <a:solidFill>
                    <a:prstClr val="black"/>
                  </a:solidFill>
                  <a:latin typeface="Times New Roman" panose="02020603050405020304" pitchFamily="18" charset="0"/>
                  <a:cs typeface="Times New Roman" panose="02020603050405020304" pitchFamily="18" charset="0"/>
                </a:endParaRPr>
              </a:p>
              <a:p>
                <a:pPr defTabSz="685800">
                  <a:buClrTx/>
                  <a:defRPr/>
                </a:pPr>
                <a:r>
                  <a:rPr lang="en-US" sz="2700" b="1" kern="1200" dirty="0" err="1">
                    <a:solidFill>
                      <a:prstClr val="black"/>
                    </a:solidFill>
                    <a:latin typeface="Times New Roman" panose="02020603050405020304" pitchFamily="18" charset="0"/>
                    <a:cs typeface="Times New Roman" panose="02020603050405020304" pitchFamily="18" charset="0"/>
                  </a:rPr>
                  <a:t>Câu</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hỏi</a:t>
                </a:r>
                <a:r>
                  <a:rPr lang="en-US" sz="2700" b="1" kern="1200" dirty="0">
                    <a:solidFill>
                      <a:prstClr val="black"/>
                    </a:solidFill>
                    <a:latin typeface="Times New Roman" panose="02020603050405020304" pitchFamily="18" charset="0"/>
                    <a:cs typeface="Times New Roman" panose="02020603050405020304" pitchFamily="18" charset="0"/>
                  </a:rPr>
                  <a:t> 3:  </a:t>
                </a:r>
                <a14:m>
                  <m:oMath xmlns:m="http://schemas.openxmlformats.org/officeDocument/2006/math">
                    <m:f>
                      <m:fPr>
                        <m:ctrlPr>
                          <a:rPr lang="en-US" sz="2700" b="1" i="1" kern="1200">
                            <a:solidFill>
                              <a:prstClr val="black"/>
                            </a:solidFill>
                            <a:latin typeface="Cambria Math" panose="02040503050406030204" pitchFamily="18" charset="0"/>
                            <a:cs typeface="Times New Roman" panose="02020603050405020304" pitchFamily="18" charset="0"/>
                          </a:rPr>
                        </m:ctrlPr>
                      </m:fPr>
                      <m:num>
                        <m:r>
                          <a:rPr lang="en-US" sz="2700" b="1" i="1" kern="1200">
                            <a:solidFill>
                              <a:prstClr val="black"/>
                            </a:solidFill>
                            <a:latin typeface="Cambria Math" panose="02040503050406030204" pitchFamily="18" charset="0"/>
                            <a:cs typeface="Times New Roman" panose="02020603050405020304" pitchFamily="18" charset="0"/>
                          </a:rPr>
                          <m:t>𝟓</m:t>
                        </m:r>
                      </m:num>
                      <m:den>
                        <m:r>
                          <a:rPr lang="en-US" sz="2700" b="1" i="1" kern="1200">
                            <a:solidFill>
                              <a:prstClr val="black"/>
                            </a:solidFill>
                            <a:latin typeface="Cambria Math" panose="02040503050406030204" pitchFamily="18" charset="0"/>
                            <a:cs typeface="Times New Roman" panose="02020603050405020304" pitchFamily="18" charset="0"/>
                          </a:rPr>
                          <m:t>𝟒</m:t>
                        </m:r>
                      </m:den>
                    </m:f>
                  </m:oMath>
                </a14:m>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gồm</a:t>
                </a:r>
                <a:r>
                  <a:rPr lang="en-US" sz="2700" b="1" kern="1200" dirty="0">
                    <a:solidFill>
                      <a:prstClr val="black"/>
                    </a:solidFill>
                    <a:latin typeface="Times New Roman" panose="02020603050405020304" pitchFamily="18" charset="0"/>
                    <a:cs typeface="Times New Roman" panose="02020603050405020304" pitchFamily="18" charset="0"/>
                  </a:rPr>
                  <a:t> </a:t>
                </a:r>
              </a:p>
              <a:p>
                <a:pPr defTabSz="685800">
                  <a:buClrTx/>
                  <a:defRPr/>
                </a:pPr>
                <a:r>
                  <a:rPr lang="en-US" sz="2700" b="1" kern="1200" dirty="0" err="1">
                    <a:solidFill>
                      <a:prstClr val="black"/>
                    </a:solidFill>
                    <a:latin typeface="Times New Roman" panose="02020603050405020304" pitchFamily="18" charset="0"/>
                    <a:cs typeface="Times New Roman" panose="02020603050405020304" pitchFamily="18" charset="0"/>
                  </a:rPr>
                  <a:t>mấy</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đơn</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vị</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và</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mấy</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phần</a:t>
                </a:r>
                <a:r>
                  <a:rPr lang="en-US" sz="2700" b="1" kern="1200" dirty="0">
                    <a:solidFill>
                      <a:prstClr val="black"/>
                    </a:solidFill>
                    <a:latin typeface="Times New Roman" panose="02020603050405020304" pitchFamily="18" charset="0"/>
                    <a:cs typeface="Times New Roman" panose="02020603050405020304" pitchFamily="18" charset="0"/>
                  </a:rPr>
                  <a:t> ? </a:t>
                </a:r>
              </a:p>
              <a:p>
                <a:pPr defTabSz="685800">
                  <a:buClrTx/>
                  <a:defRPr/>
                </a:pPr>
                <a:endParaRPr lang="en-US" sz="2700" b="1" kern="12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5" name="Rectangle: Rounded Corners 4">
                <a:extLst>
                  <a:ext uri="{FF2B5EF4-FFF2-40B4-BE49-F238E27FC236}">
                    <a16:creationId xmlns:a16="http://schemas.microsoft.com/office/drawing/2014/main" id="{EF823996-3D8A-4A65-A82A-74B54FEC06B1}"/>
                  </a:ext>
                </a:extLst>
              </p:cNvPr>
              <p:cNvSpPr>
                <a:spLocks noRot="1" noChangeAspect="1" noMove="1" noResize="1" noEditPoints="1" noAdjustHandles="1" noChangeArrowheads="1" noChangeShapeType="1" noTextEdit="1"/>
              </p:cNvSpPr>
              <p:nvPr/>
            </p:nvSpPr>
            <p:spPr>
              <a:xfrm>
                <a:off x="1271587" y="510778"/>
                <a:ext cx="6872288" cy="1394222"/>
              </a:xfrm>
              <a:prstGeom prst="roundRect">
                <a:avLst/>
              </a:prstGeom>
              <a:blipFill>
                <a:blip r:embed="rId4"/>
                <a:stretch>
                  <a:fillRect l="-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FC9712AD-A2A1-4EA7-A8E9-138340AAA5CE}"/>
                  </a:ext>
                </a:extLst>
              </p:cNvPr>
              <p:cNvSpPr/>
              <p:nvPr/>
            </p:nvSpPr>
            <p:spPr>
              <a:xfrm>
                <a:off x="2328863" y="2423637"/>
                <a:ext cx="5107781" cy="77189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defRPr/>
                </a:pPr>
                <a:r>
                  <a:rPr lang="en-US" sz="2700" b="1" kern="1200" dirty="0">
                    <a:solidFill>
                      <a:prstClr val="black"/>
                    </a:solidFill>
                    <a:latin typeface="Times New Roman" panose="02020603050405020304" pitchFamily="18" charset="0"/>
                    <a:cs typeface="Times New Roman" panose="02020603050405020304" pitchFamily="18" charset="0"/>
                  </a:rPr>
                  <a:t>Câu </a:t>
                </a:r>
                <a:r>
                  <a:rPr lang="en-US" sz="2700" b="1" kern="1200" dirty="0" err="1">
                    <a:solidFill>
                      <a:prstClr val="black"/>
                    </a:solidFill>
                    <a:latin typeface="Times New Roman" panose="02020603050405020304" pitchFamily="18" charset="0"/>
                    <a:cs typeface="Times New Roman" panose="02020603050405020304" pitchFamily="18" charset="0"/>
                  </a:rPr>
                  <a:t>trả</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lời</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Gồm</a:t>
                </a:r>
                <a:r>
                  <a:rPr lang="en-US" sz="2700" b="1" kern="1200" dirty="0">
                    <a:solidFill>
                      <a:prstClr val="black"/>
                    </a:solidFill>
                    <a:latin typeface="Times New Roman" panose="02020603050405020304" pitchFamily="18" charset="0"/>
                    <a:cs typeface="Times New Roman" panose="02020603050405020304" pitchFamily="18" charset="0"/>
                  </a:rPr>
                  <a:t> 1 </a:t>
                </a:r>
                <a:r>
                  <a:rPr lang="en-US" sz="2700" b="1" kern="1200" dirty="0" err="1">
                    <a:solidFill>
                      <a:prstClr val="black"/>
                    </a:solidFill>
                    <a:latin typeface="Times New Roman" panose="02020603050405020304" pitchFamily="18" charset="0"/>
                    <a:cs typeface="Times New Roman" panose="02020603050405020304" pitchFamily="18" charset="0"/>
                  </a:rPr>
                  <a:t>đơn</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vị</a:t>
                </a:r>
                <a:r>
                  <a:rPr lang="en-US" sz="2700" b="1" kern="1200" dirty="0">
                    <a:solidFill>
                      <a:prstClr val="black"/>
                    </a:solidFill>
                    <a:latin typeface="Times New Roman" panose="02020603050405020304" pitchFamily="18" charset="0"/>
                    <a:cs typeface="Times New Roman" panose="02020603050405020304" pitchFamily="18" charset="0"/>
                  </a:rPr>
                  <a:t> </a:t>
                </a:r>
                <a:r>
                  <a:rPr lang="en-US" sz="2700" b="1" kern="1200" dirty="0" err="1">
                    <a:solidFill>
                      <a:prstClr val="black"/>
                    </a:solidFill>
                    <a:latin typeface="Times New Roman" panose="02020603050405020304" pitchFamily="18" charset="0"/>
                    <a:cs typeface="Times New Roman" panose="02020603050405020304" pitchFamily="18" charset="0"/>
                  </a:rPr>
                  <a:t>và</a:t>
                </a:r>
                <a:r>
                  <a:rPr lang="en-US" sz="2700" b="1" kern="1200" dirty="0">
                    <a:solidFill>
                      <a:prstClr val="black"/>
                    </a:solidFill>
                    <a:latin typeface="Calibri"/>
                    <a:cs typeface="Times New Roman" panose="02020603050405020304" pitchFamily="18" charset="0"/>
                  </a:rPr>
                  <a:t> </a:t>
                </a:r>
                <a14:m>
                  <m:oMath xmlns:m="http://schemas.openxmlformats.org/officeDocument/2006/math">
                    <m:f>
                      <m:fPr>
                        <m:ctrlPr>
                          <a:rPr lang="en-US" sz="2700" b="1" i="1" kern="1200">
                            <a:solidFill>
                              <a:prstClr val="black"/>
                            </a:solidFill>
                            <a:latin typeface="Cambria Math" panose="02040503050406030204" pitchFamily="18" charset="0"/>
                            <a:cs typeface="Times New Roman" panose="02020603050405020304" pitchFamily="18" charset="0"/>
                          </a:rPr>
                        </m:ctrlPr>
                      </m:fPr>
                      <m:num>
                        <m:r>
                          <a:rPr lang="en-US" sz="2700" b="1" i="1" kern="1200">
                            <a:solidFill>
                              <a:prstClr val="black"/>
                            </a:solidFill>
                            <a:latin typeface="Cambria Math" panose="02040503050406030204" pitchFamily="18" charset="0"/>
                            <a:cs typeface="Times New Roman" panose="02020603050405020304" pitchFamily="18" charset="0"/>
                          </a:rPr>
                          <m:t>𝟏</m:t>
                        </m:r>
                      </m:num>
                      <m:den>
                        <m:r>
                          <a:rPr lang="en-US" sz="2700" b="1" i="1" kern="1200">
                            <a:solidFill>
                              <a:prstClr val="black"/>
                            </a:solidFill>
                            <a:latin typeface="Cambria Math" panose="02040503050406030204" pitchFamily="18" charset="0"/>
                            <a:cs typeface="Times New Roman" panose="02020603050405020304" pitchFamily="18" charset="0"/>
                          </a:rPr>
                          <m:t>𝟒</m:t>
                        </m:r>
                      </m:den>
                    </m:f>
                  </m:oMath>
                </a14:m>
                <a:r>
                  <a:rPr lang="en-US" sz="2700" b="1" kern="1200" dirty="0">
                    <a:solidFill>
                      <a:prstClr val="black"/>
                    </a:solidFill>
                    <a:latin typeface="Times New Roman" panose="02020603050405020304" pitchFamily="18" charset="0"/>
                    <a:cs typeface="Times New Roman" panose="02020603050405020304" pitchFamily="18" charset="0"/>
                  </a:rPr>
                  <a:t> </a:t>
                </a:r>
              </a:p>
            </p:txBody>
          </p:sp>
        </mc:Choice>
        <mc:Fallback xmlns="">
          <p:sp>
            <p:nvSpPr>
              <p:cNvPr id="6" name="Rectangle: Rounded Corners 5">
                <a:extLst>
                  <a:ext uri="{FF2B5EF4-FFF2-40B4-BE49-F238E27FC236}">
                    <a16:creationId xmlns:a16="http://schemas.microsoft.com/office/drawing/2014/main" id="{FC9712AD-A2A1-4EA7-A8E9-138340AAA5CE}"/>
                  </a:ext>
                </a:extLst>
              </p:cNvPr>
              <p:cNvSpPr>
                <a:spLocks noRot="1" noChangeAspect="1" noMove="1" noResize="1" noEditPoints="1" noAdjustHandles="1" noChangeArrowheads="1" noChangeShapeType="1" noTextEdit="1"/>
              </p:cNvSpPr>
              <p:nvPr/>
            </p:nvSpPr>
            <p:spPr>
              <a:xfrm>
                <a:off x="2328863" y="2423637"/>
                <a:ext cx="5107781" cy="771893"/>
              </a:xfrm>
              <a:prstGeom prst="roundRect">
                <a:avLst/>
              </a:prstGeom>
              <a:blipFill>
                <a:blip r:embed="rId5"/>
                <a:stretch>
                  <a:fillRect b="-1538"/>
                </a:stretch>
              </a:blipFill>
            </p:spPr>
            <p:txBody>
              <a:bodyPr/>
              <a:lstStyle/>
              <a:p>
                <a:r>
                  <a:rPr lang="en-US">
                    <a:noFill/>
                  </a:rPr>
                  <a:t> </a:t>
                </a:r>
              </a:p>
            </p:txBody>
          </p:sp>
        </mc:Fallback>
      </mc:AlternateContent>
      <p:pic>
        <p:nvPicPr>
          <p:cNvPr id="7" name="Picture 6">
            <a:hlinkClick r:id="rId6" action="ppaction://hlinksldjump"/>
            <a:extLst>
              <a:ext uri="{FF2B5EF4-FFF2-40B4-BE49-F238E27FC236}">
                <a16:creationId xmlns:a16="http://schemas.microsoft.com/office/drawing/2014/main" id="{C9586FF7-0B46-4513-80B2-890093A21B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584" t="13056" r="2916" b="2362"/>
          <a:stretch/>
        </p:blipFill>
        <p:spPr>
          <a:xfrm rot="20986584">
            <a:off x="133715" y="2147832"/>
            <a:ext cx="1664494" cy="1816625"/>
          </a:xfrm>
          <a:prstGeom prst="rect">
            <a:avLst/>
          </a:prstGeom>
        </p:spPr>
      </p:pic>
      <p:sp>
        <p:nvSpPr>
          <p:cNvPr id="8" name="Rectangle 6">
            <a:extLst>
              <a:ext uri="{FF2B5EF4-FFF2-40B4-BE49-F238E27FC236}">
                <a16:creationId xmlns:a16="http://schemas.microsoft.com/office/drawing/2014/main" id="{95D199BA-ACF6-19DC-9DE3-9937D3DBD936}"/>
              </a:ext>
            </a:extLst>
          </p:cNvPr>
          <p:cNvSpPr>
            <a:spLocks noChangeArrowheads="1"/>
          </p:cNvSpPr>
          <p:nvPr/>
        </p:nvSpPr>
        <p:spPr bwMode="auto">
          <a:xfrm>
            <a:off x="6741407" y="638131"/>
            <a:ext cx="1141661" cy="1141661"/>
          </a:xfrm>
          <a:prstGeom prst="rect">
            <a:avLst/>
          </a:prstGeom>
          <a:solidFill>
            <a:srgbClr val="F9EBB4"/>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9" name="Rectangle 8">
            <a:extLst>
              <a:ext uri="{FF2B5EF4-FFF2-40B4-BE49-F238E27FC236}">
                <a16:creationId xmlns:a16="http://schemas.microsoft.com/office/drawing/2014/main" id="{66114016-C1F4-C549-220E-145FB237C182}"/>
              </a:ext>
            </a:extLst>
          </p:cNvPr>
          <p:cNvSpPr>
            <a:spLocks noChangeArrowheads="1"/>
          </p:cNvSpPr>
          <p:nvPr/>
        </p:nvSpPr>
        <p:spPr bwMode="auto">
          <a:xfrm>
            <a:off x="6735456" y="640511"/>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0" name="Line 12">
            <a:extLst>
              <a:ext uri="{FF2B5EF4-FFF2-40B4-BE49-F238E27FC236}">
                <a16:creationId xmlns:a16="http://schemas.microsoft.com/office/drawing/2014/main" id="{A8D5CFE4-466D-859D-FBC1-785A7AF9132F}"/>
              </a:ext>
            </a:extLst>
          </p:cNvPr>
          <p:cNvSpPr>
            <a:spLocks noChangeShapeType="1"/>
          </p:cNvSpPr>
          <p:nvPr/>
        </p:nvSpPr>
        <p:spPr bwMode="auto">
          <a:xfrm>
            <a:off x="7311642" y="638131"/>
            <a:ext cx="0" cy="11416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685800">
              <a:buClrTx/>
              <a:defRPr/>
            </a:pPr>
            <a:endParaRPr lang="en-US" sz="1350" kern="1200">
              <a:solidFill>
                <a:prstClr val="black"/>
              </a:solidFill>
              <a:latin typeface="Calibri"/>
              <a:ea typeface="+mn-ea"/>
              <a:cs typeface="+mn-cs"/>
            </a:endParaRPr>
          </a:p>
        </p:txBody>
      </p:sp>
      <p:cxnSp>
        <p:nvCxnSpPr>
          <p:cNvPr id="11" name="Straight Connector 10">
            <a:extLst>
              <a:ext uri="{FF2B5EF4-FFF2-40B4-BE49-F238E27FC236}">
                <a16:creationId xmlns:a16="http://schemas.microsoft.com/office/drawing/2014/main" id="{30D40385-08C5-A071-11BF-ADAD19123B8E}"/>
              </a:ext>
            </a:extLst>
          </p:cNvPr>
          <p:cNvCxnSpPr>
            <a:cxnSpLocks/>
            <a:endCxn id="8" idx="3"/>
          </p:cNvCxnSpPr>
          <p:nvPr/>
        </p:nvCxnSpPr>
        <p:spPr>
          <a:xfrm flipV="1">
            <a:off x="7305690" y="1208962"/>
            <a:ext cx="577378" cy="2975"/>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6">
            <a:extLst>
              <a:ext uri="{FF2B5EF4-FFF2-40B4-BE49-F238E27FC236}">
                <a16:creationId xmlns:a16="http://schemas.microsoft.com/office/drawing/2014/main" id="{80FD78B7-6F6E-1DA8-CF84-E482874926D6}"/>
              </a:ext>
            </a:extLst>
          </p:cNvPr>
          <p:cNvSpPr>
            <a:spLocks noChangeArrowheads="1"/>
          </p:cNvSpPr>
          <p:nvPr/>
        </p:nvSpPr>
        <p:spPr bwMode="auto">
          <a:xfrm>
            <a:off x="5461247" y="645751"/>
            <a:ext cx="1141661" cy="1141661"/>
          </a:xfrm>
          <a:prstGeom prst="rect">
            <a:avLst/>
          </a:prstGeom>
          <a:solidFill>
            <a:srgbClr val="F9EBB4"/>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3" name="Rectangle 8">
            <a:extLst>
              <a:ext uri="{FF2B5EF4-FFF2-40B4-BE49-F238E27FC236}">
                <a16:creationId xmlns:a16="http://schemas.microsoft.com/office/drawing/2014/main" id="{925E3B48-1634-3648-267B-5DB7EB278305}"/>
              </a:ext>
            </a:extLst>
          </p:cNvPr>
          <p:cNvSpPr>
            <a:spLocks noChangeArrowheads="1"/>
          </p:cNvSpPr>
          <p:nvPr/>
        </p:nvSpPr>
        <p:spPr bwMode="auto">
          <a:xfrm>
            <a:off x="5455296" y="648131"/>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4" name="Line 12">
            <a:extLst>
              <a:ext uri="{FF2B5EF4-FFF2-40B4-BE49-F238E27FC236}">
                <a16:creationId xmlns:a16="http://schemas.microsoft.com/office/drawing/2014/main" id="{916B9007-D156-8C28-5A48-FC724585429E}"/>
              </a:ext>
            </a:extLst>
          </p:cNvPr>
          <p:cNvSpPr>
            <a:spLocks noChangeShapeType="1"/>
          </p:cNvSpPr>
          <p:nvPr/>
        </p:nvSpPr>
        <p:spPr bwMode="auto">
          <a:xfrm>
            <a:off x="6031482" y="645751"/>
            <a:ext cx="0" cy="114166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685800">
              <a:buClrTx/>
              <a:defRPr/>
            </a:pPr>
            <a:endParaRPr lang="en-US" sz="1350" kern="1200">
              <a:solidFill>
                <a:prstClr val="black"/>
              </a:solidFill>
              <a:latin typeface="Calibri"/>
              <a:ea typeface="+mn-ea"/>
              <a:cs typeface="+mn-cs"/>
            </a:endParaRPr>
          </a:p>
        </p:txBody>
      </p:sp>
      <p:cxnSp>
        <p:nvCxnSpPr>
          <p:cNvPr id="15" name="Straight Connector 14">
            <a:extLst>
              <a:ext uri="{FF2B5EF4-FFF2-40B4-BE49-F238E27FC236}">
                <a16:creationId xmlns:a16="http://schemas.microsoft.com/office/drawing/2014/main" id="{88A87CD4-6F70-8F1C-8E33-9AC1BCADE853}"/>
              </a:ext>
            </a:extLst>
          </p:cNvPr>
          <p:cNvCxnSpPr>
            <a:cxnSpLocks/>
            <a:endCxn id="12" idx="3"/>
          </p:cNvCxnSpPr>
          <p:nvPr/>
        </p:nvCxnSpPr>
        <p:spPr>
          <a:xfrm flipV="1">
            <a:off x="6025530" y="1216582"/>
            <a:ext cx="577378" cy="2975"/>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858BC16-D49F-C7C0-7DB9-A6E9EECA2A6B}"/>
              </a:ext>
            </a:extLst>
          </p:cNvPr>
          <p:cNvPicPr>
            <a:picLocks noChangeAspect="1"/>
          </p:cNvPicPr>
          <p:nvPr/>
        </p:nvPicPr>
        <p:blipFill>
          <a:blip r:embed="rId8"/>
          <a:stretch>
            <a:fillRect/>
          </a:stretch>
        </p:blipFill>
        <p:spPr>
          <a:xfrm>
            <a:off x="6026099" y="652364"/>
            <a:ext cx="580694" cy="580694"/>
          </a:xfrm>
          <a:prstGeom prst="rect">
            <a:avLst/>
          </a:prstGeom>
        </p:spPr>
      </p:pic>
      <p:sp>
        <p:nvSpPr>
          <p:cNvPr id="17" name="Rectangle 8">
            <a:extLst>
              <a:ext uri="{FF2B5EF4-FFF2-40B4-BE49-F238E27FC236}">
                <a16:creationId xmlns:a16="http://schemas.microsoft.com/office/drawing/2014/main" id="{40C2C952-955E-DA1E-B0F4-DE86278D25F0}"/>
              </a:ext>
            </a:extLst>
          </p:cNvPr>
          <p:cNvSpPr>
            <a:spLocks noChangeArrowheads="1"/>
          </p:cNvSpPr>
          <p:nvPr/>
        </p:nvSpPr>
        <p:spPr bwMode="auto">
          <a:xfrm>
            <a:off x="5455296" y="1215648"/>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
        <p:nvSpPr>
          <p:cNvPr id="18" name="Rectangle 8">
            <a:extLst>
              <a:ext uri="{FF2B5EF4-FFF2-40B4-BE49-F238E27FC236}">
                <a16:creationId xmlns:a16="http://schemas.microsoft.com/office/drawing/2014/main" id="{302220CD-4162-B51E-C231-A31BC93733F6}"/>
              </a:ext>
            </a:extLst>
          </p:cNvPr>
          <p:cNvSpPr>
            <a:spLocks noChangeArrowheads="1"/>
          </p:cNvSpPr>
          <p:nvPr/>
        </p:nvSpPr>
        <p:spPr bwMode="auto">
          <a:xfrm>
            <a:off x="6029265" y="1219431"/>
            <a:ext cx="570235" cy="571426"/>
          </a:xfrm>
          <a:prstGeom prst="rect">
            <a:avLst/>
          </a:prstGeom>
          <a:solidFill>
            <a:srgbClr val="C3C073"/>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685800">
              <a:spcBef>
                <a:spcPct val="0"/>
              </a:spcBef>
              <a:buClrTx/>
              <a:buNone/>
              <a:defRPr/>
            </a:pPr>
            <a:endParaRPr lang="vi-VN" altLang="vi-VN" sz="1950" b="1" kern="1200">
              <a:solidFill>
                <a:srgbClr val="990000"/>
              </a:solidFill>
              <a:latin typeface="Times New Roman" panose="02020603050405020304" pitchFamily="18" charset="0"/>
              <a:ea typeface="+mn-ea"/>
              <a:cs typeface="+mn-cs"/>
            </a:endParaRPr>
          </a:p>
        </p:txBody>
      </p:sp>
    </p:spTree>
    <p:extLst>
      <p:ext uri="{BB962C8B-B14F-4D97-AF65-F5344CB8AC3E}">
        <p14:creationId xmlns:p14="http://schemas.microsoft.com/office/powerpoint/2010/main" val="12874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par>
                          <p:cTn id="14" fill="hold">
                            <p:stCondLst>
                              <p:cond delay="500"/>
                            </p:stCondLst>
                            <p:childTnLst>
                              <p:par>
                                <p:cTn id="15" presetID="26" presetClass="emph" presetSubtype="0" repeatCount="indefinite" fill="hold" nodeType="after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6"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7"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8"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9"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0"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1"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0"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0"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0"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0"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3"/>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4"/>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4"/>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4"/>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4"/>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9"/>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0"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503</TotalTime>
  <Words>790</Words>
  <Application>Microsoft Office PowerPoint</Application>
  <PresentationFormat>On-screen Show (16:9)</PresentationFormat>
  <Paragraphs>157</Paragraphs>
  <Slides>27</Slides>
  <Notes>13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27</vt:i4>
      </vt:variant>
    </vt:vector>
  </HeadingPairs>
  <TitlesOfParts>
    <vt:vector size="44" baseType="lpstr">
      <vt:lpstr>等线</vt:lpstr>
      <vt:lpstr>微软雅黑</vt:lpstr>
      <vt:lpstr>#9Slide03 AmpleSoft Bold</vt:lpstr>
      <vt:lpstr>#9Slide07 Bungee</vt:lpstr>
      <vt:lpstr>#9Slide07 SVNBango</vt:lpstr>
      <vt:lpstr>#9Slide07 SVNZiclets</vt:lpstr>
      <vt:lpstr>Arial</vt:lpstr>
      <vt:lpstr>Bowlby One</vt:lpstr>
      <vt:lpstr>Calibri</vt:lpstr>
      <vt:lpstr>Cambria</vt:lpstr>
      <vt:lpstr>Cambria Math</vt:lpstr>
      <vt:lpstr>Open Sans</vt:lpstr>
      <vt:lpstr>SVN-A Love Of Thunder</vt:lpstr>
      <vt:lpstr>SVN-Gretoon</vt:lpstr>
      <vt:lpstr>Times New Roman</vt:lpstr>
      <vt:lpstr>UTM Neo Sans Intel</vt:lpstr>
      <vt:lpstr>Summer Pool Party MK Plan by Slidesgo</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subject>9Slide.vn</dc:subject>
  <dc:creator>huong</dc:creator>
  <cp:keywords>Hương Thảo 0972115126</cp:keywords>
  <dc:description>9Slide.vn</dc:description>
  <cp:lastModifiedBy>Hương</cp:lastModifiedBy>
  <cp:revision>43</cp:revision>
  <dcterms:modified xsi:type="dcterms:W3CDTF">2024-09-03T09:00:07Z</dcterms:modified>
  <cp:category>9Slide.vn</cp:category>
</cp:coreProperties>
</file>