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2"/>
  </p:notesMasterIdLst>
  <p:sldIdLst>
    <p:sldId id="328" r:id="rId2"/>
    <p:sldId id="262" r:id="rId3"/>
    <p:sldId id="257" r:id="rId4"/>
    <p:sldId id="259" r:id="rId5"/>
    <p:sldId id="258" r:id="rId6"/>
    <p:sldId id="260" r:id="rId7"/>
    <p:sldId id="256" r:id="rId8"/>
    <p:sldId id="329" r:id="rId9"/>
    <p:sldId id="263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645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DD14-6E20-46F1-9E89-0D11E4996233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5A369-B68B-4A10-9430-B25532A0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5A369-B68B-4A10-9430-B25532A0BA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3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5A369-B68B-4A10-9430-B25532A0BA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6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5A369-B68B-4A10-9430-B25532A0BA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6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D014-A433-30AD-3007-F5436B755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02B8D-3060-66F9-645F-C939AC5A0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40523-ADE8-9B2F-5C20-E5FDFA87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853CF-58DD-CA76-7D2B-0FD1FF9A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9BB5C-D011-6A8E-A921-2B8B306B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1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5A83-AF76-2B6A-4657-312BB0E4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9688C-D5D6-88C7-D351-FD6250648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03586-DE5A-0561-FB16-66F99D07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2C98-EBBE-A755-E761-1B997C94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2CA5-A673-4A91-9A11-252BC4E0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94F5A5-E898-5584-8FD0-26E71EE4A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1296D-BF82-F016-E9D5-CB0509C09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55ABD-7DFE-39F1-D72F-1FBDB2A5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20BE6-35A8-094D-ADB0-5A70137B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56EB-BCC1-C135-AEAA-3CE2ED9E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8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146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72040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03/09/2024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668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917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3BEF-CBA4-A086-789D-4DD47F55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B3729-897D-FC43-EF91-46B6EF448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FE9B6-19C6-0F09-21D3-6FDFB7F4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205E0-83D6-05D7-8AA6-39868FA0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460D-CA6E-FE59-26D4-04E3BEB6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F31B9-F49E-5E5B-03C4-E769BC1D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6490C-3C10-AEC8-D5CD-70C34C77C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63916-16DC-24F1-2053-8892175B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6980-E097-82BD-BDD3-98C1A129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F614-2235-A2E0-6824-7BA739AC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7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93FE-7F03-87B5-786B-F0F3A10D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8E1CF-2558-E465-780E-6FF3372F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EA2BC-C7D2-9341-A134-16E59349A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1FD0-CF98-76D2-0299-81C928C8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D868F-9CB0-6159-D265-8FEC833B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1DE75-FB69-8B51-B77A-87DD6A7B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7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03B7-60E8-263E-A3F6-05D42FFA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F1F34-0765-1AE4-D2B5-B6093F834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28966-E987-9EF6-0E29-F43D21280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43EEE-7A66-30D3-8D15-BED8FB5E6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0FDEE-FB62-5635-04E9-AF452C8B0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E8591-359B-037D-C3BC-360600FC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BEF9AD-32FA-D433-3C7A-97D49872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13F67-D68D-D8FB-FC4A-6C900066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1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C4E28-A28C-27FD-9685-984E841C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54D89-5694-051A-757C-C8659A8C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DF4E1-37D8-E0CD-D8C3-2616A2DB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31078-2129-17E2-F87C-8BFA6A1F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04548-C303-D694-3608-7C83CB23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96E2B-4CE8-D181-37DB-9C083EFD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106FA-6A94-E0D1-1A45-5D0DE9E6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8C44-CBB6-2B33-61A7-02EA0E6D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11426-0204-1332-9B53-7434826B1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DB7E1-791E-69E1-E71F-4C7613D38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ECD47-984E-D86E-1471-840AD6E25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5EBEE-402A-5464-B6AF-939003E8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6A553-662A-BF45-05A7-434EC1F6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6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C5C4-3B1E-0EF2-C85B-4A454595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7D6B6-B66D-E150-C745-43BAE62B3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257C4-F8CF-0FB9-83CA-AE849B257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D2680-8D9B-AE1B-0DF3-6575A002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959AF-7F89-D345-6070-0896A5DB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4AC78-B69B-84B8-E2BC-1208C55C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4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D3786EA-EA51-FC62-621B-797FA95F3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ADF0A-8BC9-7BA6-6CB0-519E1DAE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1D722-BDC9-76F7-B61E-4D49F572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11DD3-4BDA-BF8F-5CA1-587C98928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E5A7A2-CD45-4D6A-AB86-9F105DB03AB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D12F0-F57D-FFA0-9ED6-796954542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FB31C-A83E-B683-5351-3EEBA0587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ED8A7E-C82D-452D-82E6-B0BCC9BD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28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microsoft.com/office/2007/relationships/hdphoto" Target="../media/hdphoto4.wdp"/><Relationship Id="rId7" Type="http://schemas.openxmlformats.org/officeDocument/2006/relationships/image" Target="../media/image53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9.svg"/><Relationship Id="rId18" Type="http://schemas.openxmlformats.org/officeDocument/2006/relationships/image" Target="../media/image20.png"/><Relationship Id="rId3" Type="http://schemas.microsoft.com/office/2007/relationships/media" Target="../media/media3.m4a"/><Relationship Id="rId21" Type="http://schemas.openxmlformats.org/officeDocument/2006/relationships/image" Target="../media/image33.jpeg"/><Relationship Id="rId7" Type="http://schemas.openxmlformats.org/officeDocument/2006/relationships/video" Target="../media/media5.mp4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microsoft.com/office/2007/relationships/media" Target="../media/media2.m4a"/><Relationship Id="rId16" Type="http://schemas.openxmlformats.org/officeDocument/2006/relationships/image" Target="../media/image300.pn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7.svg"/><Relationship Id="rId5" Type="http://schemas.microsoft.com/office/2007/relationships/media" Target="../media/media4.mp3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21.svg"/><Relationship Id="rId4" Type="http://schemas.openxmlformats.org/officeDocument/2006/relationships/audio" Target="../media/media3.m4a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8.png"/><Relationship Id="rId18" Type="http://schemas.openxmlformats.org/officeDocument/2006/relationships/image" Target="../media/image35.png"/><Relationship Id="rId3" Type="http://schemas.microsoft.com/office/2007/relationships/media" Target="../media/media3.m4a"/><Relationship Id="rId21" Type="http://schemas.openxmlformats.org/officeDocument/2006/relationships/image" Target="../media/image24.png"/><Relationship Id="rId7" Type="http://schemas.openxmlformats.org/officeDocument/2006/relationships/video" Target="../media/media5.mp4"/><Relationship Id="rId12" Type="http://schemas.openxmlformats.org/officeDocument/2006/relationships/image" Target="../media/image27.svg"/><Relationship Id="rId17" Type="http://schemas.openxmlformats.org/officeDocument/2006/relationships/image" Target="../media/image35.png"/><Relationship Id="rId2" Type="http://schemas.microsoft.com/office/2007/relationships/media" Target="../media/media2.m4a"/><Relationship Id="rId16" Type="http://schemas.openxmlformats.org/officeDocument/2006/relationships/image" Target="../media/image31.svg"/><Relationship Id="rId20" Type="http://schemas.openxmlformats.org/officeDocument/2006/relationships/image" Target="../media/image21.sv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6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20.png"/><Relationship Id="rId4" Type="http://schemas.openxmlformats.org/officeDocument/2006/relationships/audio" Target="../media/media3.m4a"/><Relationship Id="rId9" Type="http://schemas.openxmlformats.org/officeDocument/2006/relationships/image" Target="../media/image34.jpeg"/><Relationship Id="rId14" Type="http://schemas.openxmlformats.org/officeDocument/2006/relationships/image" Target="../media/image29.svg"/><Relationship Id="rId2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9.svg"/><Relationship Id="rId18" Type="http://schemas.openxmlformats.org/officeDocument/2006/relationships/image" Target="../media/image2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28.png"/><Relationship Id="rId17" Type="http://schemas.openxmlformats.org/officeDocument/2006/relationships/image" Target="../media/image20.png"/><Relationship Id="rId2" Type="http://schemas.microsoft.com/office/2007/relationships/media" Target="../media/media2.m4a"/><Relationship Id="rId16" Type="http://schemas.openxmlformats.org/officeDocument/2006/relationships/image" Target="../media/image32.png"/><Relationship Id="rId20" Type="http://schemas.openxmlformats.org/officeDocument/2006/relationships/image" Target="../media/image33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7.svg"/><Relationship Id="rId5" Type="http://schemas.microsoft.com/office/2007/relationships/media" Target="../media/media4.mp3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24.png"/><Relationship Id="rId4" Type="http://schemas.openxmlformats.org/officeDocument/2006/relationships/audio" Target="../media/media3.m4a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9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5 0.01111 L -0.18594 0.0208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4 2.96296E-6 L -0.28998 0.01944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5 2.96296E-6 L -0.39479 0.02083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78477 0.00371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5" y="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79544 0.00903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A56B6-A37B-7740-AF58-A3D01994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97" y="4086225"/>
            <a:ext cx="9195309" cy="18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5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BC2E2-657E-1AFD-5971-8F71033B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571119"/>
            <a:ext cx="3724275" cy="285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9CAEF-57BB-1646-2E2D-0B6EA0DE9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1" y="1571625"/>
            <a:ext cx="3846810" cy="2867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BEA0E-6D80-E9BC-5F1A-582685257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332" y="1628775"/>
            <a:ext cx="4034967" cy="277653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E38C3F-50D5-BD09-CADC-B55E0A84C66B}"/>
              </a:ext>
            </a:extLst>
          </p:cNvPr>
          <p:cNvSpPr/>
          <p:nvPr/>
        </p:nvSpPr>
        <p:spPr>
          <a:xfrm>
            <a:off x="1162050" y="5038725"/>
            <a:ext cx="10296525" cy="971550"/>
          </a:xfrm>
          <a:prstGeom prst="roundRect">
            <a:avLst>
              <a:gd name="adj" fmla="val 32353"/>
            </a:avLst>
          </a:prstGeom>
          <a:solidFill>
            <a:srgbClr val="A8E5F6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ảnh 3 cây cầu, cho ta thấy được những gì?</a:t>
            </a:r>
          </a:p>
        </p:txBody>
      </p:sp>
    </p:spTree>
    <p:extLst>
      <p:ext uri="{BB962C8B-B14F-4D97-AF65-F5344CB8AC3E}">
        <p14:creationId xmlns:p14="http://schemas.microsoft.com/office/powerpoint/2010/main" val="179308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A23478-996E-A1F3-D29A-28F816F8BC79}"/>
              </a:ext>
            </a:extLst>
          </p:cNvPr>
          <p:cNvGrpSpPr/>
          <p:nvPr/>
        </p:nvGrpSpPr>
        <p:grpSpPr>
          <a:xfrm>
            <a:off x="3209926" y="618619"/>
            <a:ext cx="7000874" cy="1857881"/>
            <a:chOff x="3076576" y="504319"/>
            <a:chExt cx="8915398" cy="2262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BC2E2-657E-1AFD-5971-8F71033B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6576" y="504319"/>
              <a:ext cx="2838450" cy="21782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C9CAEF-57BB-1646-2E2D-0B6EA0DE9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3125" y="523875"/>
              <a:ext cx="2941936" cy="21926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EBEA0E-6D80-E9BC-5F1A-58268525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7532" y="561975"/>
              <a:ext cx="3204442" cy="220503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55DA9C-3B21-DE8D-527C-BA938B6F9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3524" y="2819400"/>
            <a:ext cx="2757173" cy="374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BC605-0FF4-DBFF-CC1C-319E5B66C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901070"/>
            <a:ext cx="2076450" cy="3697353"/>
          </a:xfrm>
          <a:prstGeom prst="rect">
            <a:avLst/>
          </a:prstGeom>
        </p:spPr>
      </p:pic>
      <p:sp>
        <p:nvSpPr>
          <p:cNvPr id="9" name="Speech Bubble: Rectangle with Corners Rounded 47">
            <a:extLst>
              <a:ext uri="{FF2B5EF4-FFF2-40B4-BE49-F238E27FC236}">
                <a16:creationId xmlns:a16="http://schemas.microsoft.com/office/drawing/2014/main" id="{641CF4B5-41BF-8600-0978-9998F19A6204}"/>
              </a:ext>
            </a:extLst>
          </p:cNvPr>
          <p:cNvSpPr/>
          <p:nvPr/>
        </p:nvSpPr>
        <p:spPr>
          <a:xfrm flipH="1">
            <a:off x="2050369" y="1933575"/>
            <a:ext cx="3826556" cy="1049000"/>
          </a:xfrm>
          <a:prstGeom prst="wedgeRoundRectCallout">
            <a:avLst>
              <a:gd name="adj1" fmla="val 54639"/>
              <a:gd name="adj2" fmla="val 38829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miền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Speech Bubble: Rectangle with Corners Rounded 47">
            <a:extLst>
              <a:ext uri="{FF2B5EF4-FFF2-40B4-BE49-F238E27FC236}">
                <a16:creationId xmlns:a16="http://schemas.microsoft.com/office/drawing/2014/main" id="{D31F1D76-C2BF-221A-76DB-896DAC55F97D}"/>
              </a:ext>
            </a:extLst>
          </p:cNvPr>
          <p:cNvSpPr/>
          <p:nvPr/>
        </p:nvSpPr>
        <p:spPr>
          <a:xfrm flipH="1">
            <a:off x="7765369" y="1657350"/>
            <a:ext cx="3826556" cy="1049000"/>
          </a:xfrm>
          <a:prstGeom prst="wedgeRoundRectCallout">
            <a:avLst>
              <a:gd name="adj1" fmla="val -21530"/>
              <a:gd name="adj2" fmla="val 67885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F14F9-0ACB-3097-7BB8-53794EB3B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4118002"/>
            <a:ext cx="2070100" cy="2857697"/>
          </a:xfrm>
          <a:prstGeom prst="rect">
            <a:avLst/>
          </a:prstGeom>
        </p:spPr>
      </p:pic>
      <p:sp>
        <p:nvSpPr>
          <p:cNvPr id="13" name="Speech Bubble: Rectangle with Corners Rounded 47">
            <a:extLst>
              <a:ext uri="{FF2B5EF4-FFF2-40B4-BE49-F238E27FC236}">
                <a16:creationId xmlns:a16="http://schemas.microsoft.com/office/drawing/2014/main" id="{1FA77ED3-11DB-9796-873B-04BF3A9DD8A6}"/>
              </a:ext>
            </a:extLst>
          </p:cNvPr>
          <p:cNvSpPr/>
          <p:nvPr/>
        </p:nvSpPr>
        <p:spPr>
          <a:xfrm flipH="1">
            <a:off x="4736419" y="3105150"/>
            <a:ext cx="3826556" cy="1049000"/>
          </a:xfrm>
          <a:prstGeom prst="wedgeRoundRectCallout">
            <a:avLst>
              <a:gd name="adj1" fmla="val 624"/>
              <a:gd name="adj2" fmla="val 64253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phân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F87CD-FDD6-3CB8-0189-B8A24B8B35BF}"/>
              </a:ext>
            </a:extLst>
          </p:cNvPr>
          <p:cNvSpPr txBox="1"/>
          <p:nvPr/>
        </p:nvSpPr>
        <p:spPr>
          <a:xfrm>
            <a:off x="533400" y="1143000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485015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2CA535-0827-002C-9579-DA9E4654BFB2}"/>
              </a:ext>
            </a:extLst>
          </p:cNvPr>
          <p:cNvSpPr txBox="1"/>
          <p:nvPr/>
        </p:nvSpPr>
        <p:spPr>
          <a:xfrm>
            <a:off x="3609975" y="1200150"/>
            <a:ext cx="55626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Ta có: 3,5 km = 3 500 m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2,75 km = 2 750 m.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DF782-EF33-1D28-E676-8A61B1E3A8A4}"/>
              </a:ext>
            </a:extLst>
          </p:cNvPr>
          <p:cNvSpPr txBox="1"/>
          <p:nvPr/>
        </p:nvSpPr>
        <p:spPr>
          <a:xfrm>
            <a:off x="1114425" y="2609850"/>
            <a:ext cx="1087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3 500 m &gt; 2 750 m nên ta có: 3,5 km &gt; 2,75 km. Vậy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pl-PL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017C310-30D3-F9EE-44D4-B8A339061139}"/>
              </a:ext>
            </a:extLst>
          </p:cNvPr>
          <p:cNvSpPr/>
          <p:nvPr/>
        </p:nvSpPr>
        <p:spPr>
          <a:xfrm>
            <a:off x="2324100" y="3714750"/>
            <a:ext cx="7562850" cy="866775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3,5 &gt; 2,75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2).</a:t>
            </a:r>
          </a:p>
        </p:txBody>
      </p:sp>
    </p:spTree>
    <p:extLst>
      <p:ext uri="{BB962C8B-B14F-4D97-AF65-F5344CB8AC3E}">
        <p14:creationId xmlns:p14="http://schemas.microsoft.com/office/powerpoint/2010/main" val="2280349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80939" h="3567838" fill="none" extrusionOk="0">
                  <a:moveTo>
                    <a:pt x="0" y="594651"/>
                  </a:moveTo>
                  <a:cubicBezTo>
                    <a:pt x="-259995" y="170461"/>
                    <a:pt x="541841" y="90984"/>
                    <a:pt x="993253" y="0"/>
                  </a:cubicBezTo>
                  <a:cubicBezTo>
                    <a:pt x="3415116" y="-110117"/>
                    <a:pt x="4744787" y="411003"/>
                    <a:pt x="6387684" y="0"/>
                  </a:cubicBezTo>
                  <a:cubicBezTo>
                    <a:pt x="6862832" y="-23160"/>
                    <a:pt x="7448710" y="185945"/>
                    <a:pt x="7380939" y="594651"/>
                  </a:cubicBezTo>
                  <a:cubicBezTo>
                    <a:pt x="7490254" y="1582066"/>
                    <a:pt x="7446818" y="1937529"/>
                    <a:pt x="7380939" y="2973186"/>
                  </a:cubicBezTo>
                  <a:cubicBezTo>
                    <a:pt x="7248536" y="3245164"/>
                    <a:pt x="6901687" y="3432246"/>
                    <a:pt x="6387684" y="3567838"/>
                  </a:cubicBezTo>
                  <a:cubicBezTo>
                    <a:pt x="5899122" y="3233245"/>
                    <a:pt x="3940494" y="3828050"/>
                    <a:pt x="993253" y="3567838"/>
                  </a:cubicBezTo>
                  <a:cubicBezTo>
                    <a:pt x="337752" y="3613964"/>
                    <a:pt x="-23674" y="3399593"/>
                    <a:pt x="0" y="2973186"/>
                  </a:cubicBezTo>
                  <a:cubicBezTo>
                    <a:pt x="-105004" y="2359585"/>
                    <a:pt x="-208669" y="1390380"/>
                    <a:pt x="0" y="594651"/>
                  </a:cubicBezTo>
                  <a:close/>
                </a:path>
                <a:path w="7380939" h="3567838" stroke="0" extrusionOk="0">
                  <a:moveTo>
                    <a:pt x="0" y="594651"/>
                  </a:moveTo>
                  <a:cubicBezTo>
                    <a:pt x="-33640" y="122913"/>
                    <a:pt x="416050" y="-224842"/>
                    <a:pt x="993253" y="0"/>
                  </a:cubicBezTo>
                  <a:cubicBezTo>
                    <a:pt x="1581256" y="-262930"/>
                    <a:pt x="5347188" y="-55363"/>
                    <a:pt x="6387684" y="0"/>
                  </a:cubicBezTo>
                  <a:cubicBezTo>
                    <a:pt x="7015977" y="-102893"/>
                    <a:pt x="7390444" y="328633"/>
                    <a:pt x="7380939" y="594651"/>
                  </a:cubicBezTo>
                  <a:cubicBezTo>
                    <a:pt x="7111776" y="873287"/>
                    <a:pt x="7346045" y="1840818"/>
                    <a:pt x="7380939" y="2973186"/>
                  </a:cubicBezTo>
                  <a:cubicBezTo>
                    <a:pt x="7475993" y="3301966"/>
                    <a:pt x="7029429" y="3517311"/>
                    <a:pt x="6387684" y="3567838"/>
                  </a:cubicBezTo>
                  <a:cubicBezTo>
                    <a:pt x="5467253" y="3506027"/>
                    <a:pt x="2748036" y="3651601"/>
                    <a:pt x="993253" y="3567838"/>
                  </a:cubicBezTo>
                  <a:cubicBezTo>
                    <a:pt x="477805" y="3579262"/>
                    <a:pt x="79420" y="3255012"/>
                    <a:pt x="0" y="2973186"/>
                  </a:cubicBezTo>
                  <a:cubicBezTo>
                    <a:pt x="87228" y="2306428"/>
                    <a:pt x="-178554" y="1196604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65513" y="233463"/>
                    <a:pt x="496076" y="17082"/>
                    <a:pt x="993253" y="0"/>
                  </a:cubicBezTo>
                  <a:cubicBezTo>
                    <a:pt x="2966806" y="-139915"/>
                    <a:pt x="5092950" y="166358"/>
                    <a:pt x="6387684" y="0"/>
                  </a:cubicBezTo>
                  <a:cubicBezTo>
                    <a:pt x="6907019" y="27097"/>
                    <a:pt x="7336042" y="252283"/>
                    <a:pt x="7380939" y="594651"/>
                  </a:cubicBezTo>
                  <a:cubicBezTo>
                    <a:pt x="7515827" y="1585150"/>
                    <a:pt x="7383033" y="1972533"/>
                    <a:pt x="7380939" y="2973186"/>
                  </a:cubicBezTo>
                  <a:cubicBezTo>
                    <a:pt x="7316996" y="3387148"/>
                    <a:pt x="6958675" y="3411034"/>
                    <a:pt x="6387684" y="3567838"/>
                  </a:cubicBezTo>
                  <a:cubicBezTo>
                    <a:pt x="6164948" y="3893407"/>
                    <a:pt x="3586493" y="3368116"/>
                    <a:pt x="993253" y="3567838"/>
                  </a:cubicBezTo>
                  <a:cubicBezTo>
                    <a:pt x="398425" y="3552033"/>
                    <a:pt x="16362" y="3303291"/>
                    <a:pt x="0" y="2973186"/>
                  </a:cubicBezTo>
                  <a:cubicBezTo>
                    <a:pt x="-180195" y="2456792"/>
                    <a:pt x="-123676" y="1309596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83214" y="193937"/>
                    <a:pt x="480752" y="4216"/>
                    <a:pt x="993253" y="0"/>
                  </a:cubicBezTo>
                  <a:cubicBezTo>
                    <a:pt x="3442981" y="-354137"/>
                    <a:pt x="4986628" y="448717"/>
                    <a:pt x="6387684" y="0"/>
                  </a:cubicBezTo>
                  <a:cubicBezTo>
                    <a:pt x="6869433" y="-85889"/>
                    <a:pt x="7350227" y="247639"/>
                    <a:pt x="7380939" y="594651"/>
                  </a:cubicBezTo>
                  <a:cubicBezTo>
                    <a:pt x="7489509" y="1565947"/>
                    <a:pt x="7410007" y="1959177"/>
                    <a:pt x="7380939" y="2973186"/>
                  </a:cubicBezTo>
                  <a:cubicBezTo>
                    <a:pt x="7287052" y="3278248"/>
                    <a:pt x="6896450" y="3438457"/>
                    <a:pt x="6387684" y="3567838"/>
                  </a:cubicBezTo>
                  <a:cubicBezTo>
                    <a:pt x="5862276" y="3474867"/>
                    <a:pt x="3839067" y="3631320"/>
                    <a:pt x="993253" y="3567838"/>
                  </a:cubicBezTo>
                  <a:cubicBezTo>
                    <a:pt x="375668" y="3618098"/>
                    <a:pt x="27077" y="3344703"/>
                    <a:pt x="0" y="2973186"/>
                  </a:cubicBezTo>
                  <a:cubicBezTo>
                    <a:pt x="-213146" y="2329893"/>
                    <a:pt x="-125407" y="1451592"/>
                    <a:pt x="0" y="59465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khác nhau, số thập phân nào có phần nguyên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85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72CE77-87A0-9DED-102B-B8927A1F24C7}"/>
              </a:ext>
            </a:extLst>
          </p:cNvPr>
          <p:cNvSpPr txBox="1"/>
          <p:nvPr/>
        </p:nvSpPr>
        <p:spPr>
          <a:xfrm>
            <a:off x="2981326" y="1409700"/>
            <a:ext cx="7153274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có: 2,75 km = 2 750 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2,29 km = 2 290 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97883-C74F-9C9E-B030-C201666A2F79}"/>
              </a:ext>
            </a:extLst>
          </p:cNvPr>
          <p:cNvSpPr txBox="1"/>
          <p:nvPr/>
        </p:nvSpPr>
        <p:spPr>
          <a:xfrm>
            <a:off x="828676" y="2800350"/>
            <a:ext cx="127158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2 750 m &gt; 2 290 m nên ta có: 2,75 km &gt; 2,29 km. Vậy: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DCD2F8-E741-EE1D-4095-3CEA55310147}"/>
              </a:ext>
            </a:extLst>
          </p:cNvPr>
          <p:cNvSpPr/>
          <p:nvPr/>
        </p:nvSpPr>
        <p:spPr>
          <a:xfrm>
            <a:off x="1238250" y="4057650"/>
            <a:ext cx="10115550" cy="1295400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2,75 &gt; 2,29 (phần nguyên bằng nhau, hàng phần mười có 7 &gt; 2).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3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80939" h="3567838" fill="none" extrusionOk="0">
                  <a:moveTo>
                    <a:pt x="0" y="594651"/>
                  </a:moveTo>
                  <a:cubicBezTo>
                    <a:pt x="-259995" y="170461"/>
                    <a:pt x="541841" y="90984"/>
                    <a:pt x="993253" y="0"/>
                  </a:cubicBezTo>
                  <a:cubicBezTo>
                    <a:pt x="3415116" y="-110117"/>
                    <a:pt x="4744787" y="411003"/>
                    <a:pt x="6387684" y="0"/>
                  </a:cubicBezTo>
                  <a:cubicBezTo>
                    <a:pt x="6862832" y="-23160"/>
                    <a:pt x="7448710" y="185945"/>
                    <a:pt x="7380939" y="594651"/>
                  </a:cubicBezTo>
                  <a:cubicBezTo>
                    <a:pt x="7490254" y="1582066"/>
                    <a:pt x="7446818" y="1937529"/>
                    <a:pt x="7380939" y="2973186"/>
                  </a:cubicBezTo>
                  <a:cubicBezTo>
                    <a:pt x="7248536" y="3245164"/>
                    <a:pt x="6901687" y="3432246"/>
                    <a:pt x="6387684" y="3567838"/>
                  </a:cubicBezTo>
                  <a:cubicBezTo>
                    <a:pt x="5899122" y="3233245"/>
                    <a:pt x="3940494" y="3828050"/>
                    <a:pt x="993253" y="3567838"/>
                  </a:cubicBezTo>
                  <a:cubicBezTo>
                    <a:pt x="337752" y="3613964"/>
                    <a:pt x="-23674" y="3399593"/>
                    <a:pt x="0" y="2973186"/>
                  </a:cubicBezTo>
                  <a:cubicBezTo>
                    <a:pt x="-105004" y="2359585"/>
                    <a:pt x="-208669" y="1390380"/>
                    <a:pt x="0" y="594651"/>
                  </a:cubicBezTo>
                  <a:close/>
                </a:path>
                <a:path w="7380939" h="3567838" stroke="0" extrusionOk="0">
                  <a:moveTo>
                    <a:pt x="0" y="594651"/>
                  </a:moveTo>
                  <a:cubicBezTo>
                    <a:pt x="-33640" y="122913"/>
                    <a:pt x="416050" y="-224842"/>
                    <a:pt x="993253" y="0"/>
                  </a:cubicBezTo>
                  <a:cubicBezTo>
                    <a:pt x="1581256" y="-262930"/>
                    <a:pt x="5347188" y="-55363"/>
                    <a:pt x="6387684" y="0"/>
                  </a:cubicBezTo>
                  <a:cubicBezTo>
                    <a:pt x="7015977" y="-102893"/>
                    <a:pt x="7390444" y="328633"/>
                    <a:pt x="7380939" y="594651"/>
                  </a:cubicBezTo>
                  <a:cubicBezTo>
                    <a:pt x="7111776" y="873287"/>
                    <a:pt x="7346045" y="1840818"/>
                    <a:pt x="7380939" y="2973186"/>
                  </a:cubicBezTo>
                  <a:cubicBezTo>
                    <a:pt x="7475993" y="3301966"/>
                    <a:pt x="7029429" y="3517311"/>
                    <a:pt x="6387684" y="3567838"/>
                  </a:cubicBezTo>
                  <a:cubicBezTo>
                    <a:pt x="5467253" y="3506027"/>
                    <a:pt x="2748036" y="3651601"/>
                    <a:pt x="993253" y="3567838"/>
                  </a:cubicBezTo>
                  <a:cubicBezTo>
                    <a:pt x="477805" y="3579262"/>
                    <a:pt x="79420" y="3255012"/>
                    <a:pt x="0" y="2973186"/>
                  </a:cubicBezTo>
                  <a:cubicBezTo>
                    <a:pt x="87228" y="2306428"/>
                    <a:pt x="-178554" y="1196604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65513" y="233463"/>
                    <a:pt x="496076" y="17082"/>
                    <a:pt x="993253" y="0"/>
                  </a:cubicBezTo>
                  <a:cubicBezTo>
                    <a:pt x="2966806" y="-139915"/>
                    <a:pt x="5092950" y="166358"/>
                    <a:pt x="6387684" y="0"/>
                  </a:cubicBezTo>
                  <a:cubicBezTo>
                    <a:pt x="6907019" y="27097"/>
                    <a:pt x="7336042" y="252283"/>
                    <a:pt x="7380939" y="594651"/>
                  </a:cubicBezTo>
                  <a:cubicBezTo>
                    <a:pt x="7515827" y="1585150"/>
                    <a:pt x="7383033" y="1972533"/>
                    <a:pt x="7380939" y="2973186"/>
                  </a:cubicBezTo>
                  <a:cubicBezTo>
                    <a:pt x="7316996" y="3387148"/>
                    <a:pt x="6958675" y="3411034"/>
                    <a:pt x="6387684" y="3567838"/>
                  </a:cubicBezTo>
                  <a:cubicBezTo>
                    <a:pt x="6164948" y="3893407"/>
                    <a:pt x="3586493" y="3368116"/>
                    <a:pt x="993253" y="3567838"/>
                  </a:cubicBezTo>
                  <a:cubicBezTo>
                    <a:pt x="398425" y="3552033"/>
                    <a:pt x="16362" y="3303291"/>
                    <a:pt x="0" y="2973186"/>
                  </a:cubicBezTo>
                  <a:cubicBezTo>
                    <a:pt x="-180195" y="2456792"/>
                    <a:pt x="-123676" y="1309596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83214" y="193937"/>
                    <a:pt x="480752" y="4216"/>
                    <a:pt x="993253" y="0"/>
                  </a:cubicBezTo>
                  <a:cubicBezTo>
                    <a:pt x="3442981" y="-354137"/>
                    <a:pt x="4986628" y="448717"/>
                    <a:pt x="6387684" y="0"/>
                  </a:cubicBezTo>
                  <a:cubicBezTo>
                    <a:pt x="6869433" y="-85889"/>
                    <a:pt x="7350227" y="247639"/>
                    <a:pt x="7380939" y="594651"/>
                  </a:cubicBezTo>
                  <a:cubicBezTo>
                    <a:pt x="7489509" y="1565947"/>
                    <a:pt x="7410007" y="1959177"/>
                    <a:pt x="7380939" y="2973186"/>
                  </a:cubicBezTo>
                  <a:cubicBezTo>
                    <a:pt x="7287052" y="3278248"/>
                    <a:pt x="6896450" y="3438457"/>
                    <a:pt x="6387684" y="3567838"/>
                  </a:cubicBezTo>
                  <a:cubicBezTo>
                    <a:pt x="5862276" y="3474867"/>
                    <a:pt x="3839067" y="3631320"/>
                    <a:pt x="993253" y="3567838"/>
                  </a:cubicBezTo>
                  <a:cubicBezTo>
                    <a:pt x="375668" y="3618098"/>
                    <a:pt x="27077" y="3344703"/>
                    <a:pt x="0" y="2973186"/>
                  </a:cubicBezTo>
                  <a:cubicBezTo>
                    <a:pt x="-213146" y="2329893"/>
                    <a:pt x="-125407" y="1451592"/>
                    <a:pt x="0" y="59465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bằng nhau, số thập phân nào có hàng phần mười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3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54E40D-DDC4-7F45-B4A7-0B065839D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5790"/>
            <a:ext cx="2512301" cy="1475152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47EF803F-8B4B-975D-7BD1-F99C2EDF9F3B}"/>
              </a:ext>
            </a:extLst>
          </p:cNvPr>
          <p:cNvSpPr txBox="1"/>
          <p:nvPr/>
        </p:nvSpPr>
        <p:spPr>
          <a:xfrm>
            <a:off x="1764375" y="955641"/>
            <a:ext cx="950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so sánh hai số thập phân, ta có thể làm như sau:</a:t>
            </a:r>
            <a:endParaRPr lang="vi-VN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54B1B4A3-563A-9239-AFB5-002D0568F199}"/>
              </a:ext>
            </a:extLst>
          </p:cNvPr>
          <p:cNvSpPr txBox="1"/>
          <p:nvPr/>
        </p:nvSpPr>
        <p:spPr>
          <a:xfrm>
            <a:off x="602896" y="180050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của hai số đó khác nhau thì số thập phân nào có phần nguyên lớn hơn thì số đó lớn hơn.</a:t>
            </a: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86483865-7BC9-66F3-6DA1-9625D27A575C}"/>
              </a:ext>
            </a:extLst>
          </p:cNvPr>
          <p:cNvSpPr txBox="1"/>
          <p:nvPr/>
        </p:nvSpPr>
        <p:spPr>
          <a:xfrm>
            <a:off x="593371" y="2760703"/>
            <a:ext cx="108461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của hai số đó bằng nhau thì so sánh phần thập phân, lần lượt từ hàng phần mười, hàng phần trăm, hàng phần nghìn,...; đến một hàng nào đó, số thập phân có chữ số ở hàng tương ứng lớn hơn thì số đó lớn hơn.</a:t>
            </a:r>
            <a:endParaRPr lang="vi-VN" sz="2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2AF0B8DC-2027-C6A8-8D47-19630F154C78}"/>
              </a:ext>
            </a:extLst>
          </p:cNvPr>
          <p:cNvSpPr txBox="1"/>
          <p:nvPr/>
        </p:nvSpPr>
        <p:spPr>
          <a:xfrm>
            <a:off x="593371" y="4493356"/>
            <a:ext cx="10703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và phần thập phân của hai số thập phân bằng nhau thì hai số đó bằng nhau.</a:t>
            </a:r>
            <a:endParaRPr lang="en-US" sz="2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A3107-2582-4112-DDD7-BE743CE11638}"/>
              </a:ext>
            </a:extLst>
          </p:cNvPr>
          <p:cNvSpPr txBox="1"/>
          <p:nvPr/>
        </p:nvSpPr>
        <p:spPr>
          <a:xfrm>
            <a:off x="590550" y="695325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21151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B08F7DD7-1CF0-8933-3BF6-EBAE5A64F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E38412CD-9EE3-AB27-DB52-10837BBAC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79F212C-BC6A-1197-88A2-642DA2C5D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6ACB4AF2-8A61-65A4-E1F4-FB8E02964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8BB29C27-4EC5-30D5-E55C-6F2B32DE620E}"/>
              </a:ext>
            </a:extLst>
          </p:cNvPr>
          <p:cNvSpPr txBox="1"/>
          <p:nvPr/>
        </p:nvSpPr>
        <p:spPr>
          <a:xfrm>
            <a:off x="475676" y="438639"/>
            <a:ext cx="145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06711F05-4F69-D499-28AD-55391408BE28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78,469 &lt; 78,5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CD52778E-850D-C37A-8737-16AB5220A048}"/>
              </a:ext>
            </a:extLst>
          </p:cNvPr>
          <p:cNvSpPr txBox="1"/>
          <p:nvPr/>
        </p:nvSpPr>
        <p:spPr>
          <a:xfrm>
            <a:off x="3840060" y="2377169"/>
            <a:ext cx="734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4&lt;5)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06779FF4-53C1-B220-0FBD-A5DEE91B7305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2&gt;0)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C47683F3-416C-726E-08B7-94D8350226D6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630,72 &gt; 630,70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9F00AD71-57AC-C9D8-AFB6-4F027719301D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2001,2 &gt; 1999,7     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2001 &gt; 1999)</a:t>
            </a:r>
          </a:p>
        </p:txBody>
      </p:sp>
    </p:spTree>
    <p:extLst>
      <p:ext uri="{BB962C8B-B14F-4D97-AF65-F5344CB8AC3E}">
        <p14:creationId xmlns:p14="http://schemas.microsoft.com/office/powerpoint/2010/main" val="4631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F5A25-73F6-B441-D56C-F40DE8166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B1A92-DE0D-E7F0-0E19-E3E2F688E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4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A2B70F-745E-56A8-9BF2-A64F50EA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711" y="3848788"/>
            <a:ext cx="8205927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6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792702" y="3105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44166" y="275825"/>
            <a:ext cx="1126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954A-FB87-AE24-484C-6A61D7A04C73}"/>
              </a:ext>
            </a:extLst>
          </p:cNvPr>
          <p:cNvSpPr txBox="1"/>
          <p:nvPr/>
        </p:nvSpPr>
        <p:spPr>
          <a:xfrm>
            <a:off x="4152900" y="1314450"/>
            <a:ext cx="6475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37,29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36,92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135,74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135,75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89,215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89, 215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F3478C-6635-A70C-8F91-5C24999BFB10}"/>
              </a:ext>
            </a:extLst>
          </p:cNvPr>
          <p:cNvCxnSpPr/>
          <p:nvPr/>
        </p:nvCxnSpPr>
        <p:spPr>
          <a:xfrm>
            <a:off x="50101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902F4-4513-4EF7-FCDA-6FDA31EAD901}"/>
              </a:ext>
            </a:extLst>
          </p:cNvPr>
          <p:cNvCxnSpPr/>
          <p:nvPr/>
        </p:nvCxnSpPr>
        <p:spPr>
          <a:xfrm>
            <a:off x="66865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098656-C437-9DF1-58E3-3944B766EBAC}"/>
              </a:ext>
            </a:extLst>
          </p:cNvPr>
          <p:cNvSpPr txBox="1"/>
          <p:nvPr/>
        </p:nvSpPr>
        <p:spPr>
          <a:xfrm>
            <a:off x="4676775" y="20288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37,29 &gt; 36,92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A7312E-59DA-8AAE-6596-C97A53770473}"/>
              </a:ext>
            </a:extLst>
          </p:cNvPr>
          <p:cNvCxnSpPr/>
          <p:nvPr/>
        </p:nvCxnSpPr>
        <p:spPr>
          <a:xfrm>
            <a:off x="5829300" y="33051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FF076-D1AD-7179-C4E6-D8C8D3A3BF03}"/>
              </a:ext>
            </a:extLst>
          </p:cNvPr>
          <p:cNvCxnSpPr/>
          <p:nvPr/>
        </p:nvCxnSpPr>
        <p:spPr>
          <a:xfrm>
            <a:off x="7715250" y="3295650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BE7F38-F1A5-C40C-1F38-F8D34C5A7D43}"/>
              </a:ext>
            </a:extLst>
          </p:cNvPr>
          <p:cNvSpPr txBox="1"/>
          <p:nvPr/>
        </p:nvSpPr>
        <p:spPr>
          <a:xfrm>
            <a:off x="4714875" y="34385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135,74 &lt; 135,75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9B73C-8677-74A2-28AB-9671EE0702D7}"/>
              </a:ext>
            </a:extLst>
          </p:cNvPr>
          <p:cNvSpPr txBox="1"/>
          <p:nvPr/>
        </p:nvSpPr>
        <p:spPr>
          <a:xfrm>
            <a:off x="4638675" y="4933950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89,215 = 89, 215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7DFE77-06BB-697F-FB76-EA697C598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750" y="5010151"/>
            <a:ext cx="233946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8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62" y="5114861"/>
            <a:ext cx="1183173" cy="1183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F5A25-73F6-B441-D56C-F40DE8166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B1A92-DE0D-E7F0-0E19-E3E2F688E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23FFD0-83E3-ECBD-CFB3-143DCC5CCCE5}"/>
              </a:ext>
            </a:extLst>
          </p:cNvPr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BE3784-D05D-4262-109D-EFD6F8B0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323A73-2619-D3D0-498B-EEC307A3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873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09063 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630777" y="567770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44167" y="49490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3,604; 2,875; 2,857; 3,106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64DB8-3F7E-6F90-61EC-B20CF7DFB9F0}"/>
              </a:ext>
            </a:extLst>
          </p:cNvPr>
          <p:cNvSpPr txBox="1"/>
          <p:nvPr/>
        </p:nvSpPr>
        <p:spPr>
          <a:xfrm>
            <a:off x="1819274" y="2038350"/>
            <a:ext cx="862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2,857 &lt; 2,875 &lt; 3,106 &lt; 3,604.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41738-A434-F983-6712-6FCF6F76A72C}"/>
              </a:ext>
            </a:extLst>
          </p:cNvPr>
          <p:cNvSpPr txBox="1"/>
          <p:nvPr/>
        </p:nvSpPr>
        <p:spPr>
          <a:xfrm>
            <a:off x="1762124" y="3162300"/>
            <a:ext cx="8620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các số được sắp xếp theo thứ tự từ bé đến lớn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2,857; 2,875; 3,106; 3,604.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19318-1AE5-6573-FFC6-EA3B5750E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241" y="4924426"/>
            <a:ext cx="2077581" cy="1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0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91" y="5105028"/>
            <a:ext cx="1183173" cy="1183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F5A25-73F6-B441-D56C-F40DE8166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B1A92-DE0D-E7F0-0E19-E3E2F688E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23FFD0-83E3-ECBD-CFB3-143DCC5CCCE5}"/>
              </a:ext>
            </a:extLst>
          </p:cNvPr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BE3784-D05D-4262-109D-EFD6F8B0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323A73-2619-D3D0-498B-EEC307A3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F6FFC6-6387-2227-D3F4-66C5F0B9EC26}"/>
              </a:ext>
            </a:extLst>
          </p:cNvPr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D6DFD9-F47A-CA67-79B6-672724FC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ECB173-E44E-689B-168C-D55C736A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927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9062 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630777" y="29154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34642" y="323450"/>
            <a:ext cx="104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A2877-A9D9-A3A1-D989-2173CACEB45A}"/>
              </a:ext>
            </a:extLst>
          </p:cNvPr>
          <p:cNvSpPr txBox="1"/>
          <p:nvPr/>
        </p:nvSpPr>
        <p:spPr>
          <a:xfrm>
            <a:off x="867916" y="1123550"/>
            <a:ext cx="1100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ba chiếc cân như hình dưới đây, có một chiếc cân bị sai.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586B5-A662-D418-5354-9793225E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52587"/>
            <a:ext cx="8058150" cy="47910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85DE0E9-6A5A-37B8-9B11-61C8A34D2CDE}"/>
              </a:ext>
            </a:extLst>
          </p:cNvPr>
          <p:cNvSpPr/>
          <p:nvPr/>
        </p:nvSpPr>
        <p:spPr>
          <a:xfrm>
            <a:off x="2133600" y="4105276"/>
            <a:ext cx="5124450" cy="2362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99BA3-D742-D402-37C2-C0C0B95028C0}"/>
              </a:ext>
            </a:extLst>
          </p:cNvPr>
          <p:cNvSpPr txBox="1"/>
          <p:nvPr/>
        </p:nvSpPr>
        <p:spPr>
          <a:xfrm>
            <a:off x="7543800" y="507682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2, 75 kg &gt; 2,57 kg nhưng đĩa cân ở bên phải thấp hơn đĩa cân bên trái.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chiếc cân ở hình 3 sai.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6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62" y="5193518"/>
            <a:ext cx="1183173" cy="1183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F5A25-73F6-B441-D56C-F40DE8166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B1A92-DE0D-E7F0-0E19-E3E2F688E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23FFD0-83E3-ECBD-CFB3-143DCC5CCCE5}"/>
              </a:ext>
            </a:extLst>
          </p:cNvPr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BE3784-D05D-4262-109D-EFD6F8B0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323A73-2619-D3D0-498B-EEC307A3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F6FFC6-6387-2227-D3F4-66C5F0B9EC26}"/>
              </a:ext>
            </a:extLst>
          </p:cNvPr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D6DFD9-F47A-CA67-79B6-672724FC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ECB173-E44E-689B-168C-D55C736A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4926A-0F87-35A8-5FDC-EB1C6CD9BAA8}"/>
              </a:ext>
            </a:extLst>
          </p:cNvPr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24664D-3CDB-BB87-9642-64E713D0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CED6A9-A1AD-2862-8344-7D60F308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5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09063 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9B87798-A539-9371-CB97-D9B322916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3095786"/>
            <a:ext cx="5063801" cy="407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74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C13DF3-0E6B-127B-75A9-BE988EFDC736}"/>
              </a:ext>
            </a:extLst>
          </p:cNvPr>
          <p:cNvGrpSpPr/>
          <p:nvPr/>
        </p:nvGrpSpPr>
        <p:grpSpPr>
          <a:xfrm>
            <a:off x="2324100" y="1012540"/>
            <a:ext cx="6867525" cy="5213980"/>
            <a:chOff x="6131171" y="1307158"/>
            <a:chExt cx="6867525" cy="5213980"/>
          </a:xfrm>
        </p:grpSpPr>
        <p:sp>
          <p:nvSpPr>
            <p:cNvPr id="6" name="Rectangle: Rounded Corners 60">
              <a:extLst>
                <a:ext uri="{FF2B5EF4-FFF2-40B4-BE49-F238E27FC236}">
                  <a16:creationId xmlns:a16="http://schemas.microsoft.com/office/drawing/2014/main" id="{CB04747E-3EB0-3545-F02E-65BF3CF7EB99}"/>
                </a:ext>
              </a:extLst>
            </p:cNvPr>
            <p:cNvSpPr/>
            <p:nvPr/>
          </p:nvSpPr>
          <p:spPr>
            <a:xfrm>
              <a:off x="6131171" y="1307158"/>
              <a:ext cx="6867525" cy="2806682"/>
            </a:xfrm>
            <a:custGeom>
              <a:avLst/>
              <a:gdLst>
                <a:gd name="connsiteX0" fmla="*/ 0 w 6867525"/>
                <a:gd name="connsiteY0" fmla="*/ 467790 h 2806682"/>
                <a:gd name="connsiteX1" fmla="*/ 640744 w 6867525"/>
                <a:gd name="connsiteY1" fmla="*/ 0 h 2806682"/>
                <a:gd name="connsiteX2" fmla="*/ 6226780 w 6867525"/>
                <a:gd name="connsiteY2" fmla="*/ 0 h 2806682"/>
                <a:gd name="connsiteX3" fmla="*/ 6867524 w 6867525"/>
                <a:gd name="connsiteY3" fmla="*/ 467790 h 2806682"/>
                <a:gd name="connsiteX4" fmla="*/ 6867524 w 6867525"/>
                <a:gd name="connsiteY4" fmla="*/ 2338892 h 2806682"/>
                <a:gd name="connsiteX5" fmla="*/ 6226780 w 6867525"/>
                <a:gd name="connsiteY5" fmla="*/ 2806682 h 2806682"/>
                <a:gd name="connsiteX6" fmla="*/ 640744 w 6867525"/>
                <a:gd name="connsiteY6" fmla="*/ 2806682 h 2806682"/>
                <a:gd name="connsiteX7" fmla="*/ 0 w 6867525"/>
                <a:gd name="connsiteY7" fmla="*/ 2338892 h 2806682"/>
                <a:gd name="connsiteX8" fmla="*/ 0 w 6867525"/>
                <a:gd name="connsiteY8" fmla="*/ 467790 h 2806682"/>
                <a:gd name="connsiteX0" fmla="*/ 0 w 6867525"/>
                <a:gd name="connsiteY0" fmla="*/ 467790 h 2806682"/>
                <a:gd name="connsiteX1" fmla="*/ 640744 w 6867525"/>
                <a:gd name="connsiteY1" fmla="*/ 0 h 2806682"/>
                <a:gd name="connsiteX2" fmla="*/ 6226780 w 6867525"/>
                <a:gd name="connsiteY2" fmla="*/ 0 h 2806682"/>
                <a:gd name="connsiteX3" fmla="*/ 6867524 w 6867525"/>
                <a:gd name="connsiteY3" fmla="*/ 467790 h 2806682"/>
                <a:gd name="connsiteX4" fmla="*/ 6867524 w 6867525"/>
                <a:gd name="connsiteY4" fmla="*/ 2338892 h 2806682"/>
                <a:gd name="connsiteX5" fmla="*/ 6226780 w 6867525"/>
                <a:gd name="connsiteY5" fmla="*/ 2806682 h 2806682"/>
                <a:gd name="connsiteX6" fmla="*/ 640744 w 6867525"/>
                <a:gd name="connsiteY6" fmla="*/ 2806682 h 2806682"/>
                <a:gd name="connsiteX7" fmla="*/ 0 w 6867525"/>
                <a:gd name="connsiteY7" fmla="*/ 2338892 h 2806682"/>
                <a:gd name="connsiteX8" fmla="*/ 0 w 6867525"/>
                <a:gd name="connsiteY8" fmla="*/ 467790 h 2806682"/>
                <a:gd name="connsiteX0" fmla="*/ 0 w 6867525"/>
                <a:gd name="connsiteY0" fmla="*/ 467790 h 2806682"/>
                <a:gd name="connsiteX1" fmla="*/ 640744 w 6867525"/>
                <a:gd name="connsiteY1" fmla="*/ 0 h 2806682"/>
                <a:gd name="connsiteX2" fmla="*/ 6226780 w 6867525"/>
                <a:gd name="connsiteY2" fmla="*/ 0 h 2806682"/>
                <a:gd name="connsiteX3" fmla="*/ 6867524 w 6867525"/>
                <a:gd name="connsiteY3" fmla="*/ 467790 h 2806682"/>
                <a:gd name="connsiteX4" fmla="*/ 6867524 w 6867525"/>
                <a:gd name="connsiteY4" fmla="*/ 2338892 h 2806682"/>
                <a:gd name="connsiteX5" fmla="*/ 6226780 w 6867525"/>
                <a:gd name="connsiteY5" fmla="*/ 2806682 h 2806682"/>
                <a:gd name="connsiteX6" fmla="*/ 640744 w 6867525"/>
                <a:gd name="connsiteY6" fmla="*/ 2806682 h 2806682"/>
                <a:gd name="connsiteX7" fmla="*/ 0 w 6867525"/>
                <a:gd name="connsiteY7" fmla="*/ 2338892 h 2806682"/>
                <a:gd name="connsiteX8" fmla="*/ 0 w 6867525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7525" h="2806682" fill="none" extrusionOk="0">
                  <a:moveTo>
                    <a:pt x="0" y="467790"/>
                  </a:moveTo>
                  <a:cubicBezTo>
                    <a:pt x="4662" y="320209"/>
                    <a:pt x="353931" y="96719"/>
                    <a:pt x="640744" y="0"/>
                  </a:cubicBezTo>
                  <a:cubicBezTo>
                    <a:pt x="1521933" y="91485"/>
                    <a:pt x="4408171" y="560211"/>
                    <a:pt x="6226780" y="0"/>
                  </a:cubicBezTo>
                  <a:cubicBezTo>
                    <a:pt x="6561296" y="-114806"/>
                    <a:pt x="6820745" y="197549"/>
                    <a:pt x="6867524" y="467790"/>
                  </a:cubicBezTo>
                  <a:cubicBezTo>
                    <a:pt x="7140599" y="1245675"/>
                    <a:pt x="6852462" y="1596180"/>
                    <a:pt x="6867524" y="2338892"/>
                  </a:cubicBezTo>
                  <a:cubicBezTo>
                    <a:pt x="6894939" y="2476038"/>
                    <a:pt x="6506449" y="2735724"/>
                    <a:pt x="6226780" y="2806682"/>
                  </a:cubicBezTo>
                  <a:cubicBezTo>
                    <a:pt x="4540292" y="2964923"/>
                    <a:pt x="2025477" y="2897773"/>
                    <a:pt x="640744" y="2806682"/>
                  </a:cubicBezTo>
                  <a:cubicBezTo>
                    <a:pt x="385522" y="2796439"/>
                    <a:pt x="-74480" y="2609819"/>
                    <a:pt x="0" y="2338892"/>
                  </a:cubicBezTo>
                  <a:cubicBezTo>
                    <a:pt x="151092" y="1876602"/>
                    <a:pt x="136054" y="1303391"/>
                    <a:pt x="0" y="467790"/>
                  </a:cubicBezTo>
                  <a:close/>
                </a:path>
                <a:path w="6867525" h="2806682" stroke="0" extrusionOk="0">
                  <a:moveTo>
                    <a:pt x="0" y="467790"/>
                  </a:moveTo>
                  <a:cubicBezTo>
                    <a:pt x="22846" y="255785"/>
                    <a:pt x="300828" y="-14216"/>
                    <a:pt x="640744" y="0"/>
                  </a:cubicBezTo>
                  <a:cubicBezTo>
                    <a:pt x="3232045" y="-18298"/>
                    <a:pt x="5241816" y="-36419"/>
                    <a:pt x="6226780" y="0"/>
                  </a:cubicBezTo>
                  <a:cubicBezTo>
                    <a:pt x="6472645" y="-15034"/>
                    <a:pt x="6972728" y="192510"/>
                    <a:pt x="6867524" y="467790"/>
                  </a:cubicBezTo>
                  <a:cubicBezTo>
                    <a:pt x="6949230" y="1171905"/>
                    <a:pt x="6953550" y="2031851"/>
                    <a:pt x="6867524" y="2338892"/>
                  </a:cubicBezTo>
                  <a:cubicBezTo>
                    <a:pt x="6856736" y="2581895"/>
                    <a:pt x="6527950" y="2794163"/>
                    <a:pt x="6226780" y="2806682"/>
                  </a:cubicBezTo>
                  <a:cubicBezTo>
                    <a:pt x="3798198" y="2270910"/>
                    <a:pt x="2307937" y="3028650"/>
                    <a:pt x="640744" y="2806682"/>
                  </a:cubicBezTo>
                  <a:cubicBezTo>
                    <a:pt x="268011" y="2851091"/>
                    <a:pt x="-20189" y="2567776"/>
                    <a:pt x="0" y="2338892"/>
                  </a:cubicBezTo>
                  <a:cubicBezTo>
                    <a:pt x="134143" y="1287742"/>
                    <a:pt x="114806" y="780677"/>
                    <a:pt x="0" y="467790"/>
                  </a:cubicBezTo>
                  <a:close/>
                </a:path>
                <a:path w="6867525" h="2806682" fill="none" stroke="0" extrusionOk="0">
                  <a:moveTo>
                    <a:pt x="0" y="467790"/>
                  </a:moveTo>
                  <a:cubicBezTo>
                    <a:pt x="57326" y="235678"/>
                    <a:pt x="361878" y="30147"/>
                    <a:pt x="640744" y="0"/>
                  </a:cubicBezTo>
                  <a:cubicBezTo>
                    <a:pt x="1996816" y="246681"/>
                    <a:pt x="3815283" y="405639"/>
                    <a:pt x="6226780" y="0"/>
                  </a:cubicBezTo>
                  <a:cubicBezTo>
                    <a:pt x="6565181" y="-114184"/>
                    <a:pt x="6869038" y="122303"/>
                    <a:pt x="6867524" y="467790"/>
                  </a:cubicBezTo>
                  <a:cubicBezTo>
                    <a:pt x="7019839" y="1206313"/>
                    <a:pt x="6964679" y="1549948"/>
                    <a:pt x="6867524" y="2338892"/>
                  </a:cubicBezTo>
                  <a:cubicBezTo>
                    <a:pt x="6886280" y="2554659"/>
                    <a:pt x="6506137" y="2753262"/>
                    <a:pt x="6226780" y="2806682"/>
                  </a:cubicBezTo>
                  <a:cubicBezTo>
                    <a:pt x="4315271" y="2629674"/>
                    <a:pt x="1783999" y="2728274"/>
                    <a:pt x="640744" y="2806682"/>
                  </a:cubicBezTo>
                  <a:cubicBezTo>
                    <a:pt x="274777" y="2784482"/>
                    <a:pt x="-66935" y="2566834"/>
                    <a:pt x="0" y="2338892"/>
                  </a:cubicBezTo>
                  <a:cubicBezTo>
                    <a:pt x="-10352" y="2139097"/>
                    <a:pt x="112293" y="1295710"/>
                    <a:pt x="0" y="467790"/>
                  </a:cubicBezTo>
                  <a:close/>
                </a:path>
                <a:path w="6867525" h="2806682" fill="none" stroke="0" extrusionOk="0">
                  <a:moveTo>
                    <a:pt x="0" y="467790"/>
                  </a:moveTo>
                  <a:cubicBezTo>
                    <a:pt x="62076" y="313560"/>
                    <a:pt x="347256" y="94660"/>
                    <a:pt x="640744" y="0"/>
                  </a:cubicBezTo>
                  <a:cubicBezTo>
                    <a:pt x="2009413" y="216705"/>
                    <a:pt x="4141066" y="541311"/>
                    <a:pt x="6226780" y="0"/>
                  </a:cubicBezTo>
                  <a:cubicBezTo>
                    <a:pt x="6561361" y="-82853"/>
                    <a:pt x="6829419" y="196034"/>
                    <a:pt x="6867524" y="467790"/>
                  </a:cubicBezTo>
                  <a:cubicBezTo>
                    <a:pt x="7118766" y="1179011"/>
                    <a:pt x="6916346" y="1510693"/>
                    <a:pt x="6867524" y="2338892"/>
                  </a:cubicBezTo>
                  <a:cubicBezTo>
                    <a:pt x="6843285" y="2540241"/>
                    <a:pt x="6513133" y="2751395"/>
                    <a:pt x="6226780" y="2806682"/>
                  </a:cubicBezTo>
                  <a:cubicBezTo>
                    <a:pt x="4413293" y="2902032"/>
                    <a:pt x="1801136" y="2903668"/>
                    <a:pt x="640744" y="2806682"/>
                  </a:cubicBezTo>
                  <a:cubicBezTo>
                    <a:pt x="347902" y="2799436"/>
                    <a:pt x="-100941" y="2593342"/>
                    <a:pt x="0" y="2338892"/>
                  </a:cubicBezTo>
                  <a:cubicBezTo>
                    <a:pt x="88412" y="2009623"/>
                    <a:pt x="110012" y="1385984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6867525"/>
                        <a:gd name="connsiteY0" fmla="*/ 467790 h 2806682"/>
                        <a:gd name="connsiteX1" fmla="*/ 640744 w 6867525"/>
                        <a:gd name="connsiteY1" fmla="*/ 0 h 2806682"/>
                        <a:gd name="connsiteX2" fmla="*/ 6226780 w 6867525"/>
                        <a:gd name="connsiteY2" fmla="*/ 0 h 2806682"/>
                        <a:gd name="connsiteX3" fmla="*/ 6867524 w 6867525"/>
                        <a:gd name="connsiteY3" fmla="*/ 467790 h 2806682"/>
                        <a:gd name="connsiteX4" fmla="*/ 6867524 w 6867525"/>
                        <a:gd name="connsiteY4" fmla="*/ 2338892 h 2806682"/>
                        <a:gd name="connsiteX5" fmla="*/ 6226780 w 6867525"/>
                        <a:gd name="connsiteY5" fmla="*/ 2806682 h 2806682"/>
                        <a:gd name="connsiteX6" fmla="*/ 640744 w 6867525"/>
                        <a:gd name="connsiteY6" fmla="*/ 2806682 h 2806682"/>
                        <a:gd name="connsiteX7" fmla="*/ 0 w 6867525"/>
                        <a:gd name="connsiteY7" fmla="*/ 2338892 h 2806682"/>
                        <a:gd name="connsiteX8" fmla="*/ 0 w 6867525"/>
                        <a:gd name="connsiteY8" fmla="*/ 467790 h 2806682"/>
                        <a:gd name="connsiteX0" fmla="*/ 0 w 6867525"/>
                        <a:gd name="connsiteY0" fmla="*/ 467790 h 2806682"/>
                        <a:gd name="connsiteX1" fmla="*/ 640744 w 6867525"/>
                        <a:gd name="connsiteY1" fmla="*/ 0 h 2806682"/>
                        <a:gd name="connsiteX2" fmla="*/ 6226780 w 6867525"/>
                        <a:gd name="connsiteY2" fmla="*/ 0 h 2806682"/>
                        <a:gd name="connsiteX3" fmla="*/ 6867524 w 6867525"/>
                        <a:gd name="connsiteY3" fmla="*/ 467790 h 2806682"/>
                        <a:gd name="connsiteX4" fmla="*/ 6867524 w 6867525"/>
                        <a:gd name="connsiteY4" fmla="*/ 2338892 h 2806682"/>
                        <a:gd name="connsiteX5" fmla="*/ 6226780 w 6867525"/>
                        <a:gd name="connsiteY5" fmla="*/ 2806682 h 2806682"/>
                        <a:gd name="connsiteX6" fmla="*/ 640744 w 6867525"/>
                        <a:gd name="connsiteY6" fmla="*/ 2806682 h 2806682"/>
                        <a:gd name="connsiteX7" fmla="*/ 0 w 6867525"/>
                        <a:gd name="connsiteY7" fmla="*/ 2338892 h 2806682"/>
                        <a:gd name="connsiteX8" fmla="*/ 0 w 6867525"/>
                        <a:gd name="connsiteY8" fmla="*/ 467790 h 2806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867525" h="2806682" fill="none" extrusionOk="0">
                          <a:moveTo>
                            <a:pt x="0" y="467790"/>
                          </a:moveTo>
                          <a:cubicBezTo>
                            <a:pt x="3830" y="297683"/>
                            <a:pt x="324687" y="47638"/>
                            <a:pt x="640744" y="0"/>
                          </a:cubicBezTo>
                          <a:cubicBezTo>
                            <a:pt x="1798551" y="75067"/>
                            <a:pt x="4310340" y="342200"/>
                            <a:pt x="6226780" y="0"/>
                          </a:cubicBezTo>
                          <a:cubicBezTo>
                            <a:pt x="6566508" y="-78930"/>
                            <a:pt x="6827634" y="199633"/>
                            <a:pt x="6867524" y="467790"/>
                          </a:cubicBezTo>
                          <a:cubicBezTo>
                            <a:pt x="7084503" y="1208142"/>
                            <a:pt x="6883969" y="1534018"/>
                            <a:pt x="6867524" y="2338892"/>
                          </a:cubicBezTo>
                          <a:cubicBezTo>
                            <a:pt x="6885287" y="2525024"/>
                            <a:pt x="6521675" y="2752793"/>
                            <a:pt x="6226780" y="2806682"/>
                          </a:cubicBezTo>
                          <a:cubicBezTo>
                            <a:pt x="4418038" y="2921299"/>
                            <a:pt x="2017058" y="2791692"/>
                            <a:pt x="640744" y="2806682"/>
                          </a:cubicBezTo>
                          <a:cubicBezTo>
                            <a:pt x="351887" y="2800241"/>
                            <a:pt x="-67581" y="2608455"/>
                            <a:pt x="0" y="2338892"/>
                          </a:cubicBezTo>
                          <a:cubicBezTo>
                            <a:pt x="97745" y="1975918"/>
                            <a:pt x="160773" y="1367154"/>
                            <a:pt x="0" y="467790"/>
                          </a:cubicBezTo>
                          <a:close/>
                        </a:path>
                        <a:path w="6867525" h="2806682" stroke="0" extrusionOk="0">
                          <a:moveTo>
                            <a:pt x="0" y="467790"/>
                          </a:moveTo>
                          <a:cubicBezTo>
                            <a:pt x="36851" y="222244"/>
                            <a:pt x="301254" y="-9918"/>
                            <a:pt x="640744" y="0"/>
                          </a:cubicBezTo>
                          <a:cubicBezTo>
                            <a:pt x="3223323" y="78783"/>
                            <a:pt x="5232799" y="-48710"/>
                            <a:pt x="6226780" y="0"/>
                          </a:cubicBezTo>
                          <a:cubicBezTo>
                            <a:pt x="6528256" y="-20643"/>
                            <a:pt x="6936236" y="184633"/>
                            <a:pt x="6867524" y="467790"/>
                          </a:cubicBezTo>
                          <a:cubicBezTo>
                            <a:pt x="6917873" y="1175680"/>
                            <a:pt x="6949142" y="2030917"/>
                            <a:pt x="6867524" y="2338892"/>
                          </a:cubicBezTo>
                          <a:cubicBezTo>
                            <a:pt x="6853983" y="2591667"/>
                            <a:pt x="6538244" y="2799864"/>
                            <a:pt x="6226780" y="2806682"/>
                          </a:cubicBezTo>
                          <a:cubicBezTo>
                            <a:pt x="3770729" y="2555398"/>
                            <a:pt x="2322425" y="2929000"/>
                            <a:pt x="640744" y="2806682"/>
                          </a:cubicBezTo>
                          <a:cubicBezTo>
                            <a:pt x="261041" y="2831016"/>
                            <a:pt x="-16427" y="2585927"/>
                            <a:pt x="0" y="2338892"/>
                          </a:cubicBezTo>
                          <a:cubicBezTo>
                            <a:pt x="129324" y="1354883"/>
                            <a:pt x="112200" y="821903"/>
                            <a:pt x="0" y="467790"/>
                          </a:cubicBezTo>
                          <a:close/>
                        </a:path>
                        <a:path w="6867525" h="2806682" fill="none" stroke="0" extrusionOk="0">
                          <a:moveTo>
                            <a:pt x="0" y="467790"/>
                          </a:moveTo>
                          <a:cubicBezTo>
                            <a:pt x="19107" y="255772"/>
                            <a:pt x="329157" y="58118"/>
                            <a:pt x="640744" y="0"/>
                          </a:cubicBezTo>
                          <a:cubicBezTo>
                            <a:pt x="1867940" y="89156"/>
                            <a:pt x="3999401" y="278957"/>
                            <a:pt x="6226780" y="0"/>
                          </a:cubicBezTo>
                          <a:cubicBezTo>
                            <a:pt x="6551793" y="-64303"/>
                            <a:pt x="6861364" y="159901"/>
                            <a:pt x="6867524" y="467790"/>
                          </a:cubicBezTo>
                          <a:cubicBezTo>
                            <a:pt x="7054164" y="1163439"/>
                            <a:pt x="6907473" y="1511047"/>
                            <a:pt x="6867524" y="2338892"/>
                          </a:cubicBezTo>
                          <a:cubicBezTo>
                            <a:pt x="6871139" y="2552183"/>
                            <a:pt x="6519114" y="2770158"/>
                            <a:pt x="6226780" y="2806682"/>
                          </a:cubicBezTo>
                          <a:cubicBezTo>
                            <a:pt x="4161290" y="2758828"/>
                            <a:pt x="1896281" y="2787363"/>
                            <a:pt x="640744" y="2806682"/>
                          </a:cubicBezTo>
                          <a:cubicBezTo>
                            <a:pt x="294651" y="2799783"/>
                            <a:pt x="-60861" y="2593770"/>
                            <a:pt x="0" y="2338892"/>
                          </a:cubicBezTo>
                          <a:cubicBezTo>
                            <a:pt x="49706" y="2116154"/>
                            <a:pt x="143095" y="1395554"/>
                            <a:pt x="0" y="46779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Em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nhắc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lại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so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sánh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số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thập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7C6930-7CF9-65EE-BF03-A2A9A0258D8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A383E98-60B8-E355-19BE-88C1CC7D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F89229-3271-2A83-56FB-3B746FCC9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326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A4ACCBDD-12E9-DF2D-0E84-A18162B21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0D859097-2CC2-F0C3-8789-7D4D846006E6}"/>
              </a:ext>
            </a:extLst>
          </p:cNvPr>
          <p:cNvSpPr/>
          <p:nvPr/>
        </p:nvSpPr>
        <p:spPr>
          <a:xfrm>
            <a:off x="4668211" y="796971"/>
            <a:ext cx="26068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47A32510-A3C4-F27B-12D8-C879A84D3D55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id="{6BB30FE3-C221-DCFA-FAF5-027768968C2C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302699EC-4A8E-A550-E373-706C3AFB5F0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8F8D3A99-C379-08D2-C59C-76681A8CC31F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D4A48B9F-9D32-770C-DD9D-AF584B8A3AAB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B561C7DD-FC41-B5A8-307D-9EB4FAA99E26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矩形 17">
            <a:extLst>
              <a:ext uri="{FF2B5EF4-FFF2-40B4-BE49-F238E27FC236}">
                <a16:creationId xmlns:a16="http://schemas.microsoft.com/office/drawing/2014/main" id="{3ADB40F0-B3A2-091A-AE6C-02F12F34C74E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9D6E1543-773A-3106-3CD0-56252D0486C3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53E67-B002-5BA0-107C-FEC675D5B346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矩形 17">
            <a:extLst>
              <a:ext uri="{FF2B5EF4-FFF2-40B4-BE49-F238E27FC236}">
                <a16:creationId xmlns:a16="http://schemas.microsoft.com/office/drawing/2014/main" id="{A64AE805-673A-FF57-8AAF-B0982BB52D8F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Down Arrow 2">
            <a:extLst>
              <a:ext uri="{FF2B5EF4-FFF2-40B4-BE49-F238E27FC236}">
                <a16:creationId xmlns:a16="http://schemas.microsoft.com/office/drawing/2014/main" id="{8826B6B6-B68B-2BD9-04FA-627B2856ADB3}"/>
              </a:ext>
            </a:extLst>
          </p:cNvPr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own Arrow 30">
            <a:extLst>
              <a:ext uri="{FF2B5EF4-FFF2-40B4-BE49-F238E27FC236}">
                <a16:creationId xmlns:a16="http://schemas.microsoft.com/office/drawing/2014/main" id="{A4CE2461-76EC-63AC-3E47-B30A8EA46533}"/>
              </a:ext>
            </a:extLst>
          </p:cNvPr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own Arrow 31">
            <a:extLst>
              <a:ext uri="{FF2B5EF4-FFF2-40B4-BE49-F238E27FC236}">
                <a16:creationId xmlns:a16="http://schemas.microsoft.com/office/drawing/2014/main" id="{1C9B6A08-D2C4-E645-D1FE-8D70C66EC65A}"/>
              </a:ext>
            </a:extLst>
          </p:cNvPr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own Arrow 32">
            <a:extLst>
              <a:ext uri="{FF2B5EF4-FFF2-40B4-BE49-F238E27FC236}">
                <a16:creationId xmlns:a16="http://schemas.microsoft.com/office/drawing/2014/main" id="{5283C6FB-6837-8959-C98A-08236F594C28}"/>
              </a:ext>
            </a:extLst>
          </p:cNvPr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Down Arrow 33">
            <a:extLst>
              <a:ext uri="{FF2B5EF4-FFF2-40B4-BE49-F238E27FC236}">
                <a16:creationId xmlns:a16="http://schemas.microsoft.com/office/drawing/2014/main" id="{10670949-8549-0DB7-BDF0-213D5CC57C16}"/>
              </a:ext>
            </a:extLst>
          </p:cNvPr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ACCB96A-DDC6-6E87-0E8C-B078888E7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D900C94-A899-02C0-7330-A2B74D77A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3F8850-5BD9-8040-68FA-97FC76B60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4004816"/>
            <a:ext cx="8255000" cy="49227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9C8BE6-6FE4-D8F8-FDCF-386C66E49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24" name="Picture 2" descr="HÃ¬nh áº£nh cÃ³ liÃªn quan">
            <a:extLst>
              <a:ext uri="{FF2B5EF4-FFF2-40B4-BE49-F238E27FC236}">
                <a16:creationId xmlns:a16="http://schemas.microsoft.com/office/drawing/2014/main" id="{DFD46206-1148-ACAA-0887-237954442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8D5440E-780C-08AB-B8EB-AECF42D07CE6}"/>
              </a:ext>
            </a:extLst>
          </p:cNvPr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2EB203-C50A-DE89-9772-C4FF472A5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F2CF3A-3F3B-56F0-74EB-16BD23628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D64F1D-78E3-DBA1-7DE3-B53DA7B87D5B}"/>
              </a:ext>
            </a:extLst>
          </p:cNvPr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09D714-8D6D-BB98-CF98-3F1D54EA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0BEACB-7EDB-A116-BD9B-4B5C875E9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DFBF71-08AE-4145-B472-BB18E40F0A23}"/>
              </a:ext>
            </a:extLst>
          </p:cNvPr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AE78EF-CFC6-EE14-8F8E-04E7C2B10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FA6DCD-DB8B-1E27-F6D5-90D29F22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80E413-FAEE-C666-51D3-2470C75C1EA5}"/>
              </a:ext>
            </a:extLst>
          </p:cNvPr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7AEB1A3-E745-F785-F8E8-F8275F18F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788F5AA-2DAC-2C72-BF70-1C8A7F74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2A1C55-976C-CD94-37DB-AA22D3600CB1}"/>
              </a:ext>
            </a:extLst>
          </p:cNvPr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309185E-EFEC-6ED7-282B-87B20031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331F60-625D-9B21-8C00-8B04D7F76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F49D476-B153-3F95-CAD3-3A614E2600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59" y="5134526"/>
            <a:ext cx="1183173" cy="11831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19E4AE-AC73-D143-B1BE-D3447BD55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C0FCDC-4E78-3686-8711-69090A8EC6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F99F2DE2-CCBB-694A-4EC8-3317BA6367FE}"/>
              </a:ext>
            </a:extLst>
          </p:cNvPr>
          <p:cNvSpPr/>
          <p:nvPr/>
        </p:nvSpPr>
        <p:spPr>
          <a:xfrm>
            <a:off x="539753" y="1461252"/>
            <a:ext cx="5337346" cy="2355723"/>
          </a:xfrm>
          <a:prstGeom prst="wedgeRoundRectCallout">
            <a:avLst>
              <a:gd name="adj1" fmla="val -33003"/>
              <a:gd name="adj2" fmla="val 7368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8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11901 0.010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01 0.01088 L -0.28034 0.00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-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2.91667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66601 0.02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7" y="12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66094 0.020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47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CD4E91-7596-B8B7-A249-12A315743A99}"/>
                  </a:ext>
                </a:extLst>
              </p:cNvPr>
              <p:cNvSpPr txBox="1"/>
              <p:nvPr/>
            </p:nvSpPr>
            <p:spPr>
              <a:xfrm>
                <a:off x="2898775" y="1057275"/>
                <a:ext cx="6197600" cy="21487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Chuyển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15F4FD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CD4E91-7596-B8B7-A249-12A31574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75" y="1057275"/>
                <a:ext cx="6197600" cy="2148730"/>
              </a:xfrm>
              <a:prstGeom prst="rect">
                <a:avLst/>
              </a:prstGeom>
              <a:blipFill>
                <a:blip r:embed="rId16"/>
                <a:stretch>
                  <a:fillRect t="-6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8,3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3,08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3,18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3,8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EEE8F0-6FBB-B84E-8B0D-12DF3F990318}"/>
                  </a:ext>
                </a:extLst>
              </p:cNvPr>
              <p:cNvSpPr txBox="1"/>
              <p:nvPr/>
            </p:nvSpPr>
            <p:spPr>
              <a:xfrm>
                <a:off x="3089275" y="1143000"/>
                <a:ext cx="6197600" cy="19525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Chuyển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225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15F4FD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EEE8F0-6FBB-B84E-8B0D-12DF3F990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275" y="1143000"/>
                <a:ext cx="6197600" cy="1952522"/>
              </a:xfrm>
              <a:prstGeom prst="rect">
                <a:avLst/>
              </a:prstGeom>
              <a:blipFill>
                <a:blip r:embed="rId17"/>
                <a:stretch>
                  <a:fillRect l="-3740" t="-6563" r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2,05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2,45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2,55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2,25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399" y="1600200"/>
            <a:ext cx="66833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defRPr/>
            </a:pP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6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0,155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0,15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0,551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0,515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5165"/>
            <a:ext cx="12192000" cy="618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 rot="20234254">
            <a:off x="7532229" y="6392385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98" y="5161936"/>
            <a:ext cx="1080224" cy="9381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68" y="5211097"/>
            <a:ext cx="1034758" cy="8979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A14FE9-1289-A9CF-1694-D4D83A581C55}"/>
              </a:ext>
            </a:extLst>
          </p:cNvPr>
          <p:cNvGrpSpPr/>
          <p:nvPr/>
        </p:nvGrpSpPr>
        <p:grpSpPr>
          <a:xfrm rot="963350">
            <a:off x="5310140" y="6264565"/>
            <a:ext cx="1371059" cy="931229"/>
            <a:chOff x="7874128" y="5679058"/>
            <a:chExt cx="1557892" cy="12767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704263-C465-5BF3-50A9-97177C6C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6EF988-FF36-8630-194E-0E24AE652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8ECC64-FF44-4E07-7327-BF7DAD8F8223}"/>
              </a:ext>
            </a:extLst>
          </p:cNvPr>
          <p:cNvGrpSpPr/>
          <p:nvPr/>
        </p:nvGrpSpPr>
        <p:grpSpPr>
          <a:xfrm rot="20315921">
            <a:off x="3255198" y="6244900"/>
            <a:ext cx="1371059" cy="931229"/>
            <a:chOff x="7874128" y="5679058"/>
            <a:chExt cx="1557892" cy="12767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CC096-6044-8E88-6AEF-5EC8B3385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F309E4-CFD7-0262-F717-7222D6A4E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1BE0576-F55C-EE73-030A-6C0042FD0130}"/>
              </a:ext>
            </a:extLst>
          </p:cNvPr>
          <p:cNvSpPr/>
          <p:nvPr/>
        </p:nvSpPr>
        <p:spPr>
          <a:xfrm>
            <a:off x="3307890" y="1494503"/>
            <a:ext cx="8537825" cy="2355723"/>
          </a:xfrm>
          <a:prstGeom prst="wedgeRoundRectCallout">
            <a:avLst>
              <a:gd name="adj1" fmla="val -345"/>
              <a:gd name="adj2" fmla="val 752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42975" y="109343"/>
            <a:ext cx="9753600" cy="3569736"/>
          </a:xfrm>
          <a:custGeom>
            <a:avLst/>
            <a:gdLst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3600" h="3569736" fill="none" extrusionOk="0">
                <a:moveTo>
                  <a:pt x="0" y="357330"/>
                </a:moveTo>
                <a:cubicBezTo>
                  <a:pt x="18865" y="325993"/>
                  <a:pt x="279432" y="-43806"/>
                  <a:pt x="479899" y="0"/>
                </a:cubicBezTo>
                <a:cubicBezTo>
                  <a:pt x="5331095" y="186432"/>
                  <a:pt x="8115198" y="-461269"/>
                  <a:pt x="9273699" y="0"/>
                </a:cubicBezTo>
                <a:cubicBezTo>
                  <a:pt x="9396213" y="-21220"/>
                  <a:pt x="9803484" y="122779"/>
                  <a:pt x="9753600" y="357330"/>
                </a:cubicBezTo>
                <a:cubicBezTo>
                  <a:pt x="9899229" y="1228724"/>
                  <a:pt x="10049070" y="2769892"/>
                  <a:pt x="9753600" y="3212405"/>
                </a:cubicBezTo>
                <a:cubicBezTo>
                  <a:pt x="9675288" y="3481049"/>
                  <a:pt x="9595824" y="3567988"/>
                  <a:pt x="9273699" y="3569736"/>
                </a:cubicBezTo>
                <a:cubicBezTo>
                  <a:pt x="6666630" y="3530376"/>
                  <a:pt x="1803382" y="3451935"/>
                  <a:pt x="479899" y="3569736"/>
                </a:cubicBezTo>
                <a:cubicBezTo>
                  <a:pt x="194989" y="3460206"/>
                  <a:pt x="2971" y="3538904"/>
                  <a:pt x="0" y="3212405"/>
                </a:cubicBezTo>
                <a:cubicBezTo>
                  <a:pt x="-338461" y="1768933"/>
                  <a:pt x="60713" y="625939"/>
                  <a:pt x="0" y="357330"/>
                </a:cubicBezTo>
                <a:close/>
              </a:path>
              <a:path w="9753600" h="3569736" stroke="0" extrusionOk="0">
                <a:moveTo>
                  <a:pt x="0" y="357330"/>
                </a:moveTo>
                <a:cubicBezTo>
                  <a:pt x="-95332" y="201727"/>
                  <a:pt x="278019" y="-66801"/>
                  <a:pt x="479899" y="0"/>
                </a:cubicBezTo>
                <a:cubicBezTo>
                  <a:pt x="1502983" y="-740821"/>
                  <a:pt x="7605127" y="635340"/>
                  <a:pt x="9273699" y="0"/>
                </a:cubicBezTo>
                <a:cubicBezTo>
                  <a:pt x="9415447" y="-11336"/>
                  <a:pt x="9768528" y="232844"/>
                  <a:pt x="9753600" y="357330"/>
                </a:cubicBezTo>
                <a:cubicBezTo>
                  <a:pt x="10293916" y="1237586"/>
                  <a:pt x="10354879" y="2513821"/>
                  <a:pt x="9753600" y="3212405"/>
                </a:cubicBezTo>
                <a:cubicBezTo>
                  <a:pt x="9813708" y="3450849"/>
                  <a:pt x="9466511" y="3548111"/>
                  <a:pt x="9273699" y="3569736"/>
                </a:cubicBezTo>
                <a:cubicBezTo>
                  <a:pt x="5827824" y="3610295"/>
                  <a:pt x="3685311" y="4446884"/>
                  <a:pt x="479899" y="3569736"/>
                </a:cubicBezTo>
                <a:cubicBezTo>
                  <a:pt x="238004" y="3507444"/>
                  <a:pt x="-11860" y="3321334"/>
                  <a:pt x="0" y="3212405"/>
                </a:cubicBezTo>
                <a:cubicBezTo>
                  <a:pt x="-481794" y="2856679"/>
                  <a:pt x="-541795" y="1022867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66766" y="110256"/>
                  <a:pt x="169563" y="17308"/>
                  <a:pt x="479899" y="0"/>
                </a:cubicBezTo>
                <a:cubicBezTo>
                  <a:pt x="5195353" y="4638"/>
                  <a:pt x="7772809" y="297565"/>
                  <a:pt x="9273699" y="0"/>
                </a:cubicBezTo>
                <a:cubicBezTo>
                  <a:pt x="9558556" y="30766"/>
                  <a:pt x="9829944" y="150107"/>
                  <a:pt x="9753600" y="357330"/>
                </a:cubicBezTo>
                <a:cubicBezTo>
                  <a:pt x="9772586" y="1406224"/>
                  <a:pt x="10186183" y="2793098"/>
                  <a:pt x="9753600" y="3212405"/>
                </a:cubicBezTo>
                <a:cubicBezTo>
                  <a:pt x="9752353" y="3497443"/>
                  <a:pt x="9577263" y="3493594"/>
                  <a:pt x="9273699" y="3569736"/>
                </a:cubicBezTo>
                <a:cubicBezTo>
                  <a:pt x="4497616" y="3795241"/>
                  <a:pt x="2684528" y="3739471"/>
                  <a:pt x="479899" y="3569736"/>
                </a:cubicBezTo>
                <a:cubicBezTo>
                  <a:pt x="214983" y="3548929"/>
                  <a:pt x="100032" y="3449508"/>
                  <a:pt x="0" y="3212405"/>
                </a:cubicBezTo>
                <a:cubicBezTo>
                  <a:pt x="-260812" y="1953794"/>
                  <a:pt x="-173706" y="771080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27880" y="225661"/>
                  <a:pt x="263787" y="51553"/>
                  <a:pt x="479899" y="0"/>
                </a:cubicBezTo>
                <a:cubicBezTo>
                  <a:pt x="4439054" y="158041"/>
                  <a:pt x="8180678" y="-368431"/>
                  <a:pt x="9273699" y="0"/>
                </a:cubicBezTo>
                <a:cubicBezTo>
                  <a:pt x="9449994" y="-32742"/>
                  <a:pt x="9792772" y="211449"/>
                  <a:pt x="9753600" y="357330"/>
                </a:cubicBezTo>
                <a:cubicBezTo>
                  <a:pt x="9737429" y="1502028"/>
                  <a:pt x="10049677" y="2666949"/>
                  <a:pt x="9753600" y="3212405"/>
                </a:cubicBezTo>
                <a:cubicBezTo>
                  <a:pt x="9692205" y="3390917"/>
                  <a:pt x="9529678" y="3578106"/>
                  <a:pt x="9273699" y="3569736"/>
                </a:cubicBezTo>
                <a:cubicBezTo>
                  <a:pt x="5774390" y="3420803"/>
                  <a:pt x="3026468" y="3653065"/>
                  <a:pt x="479899" y="3569736"/>
                </a:cubicBezTo>
                <a:cubicBezTo>
                  <a:pt x="242793" y="3554211"/>
                  <a:pt x="-20856" y="3415046"/>
                  <a:pt x="0" y="3212405"/>
                </a:cubicBezTo>
                <a:cubicBezTo>
                  <a:pt x="-263573" y="1929038"/>
                  <a:pt x="93650" y="690752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7568" y="270267"/>
                  <a:pt x="275399" y="-14253"/>
                  <a:pt x="479899" y="0"/>
                </a:cubicBezTo>
                <a:cubicBezTo>
                  <a:pt x="4945349" y="452775"/>
                  <a:pt x="8213214" y="-361799"/>
                  <a:pt x="9273699" y="0"/>
                </a:cubicBezTo>
                <a:cubicBezTo>
                  <a:pt x="9407652" y="-13922"/>
                  <a:pt x="9808043" y="161834"/>
                  <a:pt x="9753600" y="357330"/>
                </a:cubicBezTo>
                <a:cubicBezTo>
                  <a:pt x="9761576" y="1372495"/>
                  <a:pt x="10051094" y="2702090"/>
                  <a:pt x="9753600" y="3212405"/>
                </a:cubicBezTo>
                <a:cubicBezTo>
                  <a:pt x="9696339" y="3462737"/>
                  <a:pt x="9563982" y="3547990"/>
                  <a:pt x="9273699" y="3569736"/>
                </a:cubicBezTo>
                <a:cubicBezTo>
                  <a:pt x="6341361" y="3312410"/>
                  <a:pt x="2512256" y="3079302"/>
                  <a:pt x="479899" y="3569736"/>
                </a:cubicBezTo>
                <a:cubicBezTo>
                  <a:pt x="181740" y="3483885"/>
                  <a:pt x="39233" y="3500815"/>
                  <a:pt x="0" y="3212405"/>
                </a:cubicBezTo>
                <a:cubicBezTo>
                  <a:pt x="-327355" y="1825431"/>
                  <a:pt x="58670" y="648701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15247" y="289001"/>
                  <a:pt x="274528" y="-25252"/>
                  <a:pt x="479899" y="0"/>
                </a:cubicBezTo>
                <a:cubicBezTo>
                  <a:pt x="5093663" y="277813"/>
                  <a:pt x="8138316" y="-392034"/>
                  <a:pt x="9273699" y="0"/>
                </a:cubicBezTo>
                <a:cubicBezTo>
                  <a:pt x="9368184" y="-16891"/>
                  <a:pt x="9827846" y="163133"/>
                  <a:pt x="9753600" y="357330"/>
                </a:cubicBezTo>
                <a:cubicBezTo>
                  <a:pt x="9865246" y="1327028"/>
                  <a:pt x="10056414" y="2759461"/>
                  <a:pt x="9753600" y="3212405"/>
                </a:cubicBezTo>
                <a:cubicBezTo>
                  <a:pt x="9670984" y="3491100"/>
                  <a:pt x="9578687" y="3559976"/>
                  <a:pt x="9273699" y="3569736"/>
                </a:cubicBezTo>
                <a:cubicBezTo>
                  <a:pt x="6336261" y="3266808"/>
                  <a:pt x="2166325" y="3227696"/>
                  <a:pt x="479899" y="3569736"/>
                </a:cubicBezTo>
                <a:cubicBezTo>
                  <a:pt x="191922" y="3473478"/>
                  <a:pt x="35322" y="3522433"/>
                  <a:pt x="0" y="3212405"/>
                </a:cubicBezTo>
                <a:cubicBezTo>
                  <a:pt x="-338416" y="1797388"/>
                  <a:pt x="60015" y="640841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BF32F-C4BC-C406-BD90-4C407AF73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>
            <a:extLst>
              <a:ext uri="{FF2B5EF4-FFF2-40B4-BE49-F238E27FC236}">
                <a16:creationId xmlns:a16="http://schemas.microsoft.com/office/drawing/2014/main" id="{17EE8C3F-A060-882F-319E-ED76F6B5A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576262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>
            <a:extLst>
              <a:ext uri="{FF2B5EF4-FFF2-40B4-BE49-F238E27FC236}">
                <a16:creationId xmlns:a16="http://schemas.microsoft.com/office/drawing/2014/main" id="{582047AF-80DF-E8E5-9026-EA95C0314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2087"/>
            <a:ext cx="9753600" cy="2409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BFA3D-B5EB-54BA-7E7D-33DDA0227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6242" y="433101"/>
            <a:ext cx="383471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372C1-90FC-57D3-44CF-7E25AF3AF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653" y="-487325"/>
            <a:ext cx="17212686" cy="7866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6DBFF-6B45-37FA-EB98-76B137D5E0A0}"/>
              </a:ext>
            </a:extLst>
          </p:cNvPr>
          <p:cNvSpPr txBox="1"/>
          <p:nvPr/>
        </p:nvSpPr>
        <p:spPr>
          <a:xfrm>
            <a:off x="956134" y="3090309"/>
            <a:ext cx="1007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spcBef>
                <a:spcPts val="1200"/>
              </a:spcBef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ận dụng được việc so sánh các số thập phân để giải quyết tình huống thực tế.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3EC79-6191-C6E1-9184-F8271458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014FE-C807-8D73-6652-CE97254C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26" y="3180221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CC185-B1B0-C6B7-F09C-EB78BF31D35A}"/>
              </a:ext>
            </a:extLst>
          </p:cNvPr>
          <p:cNvSpPr txBox="1"/>
          <p:nvPr/>
        </p:nvSpPr>
        <p:spPr>
          <a:xfrm>
            <a:off x="1001268" y="1753871"/>
            <a:ext cx="1042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spcBef>
                <a:spcPts val="1200"/>
              </a:spcBef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hận biết được cách so sánh và so sánh được các số thập phân.</a:t>
            </a: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065EBA04-796C-8A5C-9EF1-53087288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99AC70-A331-85A1-F6FE-CF1C93487DF2}"/>
              </a:ext>
            </a:extLst>
          </p:cNvPr>
          <p:cNvSpPr txBox="1"/>
          <p:nvPr/>
        </p:nvSpPr>
        <p:spPr>
          <a:xfrm>
            <a:off x="3657600" y="771708"/>
            <a:ext cx="442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C6E51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475DC-EC82-918E-BB29-D2FF4F0B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</TotalTime>
  <Words>744</Words>
  <Application>Microsoft Office PowerPoint</Application>
  <PresentationFormat>Widescreen</PresentationFormat>
  <Paragraphs>96</Paragraphs>
  <Slides>30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</vt:lpstr>
      <vt:lpstr>Cambria Math</vt:lpstr>
      <vt:lpstr>iCiel Altus</vt:lpstr>
      <vt:lpstr>iCiel Crocante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40</cp:revision>
  <dcterms:created xsi:type="dcterms:W3CDTF">2024-07-03T03:07:48Z</dcterms:created>
  <dcterms:modified xsi:type="dcterms:W3CDTF">2024-09-03T08:49:45Z</dcterms:modified>
  <cp:category>9Slide.vn</cp:category>
</cp:coreProperties>
</file>