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22"/>
  </p:notesMasterIdLst>
  <p:sldIdLst>
    <p:sldId id="262" r:id="rId2"/>
    <p:sldId id="285" r:id="rId3"/>
    <p:sldId id="256" r:id="rId4"/>
    <p:sldId id="286" r:id="rId5"/>
    <p:sldId id="258" r:id="rId6"/>
    <p:sldId id="287" r:id="rId7"/>
    <p:sldId id="260" r:id="rId8"/>
    <p:sldId id="261" r:id="rId9"/>
    <p:sldId id="257" r:id="rId10"/>
    <p:sldId id="278" r:id="rId11"/>
    <p:sldId id="277" r:id="rId12"/>
    <p:sldId id="288" r:id="rId13"/>
    <p:sldId id="289" r:id="rId14"/>
    <p:sldId id="290" r:id="rId15"/>
    <p:sldId id="291" r:id="rId16"/>
    <p:sldId id="283" r:id="rId17"/>
    <p:sldId id="292" r:id="rId18"/>
    <p:sldId id="284" r:id="rId19"/>
    <p:sldId id="293" r:id="rId20"/>
    <p:sldId id="2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903" autoAdjust="0"/>
  </p:normalViewPr>
  <p:slideViewPr>
    <p:cSldViewPr snapToGrid="0">
      <p:cViewPr varScale="1">
        <p:scale>
          <a:sx n="49" d="100"/>
          <a:sy n="49" d="100"/>
        </p:scale>
        <p:origin x="15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DB40BB0-78D5-A193-FEBC-EF3B7FE93D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6.wdp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6.wdp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6.wdp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3.wdp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34" Type="http://schemas.openxmlformats.org/officeDocument/2006/relationships/slide" Target="slide9.xml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33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slide" Target="slide4.xml"/><Relationship Id="rId32" Type="http://schemas.openxmlformats.org/officeDocument/2006/relationships/image" Target="../media/image26.gif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24.png"/><Relationship Id="rId28" Type="http://schemas.openxmlformats.org/officeDocument/2006/relationships/image" Target="../media/image15.png"/><Relationship Id="rId10" Type="http://schemas.openxmlformats.org/officeDocument/2006/relationships/image" Target="../media/image8.png"/><Relationship Id="rId19" Type="http://schemas.openxmlformats.org/officeDocument/2006/relationships/image" Target="../media/image22.png"/><Relationship Id="rId31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8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microsoft.com/office/2007/relationships/hdphoto" Target="../media/hdphoto4.wdp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395" y="145372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187</TotalTime>
  <Words>580</Words>
  <Application>Microsoft Office PowerPoint</Application>
  <PresentationFormat>Widescreen</PresentationFormat>
  <Paragraphs>107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#9Slide05 ButterScotch</vt:lpstr>
      <vt:lpstr>#9Slide07 Bangers</vt:lpstr>
      <vt:lpstr>Arial</vt:lpstr>
      <vt:lpstr>Calibri</vt:lpstr>
      <vt:lpstr>Calibri Light</vt:lpstr>
      <vt:lpstr>Cambria</vt:lpstr>
      <vt:lpstr>Times New Roman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41</cp:revision>
  <dcterms:created xsi:type="dcterms:W3CDTF">2024-07-19T05:20:07Z</dcterms:created>
  <dcterms:modified xsi:type="dcterms:W3CDTF">2024-09-03T08:53:31Z</dcterms:modified>
  <cp:category>9Slide.vn</cp:category>
</cp:coreProperties>
</file>