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73" autoAdjust="0"/>
  </p:normalViewPr>
  <p:slideViewPr>
    <p:cSldViewPr snapToGrid="0">
      <p:cViewPr varScale="1">
        <p:scale>
          <a:sx n="51" d="100"/>
          <a:sy n="51" d="100"/>
        </p:scale>
        <p:origin x="148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03/09/2024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4FC3C1C-C483-6282-DD1A-8B1F93141E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openxmlformats.org/officeDocument/2006/relationships/image" Target="../media/image28.png"/><Relationship Id="rId4" Type="http://schemas.openxmlformats.org/officeDocument/2006/relationships/image" Target="../media/image14.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7.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35.svg"/><Relationship Id="rId4" Type="http://schemas.openxmlformats.org/officeDocument/2006/relationships/image" Target="../media/image14.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6.jpe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7.gif"/><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BAE9DAF3-A84A-5DDE-7C4F-C49D3671D1F0}"/>
              </a:ext>
            </a:extLst>
          </p:cNvPr>
          <p:cNvPicPr>
            <a:picLocks noChangeAspect="1"/>
          </p:cNvPicPr>
          <p:nvPr/>
        </p:nvPicPr>
        <p:blipFill>
          <a:blip r:embed="rId7"/>
          <a:stretch>
            <a:fillRect/>
          </a:stretch>
        </p:blipFill>
        <p:spPr>
          <a:xfrm>
            <a:off x="1534014" y="151553"/>
            <a:ext cx="6285521" cy="1944793"/>
          </a:xfrm>
          <a:prstGeom prst="rect">
            <a:avLst/>
          </a:prstGeom>
        </p:spPr>
      </p:pic>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506216"/>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83</TotalTime>
  <Words>469</Words>
  <Application>Microsoft Office PowerPoint</Application>
  <PresentationFormat>Widescreen</PresentationFormat>
  <Paragraphs>63</Paragraphs>
  <Slides>16</Slides>
  <Notes>7</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微软雅黑</vt:lpstr>
      <vt:lpstr>Arial</vt:lpstr>
      <vt:lpstr>Calibri</vt:lpstr>
      <vt:lpstr>Cambria</vt:lpstr>
      <vt:lpstr>Cambria Math</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24</cp:revision>
  <dcterms:created xsi:type="dcterms:W3CDTF">2024-08-01T12:40:17Z</dcterms:created>
  <dcterms:modified xsi:type="dcterms:W3CDTF">2024-09-03T09:00:48Z</dcterms:modified>
  <cp:category>9Slide.vn</cp:category>
</cp:coreProperties>
</file>