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9"/>
  </p:notesMasterIdLst>
  <p:sldIdLst>
    <p:sldId id="284" r:id="rId4"/>
    <p:sldId id="278" r:id="rId5"/>
    <p:sldId id="279" r:id="rId6"/>
    <p:sldId id="285" r:id="rId7"/>
    <p:sldId id="286" r:id="rId8"/>
    <p:sldId id="287" r:id="rId9"/>
    <p:sldId id="288" r:id="rId10"/>
    <p:sldId id="281" r:id="rId11"/>
    <p:sldId id="283" r:id="rId12"/>
    <p:sldId id="292" r:id="rId13"/>
    <p:sldId id="264" r:id="rId14"/>
    <p:sldId id="265" r:id="rId15"/>
    <p:sldId id="289" r:id="rId16"/>
    <p:sldId id="290" r:id="rId17"/>
    <p:sldId id="29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558" autoAdjust="0"/>
  </p:normalViewPr>
  <p:slideViewPr>
    <p:cSldViewPr>
      <p:cViewPr varScale="1">
        <p:scale>
          <a:sx n="84" d="100"/>
          <a:sy n="84" d="100"/>
        </p:scale>
        <p:origin x="720"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10/5/2024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10/5/2024</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10/5/2024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1BE415F-6626-4C31-E2B9-6CEF909C03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10/5/2024</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D89D555D-82C5-210C-CE41-3850EA72BA5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10/5/2024</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5.xml"/><Relationship Id="rId18" Type="http://schemas.openxmlformats.org/officeDocument/2006/relationships/image" Target="../media/image18.GIF"/><Relationship Id="rId3" Type="http://schemas.openxmlformats.org/officeDocument/2006/relationships/slideLayout" Target="../slideLayouts/slideLayout19.xml"/><Relationship Id="rId21"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14.png"/><Relationship Id="rId17" Type="http://schemas.openxmlformats.org/officeDocument/2006/relationships/image" Target="../media/image17.GIF"/><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image" Target="../media/image11.jpeg"/><Relationship Id="rId15" Type="http://schemas.openxmlformats.org/officeDocument/2006/relationships/slide" Target="slide7.xml"/><Relationship Id="rId23"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19.GIF"/><Relationship Id="rId4" Type="http://schemas.openxmlformats.org/officeDocument/2006/relationships/notesSlide" Target="../notesSlides/notesSlide1.xml"/><Relationship Id="rId9" Type="http://schemas.openxmlformats.org/officeDocument/2006/relationships/slide" Target="slide6.xml"/><Relationship Id="rId14" Type="http://schemas.openxmlformats.org/officeDocument/2006/relationships/image" Target="../media/image15.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1.jpe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1.jpeg"/><Relationship Id="rId9" Type="http://schemas.openxmlformats.org/officeDocument/2006/relationships/image" Target="../media/image25.GIF"/></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ừng Xanh Tươi Phim Hoạt Hình Mất Yếu Tố Nền Thỏ, Tươi, Màu Xanh Lá, Rừ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B9EB54-A0AA-4EA3-ADF3-32B2446659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22960"/>
            <a:ext cx="7259705" cy="1077190"/>
          </a:xfrm>
          <a:prstGeom prst="rect">
            <a:avLst/>
          </a:prstGeom>
        </p:spPr>
      </p:pic>
      <p:sp>
        <p:nvSpPr>
          <p:cNvPr id="6" name="Rectangle: Rounded Corners 8">
            <a:extLst>
              <a:ext uri="{FF2B5EF4-FFF2-40B4-BE49-F238E27FC236}">
                <a16:creationId xmlns:a16="http://schemas.microsoft.com/office/drawing/2014/main" id="{9B3C070F-1197-4E8D-B880-81AC26C36C6C}"/>
              </a:ext>
            </a:extLst>
          </p:cNvPr>
          <p:cNvSpPr/>
          <p:nvPr/>
        </p:nvSpPr>
        <p:spPr>
          <a:xfrm>
            <a:off x="647700" y="1608373"/>
            <a:ext cx="7848600" cy="3340686"/>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809750"/>
            <a:ext cx="72390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Đ</a:t>
            </a:r>
            <a:r>
              <a:rPr lang="vi-VN" sz="2400" dirty="0">
                <a:latin typeface="Cambria" panose="02040503050406030204" pitchFamily="18" charset="0"/>
                <a:ea typeface="Cambria" panose="02040503050406030204" pitchFamily="18" charset="0"/>
                <a:cs typeface="#9Slide03 Arima Madurai Black" pitchFamily="2" charset="0"/>
              </a:rPr>
              <a:t>ọc, viết được số thập phân. </a:t>
            </a:r>
            <a:endParaRPr lang="en-US" sz="2400" dirty="0">
              <a:latin typeface="Cambria" panose="02040503050406030204" pitchFamily="18" charset="0"/>
              <a:ea typeface="Cambria" panose="02040503050406030204" pitchFamily="18" charset="0"/>
              <a:cs typeface="#9Slide03 Arima Madurai Black" pitchFamily="2" charset="0"/>
            </a:endParaRPr>
          </a:p>
        </p:txBody>
      </p:sp>
      <p:sp>
        <p:nvSpPr>
          <p:cNvPr id="8" name="TextBox 7"/>
          <p:cNvSpPr txBox="1"/>
          <p:nvPr/>
        </p:nvSpPr>
        <p:spPr>
          <a:xfrm>
            <a:off x="1295400" y="2419350"/>
            <a:ext cx="7239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T</a:t>
            </a:r>
            <a:r>
              <a:rPr lang="vi-VN" sz="2400" dirty="0">
                <a:latin typeface="Cambria" panose="02040503050406030204" pitchFamily="18" charset="0"/>
                <a:ea typeface="Cambria" panose="02040503050406030204" pitchFamily="18" charset="0"/>
                <a:cs typeface="#9Slide03 Arima Madurai Black" pitchFamily="2" charset="0"/>
              </a:rPr>
              <a:t>hực hiện được việc chuyển đổi đơn vị đo có liên quan tới số thập phân. Xác định được các hàng phần mười, hàng phần trăm, hàng phần nghìn trong số thập phân; xác định được phần nguyên, phần thập phân của một số thập phân.</a:t>
            </a:r>
            <a:endParaRPr lang="en-US" sz="2400" dirty="0">
              <a:latin typeface="Cambria" panose="02040503050406030204" pitchFamily="18" charset="0"/>
              <a:ea typeface="Cambria" panose="02040503050406030204" pitchFamily="18" charset="0"/>
              <a:cs typeface="#9Slide03 Arima Madurai Black" pitchFamily="2" charset="0"/>
            </a:endParaRPr>
          </a:p>
        </p:txBody>
      </p:sp>
      <p:pic>
        <p:nvPicPr>
          <p:cNvPr id="9" name="Picture 8">
            <a:extLst>
              <a:ext uri="{FF2B5EF4-FFF2-40B4-BE49-F238E27FC236}">
                <a16:creationId xmlns:a16="http://schemas.microsoft.com/office/drawing/2014/main" id="{B2331760-790F-4696-A524-A2A7A5F48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64508"/>
            <a:ext cx="1690774" cy="2428416"/>
          </a:xfrm>
          <a:prstGeom prst="rect">
            <a:avLst/>
          </a:prstGeom>
        </p:spPr>
      </p:pic>
      <p:pic>
        <p:nvPicPr>
          <p:cNvPr id="10" name="Picture 9">
            <a:extLst>
              <a:ext uri="{FF2B5EF4-FFF2-40B4-BE49-F238E27FC236}">
                <a16:creationId xmlns:a16="http://schemas.microsoft.com/office/drawing/2014/main" id="{0E6E234E-4B0A-7F51-09BB-8636DC0AB741}"/>
              </a:ext>
            </a:extLst>
          </p:cNvPr>
          <p:cNvPicPr>
            <a:picLocks noChangeAspect="1"/>
          </p:cNvPicPr>
          <p:nvPr/>
        </p:nvPicPr>
        <p:blipFill>
          <a:blip r:embed="rId5"/>
          <a:stretch>
            <a:fillRect/>
          </a:stretch>
        </p:blipFill>
        <p:spPr>
          <a:xfrm>
            <a:off x="2133600" y="133350"/>
            <a:ext cx="4773582" cy="1182727"/>
          </a:xfrm>
          <a:prstGeom prst="rect">
            <a:avLst/>
          </a:prstGeom>
        </p:spPr>
      </p:pic>
    </p:spTree>
    <p:extLst>
      <p:ext uri="{BB962C8B-B14F-4D97-AF65-F5344CB8AC3E}">
        <p14:creationId xmlns:p14="http://schemas.microsoft.com/office/powerpoint/2010/main" val="4471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49846E-6 L 1.1658 0.01789 " pathEditMode="relative" rAng="0" ptsTypes="AA">
                                      <p:cBhvr>
                                        <p:cTn id="6" dur="3500" fill="hold"/>
                                        <p:tgtEl>
                                          <p:spTgt spid="9"/>
                                        </p:tgtEl>
                                        <p:attrNameLst>
                                          <p:attrName>ppt_x</p:attrName>
                                          <p:attrName>ppt_y</p:attrName>
                                        </p:attrNameLst>
                                      </p:cBhvr>
                                      <p:rCtr x="58281" y="895"/>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340</Words>
  <Application>Microsoft Office PowerPoint</Application>
  <PresentationFormat>On-screen Show (16:9)</PresentationFormat>
  <Paragraphs>48</Paragraphs>
  <Slides>15</Slides>
  <Notes>5</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#9Slide03 AmpleSoft Thin Thin</vt:lpstr>
      <vt:lpstr>Cambria Math</vt:lpstr>
      <vt:lpstr>#9Slide03 AmpleSoft Bold</vt:lpstr>
      <vt:lpstr>Calibri Math</vt:lpstr>
      <vt:lpstr>#9Slide03 Arima Madurai Black</vt:lpstr>
      <vt:lpstr>Calibri</vt:lpstr>
      <vt:lpstr>#9Slide03 Arima Madurai ExtraBo</vt:lpstr>
      <vt:lpstr>Arial</vt:lpstr>
      <vt:lpstr>#9Slide07 Itim</vt:lpstr>
      <vt:lpstr>#9Slide03 Cabin SemiBold</vt:lpstr>
      <vt:lpstr>#9Slide07 SVNPosterizer KG Inli</vt:lpstr>
      <vt:lpstr>#9Slide03 Ample</vt:lpstr>
      <vt:lpstr>KaiTi</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76</cp:revision>
  <dcterms:created xsi:type="dcterms:W3CDTF">2022-04-03T13:31:22Z</dcterms:created>
  <dcterms:modified xsi:type="dcterms:W3CDTF">2024-10-05T13:58:36Z</dcterms:modified>
</cp:coreProperties>
</file>