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707" r:id="rId2"/>
  </p:sldMasterIdLst>
  <p:notesMasterIdLst>
    <p:notesMasterId r:id="rId26"/>
  </p:notesMasterIdLst>
  <p:sldIdLst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29" r:id="rId12"/>
    <p:sldId id="258" r:id="rId13"/>
    <p:sldId id="315" r:id="rId14"/>
    <p:sldId id="339" r:id="rId15"/>
    <p:sldId id="340" r:id="rId16"/>
    <p:sldId id="312" r:id="rId17"/>
    <p:sldId id="264" r:id="rId18"/>
    <p:sldId id="313" r:id="rId19"/>
    <p:sldId id="341" r:id="rId20"/>
    <p:sldId id="342" r:id="rId21"/>
    <p:sldId id="343" r:id="rId22"/>
    <p:sldId id="344" r:id="rId23"/>
    <p:sldId id="345" r:id="rId24"/>
    <p:sldId id="32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0903" autoAdjust="0"/>
  </p:normalViewPr>
  <p:slideViewPr>
    <p:cSldViewPr snapToGrid="0">
      <p:cViewPr varScale="1">
        <p:scale>
          <a:sx n="65" d="100"/>
          <a:sy n="65" d="100"/>
        </p:scale>
        <p:origin x="17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F0198-6304-4F19-8B7D-5FA4B1EB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00FA-AF9C-36F3-82BE-645713076E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02BD5-1351-0861-3987-DF3F68ACD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6E13F-6F3B-DA21-E5B5-BB2AF2B1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DE1A3-C557-278F-6010-A3255AFF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98E3B-4547-DCBF-7893-BF10392C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08A9-5AF9-445D-6774-34A3B5B7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D98E7-FAA2-7490-A60C-E8F3D8C1F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48FE3-FB77-5CCA-3523-65AC33808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D80C2-25FA-CF0A-AEFE-E5A78A3E4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73CD7-3B29-29E7-B66D-408E392D8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7F4D36-04A5-799A-AAA4-76DA386E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FA56D-BC17-B068-345B-087DD29D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E8D19-AAF8-5B51-F1C0-7728B788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21501-CCDB-7806-9810-0586B73D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D8456-BD81-C462-A61B-697CF7E64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F482A-AFFC-72DB-A5FE-9E9DC925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E14B0-D4AC-FBE9-5292-BB6B96F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DDC902-897E-F196-D691-4BA6CE4F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9A34A-D19A-4EF6-4CE1-2364664E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748D5-5641-3813-D284-341FFB54F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9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2866-A742-1B1E-6C36-906239F8B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498D-3D82-6591-1305-E2C8C8DD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4D250-D147-DEA2-9A14-277FADB12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CC695-715C-CE25-145B-C3F720F2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72A0C-E0FC-1DBC-7CB4-BF65C5EE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59753-F981-B658-E0C1-6F92A7AE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8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C755-2D27-E095-5666-A0E08075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89A85-8050-FD55-803B-A72A9F675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0935B-AEAF-3C8A-E1F7-AF2F10E29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ADE6C-9D64-A5AA-44F2-AD3A2159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E57F5-7077-9EEE-BC96-7230B857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A90A3-12C6-3459-FDE0-2665C0F2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7BD5-7E66-51F9-0FC4-A440E40D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1981B-001A-0F21-8407-35CBACBAD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F5A59-1836-3675-FDA1-CA69ADFA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1151C-F84B-285D-7F89-3B09D772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C44BE-1BCA-24E4-467D-F2FADE5EF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8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AD144F-5C94-3A05-8292-E2149579B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FE178-9A62-C60B-454A-6C2D434B4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821D6-F8C5-0DF5-AB38-345191DA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53D4-7CE7-07D6-0224-92782304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4626D-6C54-052D-5AD0-FE352D91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5D206-5094-D3C3-51FE-EECCFDF71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CF022-3794-B5C4-8E03-68B247CF4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2CA07-A718-D0B7-5832-061DD5CE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238B-7B2C-C89E-2819-D1E32F92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EEBF1-48AE-1256-30EF-803F783E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35D-6F69-5BCB-C758-4D469C59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00521-C35C-00D4-4FC3-AF1C4204A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18BE-C316-A056-D8EB-864FBED8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38D96-26C2-50AF-5DD8-D0BC864DD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611E-2C98-A578-6FCC-4687EB16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3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605A8-4645-CA9C-F535-DB1C7125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6C99B-96F4-FEA7-B79B-3242C1C6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1622-AC8F-DD97-FB2D-B641641F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AD749-5350-1FF9-2577-CB2EA4FC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5DA8-EC61-5C00-733E-3052793D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1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E9C1F72-4015-2357-96DA-46FA730512C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A4F7FA15-F099-1778-79BB-6EFAA449E6FF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DBD182-9012-39B9-825A-3F44D355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8649C-31AE-7283-43D8-8AE9E166A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79D8-D9D7-9DCA-8B18-17CD1E613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71AF3-854B-4306-A046-F427DB287F0A}" type="datetimeFigureOut">
              <a:rPr lang="en-US" smtClean="0"/>
              <a:t>03/09/2024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BDC4-CC2C-C23B-429B-500673831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9F6D3-4EBE-73EA-9E5D-E40678E86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FC111E-CD0F-4769-AAFF-59FB03D58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4411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35 624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4,05 đọc là: Bốn phẩy không năm</a:t>
            </a:r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/>
              <a:t>12,004 đọc là: Mười hai phẩy không không bốn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415</TotalTime>
  <Words>667</Words>
  <Application>Microsoft Office PowerPoint</Application>
  <PresentationFormat>On-screen Show (16:9)</PresentationFormat>
  <Paragraphs>143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Aptos</vt:lpstr>
      <vt:lpstr>Aptos Display</vt:lpstr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2_Math Subject for Elementary - 3rd Grade: Operations and Algebraic Thinking by Slidesgo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subject>9Slide.vn</dc:subject>
  <dc:creator>huong</dc:creator>
  <dc:description>9Slide.vn</dc:description>
  <cp:lastModifiedBy>Hương</cp:lastModifiedBy>
  <cp:revision>53</cp:revision>
  <dcterms:modified xsi:type="dcterms:W3CDTF">2024-09-03T08:50:14Z</dcterms:modified>
  <cp:category>9Slide.vn</cp:category>
</cp:coreProperties>
</file>