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8" r:id="rId3"/>
    <p:sldId id="259" r:id="rId4"/>
    <p:sldId id="260" r:id="rId5"/>
    <p:sldId id="261" r:id="rId6"/>
    <p:sldId id="262" r:id="rId7"/>
    <p:sldId id="257"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957" autoAdjust="0"/>
  </p:normalViewPr>
  <p:slideViewPr>
    <p:cSldViewPr snapToGrid="0">
      <p:cViewPr>
        <p:scale>
          <a:sx n="33" d="100"/>
          <a:sy n="33" d="100"/>
        </p:scale>
        <p:origin x="216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03/09/2024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png"/><Relationship Id="rId26" Type="http://schemas.openxmlformats.org/officeDocument/2006/relationships/image" Target="../media/image9.png"/><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5.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8.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0.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 Id="rId27" Type="http://schemas.microsoft.com/office/2007/relationships/hdphoto" Target="../media/hdphoto4.wdp"/><Relationship Id="rId30"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4A66F18-A4C2-ABFF-0A37-B91ABAA68B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4D06CBC3-89C1-7D14-4390-6AE6AF44C5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03/09/2024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emf"/><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09" h="3784600" fill="none" extrusionOk="0">
                  <a:moveTo>
                    <a:pt x="0" y="290062"/>
                  </a:moveTo>
                  <a:cubicBezTo>
                    <a:pt x="11290" y="171340"/>
                    <a:pt x="134480" y="8604"/>
                    <a:pt x="293317" y="0"/>
                  </a:cubicBezTo>
                  <a:cubicBezTo>
                    <a:pt x="720206" y="74113"/>
                    <a:pt x="2061603" y="-83367"/>
                    <a:pt x="2666491" y="0"/>
                  </a:cubicBezTo>
                  <a:cubicBezTo>
                    <a:pt x="2848810" y="37111"/>
                    <a:pt x="2937770" y="147862"/>
                    <a:pt x="2959809" y="290062"/>
                  </a:cubicBezTo>
                  <a:cubicBezTo>
                    <a:pt x="3051509" y="1373438"/>
                    <a:pt x="3006913" y="2975959"/>
                    <a:pt x="2959809" y="3494537"/>
                  </a:cubicBezTo>
                  <a:cubicBezTo>
                    <a:pt x="2988184" y="3648100"/>
                    <a:pt x="2800893" y="3768508"/>
                    <a:pt x="2666491" y="3784600"/>
                  </a:cubicBezTo>
                  <a:cubicBezTo>
                    <a:pt x="2233892" y="3885800"/>
                    <a:pt x="598945" y="3758609"/>
                    <a:pt x="293317" y="3784600"/>
                  </a:cubicBezTo>
                  <a:cubicBezTo>
                    <a:pt x="107791" y="3816873"/>
                    <a:pt x="-6873" y="3660372"/>
                    <a:pt x="0" y="3494537"/>
                  </a:cubicBezTo>
                  <a:cubicBezTo>
                    <a:pt x="-115217" y="2345839"/>
                    <a:pt x="77320" y="1581583"/>
                    <a:pt x="0" y="290062"/>
                  </a:cubicBezTo>
                  <a:close/>
                </a:path>
                <a:path w="2959809" h="3784600" stroke="0" extrusionOk="0">
                  <a:moveTo>
                    <a:pt x="0" y="290062"/>
                  </a:moveTo>
                  <a:cubicBezTo>
                    <a:pt x="-20927" y="115501"/>
                    <a:pt x="172550" y="-20620"/>
                    <a:pt x="293317" y="0"/>
                  </a:cubicBezTo>
                  <a:cubicBezTo>
                    <a:pt x="1421486" y="92688"/>
                    <a:pt x="2288368" y="121868"/>
                    <a:pt x="2666491" y="0"/>
                  </a:cubicBezTo>
                  <a:cubicBezTo>
                    <a:pt x="2835707" y="-51430"/>
                    <a:pt x="2949697" y="115318"/>
                    <a:pt x="2959809" y="290062"/>
                  </a:cubicBezTo>
                  <a:cubicBezTo>
                    <a:pt x="2910772" y="933809"/>
                    <a:pt x="2941318" y="3001593"/>
                    <a:pt x="2959809" y="3494537"/>
                  </a:cubicBezTo>
                  <a:cubicBezTo>
                    <a:pt x="2926918" y="3676080"/>
                    <a:pt x="2858737" y="3792523"/>
                    <a:pt x="2666491" y="3784600"/>
                  </a:cubicBezTo>
                  <a:cubicBezTo>
                    <a:pt x="2254744" y="3736947"/>
                    <a:pt x="655064" y="3891076"/>
                    <a:pt x="293317" y="3784600"/>
                  </a:cubicBezTo>
                  <a:cubicBezTo>
                    <a:pt x="137895" y="3782576"/>
                    <a:pt x="-2191" y="3645433"/>
                    <a:pt x="0" y="3494537"/>
                  </a:cubicBezTo>
                  <a:cubicBezTo>
                    <a:pt x="105393" y="2578320"/>
                    <a:pt x="136274" y="1367467"/>
                    <a:pt x="0" y="290062"/>
                  </a:cubicBezTo>
                  <a:close/>
                </a:path>
                <a:path w="2959809" h="3784600" fill="none" stroke="0" extrusionOk="0">
                  <a:moveTo>
                    <a:pt x="0" y="290062"/>
                  </a:moveTo>
                  <a:cubicBezTo>
                    <a:pt x="-704" y="130845"/>
                    <a:pt x="152762" y="-16279"/>
                    <a:pt x="293317" y="0"/>
                  </a:cubicBezTo>
                  <a:cubicBezTo>
                    <a:pt x="635820" y="-113902"/>
                    <a:pt x="2159424" y="-43393"/>
                    <a:pt x="2666491" y="0"/>
                  </a:cubicBezTo>
                  <a:cubicBezTo>
                    <a:pt x="2836022" y="3369"/>
                    <a:pt x="2945208" y="158032"/>
                    <a:pt x="2959809" y="290062"/>
                  </a:cubicBezTo>
                  <a:cubicBezTo>
                    <a:pt x="3053444" y="1419490"/>
                    <a:pt x="2983363" y="3004370"/>
                    <a:pt x="2959809" y="3494537"/>
                  </a:cubicBezTo>
                  <a:cubicBezTo>
                    <a:pt x="2965181" y="3655559"/>
                    <a:pt x="2818522" y="3773233"/>
                    <a:pt x="2666491" y="3784600"/>
                  </a:cubicBezTo>
                  <a:cubicBezTo>
                    <a:pt x="2226438" y="3844591"/>
                    <a:pt x="618139" y="3773633"/>
                    <a:pt x="293317" y="3784600"/>
                  </a:cubicBezTo>
                  <a:cubicBezTo>
                    <a:pt x="119782" y="3797487"/>
                    <a:pt x="18566" y="3659692"/>
                    <a:pt x="0" y="3494537"/>
                  </a:cubicBezTo>
                  <a:cubicBezTo>
                    <a:pt x="-91164" y="2307457"/>
                    <a:pt x="-25999" y="1646523"/>
                    <a:pt x="0" y="290062"/>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439</Words>
  <Application>Microsoft Office PowerPoint</Application>
  <PresentationFormat>Widescreen</PresentationFormat>
  <Paragraphs>68</Paragraphs>
  <Slides>23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22</cp:revision>
  <dcterms:created xsi:type="dcterms:W3CDTF">2024-07-23T08:11:36Z</dcterms:created>
  <dcterms:modified xsi:type="dcterms:W3CDTF">2024-09-03T08:57:59Z</dcterms:modified>
  <cp:category>9Slide.vn</cp:category>
</cp:coreProperties>
</file>