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83" r:id="rId4"/>
    <p:sldId id="259" r:id="rId5"/>
    <p:sldId id="290" r:id="rId6"/>
    <p:sldId id="291" r:id="rId7"/>
    <p:sldId id="292" r:id="rId8"/>
    <p:sldId id="293" r:id="rId9"/>
    <p:sldId id="288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72" d="100"/>
          <a:sy n="72" d="100"/>
        </p:scale>
        <p:origin x="6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12/20/2025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75E6E8B-253A-45C9-8672-9D3DFFD397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31854"/>
            <a:ext cx="2228552" cy="2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9.em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235" y="1863552"/>
            <a:ext cx="11368062" cy="48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B85EBFFA-2989-3542-BB87-E74BB1BBC2EA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095500"/>
            <a:ext cx="9246179" cy="9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943100"/>
            <a:ext cx="1116738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5" grpId="0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8" y="3314700"/>
            <a:ext cx="7231002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28700"/>
            <a:ext cx="11851704" cy="5288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8293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72771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8404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68952-7829-6866-6FC0-C8EE696B3F38}"/>
              </a:ext>
            </a:extLst>
          </p:cNvPr>
          <p:cNvSpPr/>
          <p:nvPr/>
        </p:nvSpPr>
        <p:spPr>
          <a:xfrm>
            <a:off x="11125200" y="4000500"/>
            <a:ext cx="685800" cy="914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AAF2C-0A2A-5EC9-A177-BDD24D3A14B3}"/>
              </a:ext>
            </a:extLst>
          </p:cNvPr>
          <p:cNvSpPr txBox="1"/>
          <p:nvPr/>
        </p:nvSpPr>
        <p:spPr>
          <a:xfrm>
            <a:off x="11277600" y="38481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252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My PC</cp:lastModifiedBy>
  <cp:revision>22</cp:revision>
  <dcterms:created xsi:type="dcterms:W3CDTF">2006-08-16T00:00:00Z</dcterms:created>
  <dcterms:modified xsi:type="dcterms:W3CDTF">2025-12-20T14:01:24Z</dcterms:modified>
  <dc:identifier>DAF5AIPDJxI</dc:identifier>
</cp:coreProperties>
</file>