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8"/>
  </p:notesMasterIdLst>
  <p:sldIdLst>
    <p:sldId id="279" r:id="rId4"/>
    <p:sldId id="283" r:id="rId5"/>
    <p:sldId id="299" r:id="rId6"/>
    <p:sldId id="300" r:id="rId7"/>
    <p:sldId id="301" r:id="rId8"/>
    <p:sldId id="282" r:id="rId9"/>
    <p:sldId id="290" r:id="rId10"/>
    <p:sldId id="305" r:id="rId11"/>
    <p:sldId id="306" r:id="rId12"/>
    <p:sldId id="307" r:id="rId13"/>
    <p:sldId id="308" r:id="rId14"/>
    <p:sldId id="309" r:id="rId15"/>
    <p:sldId id="310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129</Words>
  <Application>Microsoft Office PowerPoint</Application>
  <PresentationFormat>Widescreen</PresentationFormat>
  <Paragraphs>25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Thao Tran</cp:lastModifiedBy>
  <cp:revision>57</cp:revision>
  <dcterms:created xsi:type="dcterms:W3CDTF">2013-02-13T14:55:58Z</dcterms:created>
  <dcterms:modified xsi:type="dcterms:W3CDTF">2024-10-04T15:59:56Z</dcterms:modified>
</cp:coreProperties>
</file>