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57" r:id="rId8"/>
    <p:sldId id="307" r:id="rId9"/>
    <p:sldId id="2007577139" r:id="rId10"/>
    <p:sldId id="2007577140" r:id="rId11"/>
    <p:sldId id="2007577141" r:id="rId12"/>
    <p:sldId id="310" r:id="rId13"/>
    <p:sldId id="200757714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62" autoAdjust="0"/>
  </p:normalViewPr>
  <p:slideViewPr>
    <p:cSldViewPr snapToGrid="0">
      <p:cViewPr varScale="1">
        <p:scale>
          <a:sx n="50" d="100"/>
          <a:sy n="50" d="100"/>
        </p:scale>
        <p:origin x="14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D3A6783-7E04-35AB-F2B2-56C092A823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EF5440F-8D1C-1F9A-F328-73B0454263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slide" Target="slide3.xml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12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openxmlformats.org/officeDocument/2006/relationships/slide" Target="slide2.xml"/><Relationship Id="rId10" Type="http://schemas.openxmlformats.org/officeDocument/2006/relationships/image" Target="../media/image31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12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blipFill>
                <a:blip r:embed="rId11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095500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334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48150" y="28003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733425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2438400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4229100" y="47434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</TotalTime>
  <Words>210</Words>
  <Application>Microsoft Office PowerPoint</Application>
  <PresentationFormat>Widescreen</PresentationFormat>
  <Paragraphs>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11</cp:revision>
  <dcterms:created xsi:type="dcterms:W3CDTF">2024-06-28T13:26:59Z</dcterms:created>
  <dcterms:modified xsi:type="dcterms:W3CDTF">2024-09-03T08:50:59Z</dcterms:modified>
  <cp:category>9Slide.vn</cp:category>
</cp:coreProperties>
</file>