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sldIdLst>
    <p:sldId id="428" r:id="rId2"/>
    <p:sldId id="442" r:id="rId3"/>
    <p:sldId id="421" r:id="rId4"/>
    <p:sldId id="423" r:id="rId5"/>
    <p:sldId id="396" r:id="rId6"/>
    <p:sldId id="397" r:id="rId7"/>
    <p:sldId id="398" r:id="rId8"/>
    <p:sldId id="443" r:id="rId9"/>
    <p:sldId id="432" r:id="rId10"/>
    <p:sldId id="444" r:id="rId11"/>
    <p:sldId id="43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1B"/>
    <a:srgbClr val="3E8DB8"/>
    <a:srgbClr val="F0C77F"/>
    <a:srgbClr val="EC7837"/>
    <a:srgbClr val="116C60"/>
    <a:srgbClr val="6396AC"/>
    <a:srgbClr val="573C84"/>
    <a:srgbClr val="9477C1"/>
    <a:srgbClr val="7ACAEB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84430" autoAdjust="0"/>
  </p:normalViewPr>
  <p:slideViewPr>
    <p:cSldViewPr snapToGrid="0">
      <p:cViewPr varScale="1">
        <p:scale>
          <a:sx n="48" d="100"/>
          <a:sy n="48" d="100"/>
        </p:scale>
        <p:origin x="154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2024/9/3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95B7A7A-5E5F-11B9-37D4-14A7C47308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61ED-B726-5E66-81AC-73761D51313F}"/>
              </a:ext>
            </a:extLst>
          </p:cNvPr>
          <p:cNvSpPr txBox="1"/>
          <p:nvPr/>
        </p:nvSpPr>
        <p:spPr>
          <a:xfrm>
            <a:off x="1229360" y="1097280"/>
            <a:ext cx="9601200" cy="518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5,08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5,09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Covid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5,3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91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18794-43E2-64FE-783E-B5E2C2A49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948" y="379801"/>
            <a:ext cx="2314575" cy="1054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8E1C4-01E0-DE56-D3A0-D17C842C8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0196" y="1797270"/>
            <a:ext cx="7123313" cy="266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260E9-5A37-0F24-CEAC-2F2FC56ED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4144" y="937581"/>
            <a:ext cx="320677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3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solidFill>
                    <a:srgbClr val="E35F56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53311" cy="923330"/>
            <a:chOff x="1209408" y="1005676"/>
            <a:chExt cx="7853311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6934546" cy="677109"/>
              <a:chOff x="2092241" y="965079"/>
              <a:chExt cx="6934546" cy="67710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4" y="965079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273968-4103-8274-54B7-DC02433A2C64}"/>
                </a:ext>
              </a:extLst>
            </p:cNvPr>
            <p:cNvSpPr/>
            <p:nvPr/>
          </p:nvSpPr>
          <p:spPr>
            <a:xfrm>
              <a:off x="3403600" y="1859280"/>
              <a:ext cx="78232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211FA67-7092-EBEC-175B-F34640A8EBF8}"/>
                </a:ext>
              </a:extLst>
            </p:cNvPr>
            <p:cNvSpPr/>
            <p:nvPr/>
          </p:nvSpPr>
          <p:spPr>
            <a:xfrm>
              <a:off x="3423920" y="257048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C6A36C-B65D-AE32-5141-F8E792E50660}"/>
                </a:ext>
              </a:extLst>
            </p:cNvPr>
            <p:cNvSpPr/>
            <p:nvPr/>
          </p:nvSpPr>
          <p:spPr>
            <a:xfrm>
              <a:off x="3789680" y="327152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A7CE50-5067-939F-A59C-37376AA553C3}"/>
                </a:ext>
              </a:extLst>
            </p:cNvPr>
            <p:cNvSpPr/>
            <p:nvPr/>
          </p:nvSpPr>
          <p:spPr>
            <a:xfrm>
              <a:off x="9123680" y="18897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BF48168-7F1C-ABD3-9079-06169F60932D}"/>
                </a:ext>
              </a:extLst>
            </p:cNvPr>
            <p:cNvSpPr/>
            <p:nvPr/>
          </p:nvSpPr>
          <p:spPr>
            <a:xfrm>
              <a:off x="9164320" y="26009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9A9EF7-9AB8-BB98-0C59-EDECD13B1831}"/>
                </a:ext>
              </a:extLst>
            </p:cNvPr>
            <p:cNvSpPr/>
            <p:nvPr/>
          </p:nvSpPr>
          <p:spPr>
            <a:xfrm>
              <a:off x="9052560" y="339344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D4B5DE-C07E-F2B1-3E4E-7E8090A404F1}"/>
              </a:ext>
            </a:extLst>
          </p:cNvPr>
          <p:cNvSpPr/>
          <p:nvPr/>
        </p:nvSpPr>
        <p:spPr>
          <a:xfrm>
            <a:off x="3373120" y="183896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57BF1FB-9945-61D7-A148-A29BFE74C537}"/>
              </a:ext>
            </a:extLst>
          </p:cNvPr>
          <p:cNvSpPr/>
          <p:nvPr/>
        </p:nvSpPr>
        <p:spPr>
          <a:xfrm>
            <a:off x="3373120" y="25603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4,08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2EEBB8C-8110-5572-33BF-C90ED1CF21F5}"/>
              </a:ext>
            </a:extLst>
          </p:cNvPr>
          <p:cNvSpPr/>
          <p:nvPr/>
        </p:nvSpPr>
        <p:spPr>
          <a:xfrm>
            <a:off x="3749040" y="32715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55F0DB4-D3B7-7372-94AC-8B5CB22D1C04}"/>
              </a:ext>
            </a:extLst>
          </p:cNvPr>
          <p:cNvSpPr/>
          <p:nvPr/>
        </p:nvSpPr>
        <p:spPr>
          <a:xfrm>
            <a:off x="9093200" y="18999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99C88F-86C3-53B7-DCB5-11A1FCE2D4B6}"/>
              </a:ext>
            </a:extLst>
          </p:cNvPr>
          <p:cNvSpPr/>
          <p:nvPr/>
        </p:nvSpPr>
        <p:spPr>
          <a:xfrm>
            <a:off x="9144000" y="258064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5B97112-478F-17CF-9E56-568A5F79CF99}"/>
              </a:ext>
            </a:extLst>
          </p:cNvPr>
          <p:cNvSpPr/>
          <p:nvPr/>
        </p:nvSpPr>
        <p:spPr>
          <a:xfrm>
            <a:off x="9042400" y="340360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68112" y="92588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86080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30749AA-96A4-E819-3758-E586AA9E4051}"/>
              </a:ext>
            </a:extLst>
          </p:cNvPr>
          <p:cNvSpPr/>
          <p:nvPr/>
        </p:nvSpPr>
        <p:spPr>
          <a:xfrm>
            <a:off x="2854960" y="385064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6,075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02D608-D42E-9D38-C4BB-8FAEA14E267D}"/>
              </a:ext>
            </a:extLst>
          </p:cNvPr>
          <p:cNvSpPr/>
          <p:nvPr/>
        </p:nvSpPr>
        <p:spPr>
          <a:xfrm>
            <a:off x="8422640" y="3901440"/>
            <a:ext cx="8432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05A4A4D-304E-26C8-99C6-F8914F6AB633}"/>
              </a:ext>
            </a:extLst>
          </p:cNvPr>
          <p:cNvSpPr/>
          <p:nvPr/>
        </p:nvSpPr>
        <p:spPr>
          <a:xfrm>
            <a:off x="4053840" y="5476240"/>
            <a:ext cx="518160" cy="477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  <p:bldP spid="61" grpId="0" animBg="1"/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1341488" y="284316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95D4D8-6310-11EF-727B-A30BC831C6ED}"/>
              </a:ext>
            </a:extLst>
          </p:cNvPr>
          <p:cNvGrpSpPr/>
          <p:nvPr/>
        </p:nvGrpSpPr>
        <p:grpSpPr>
          <a:xfrm>
            <a:off x="2152947" y="369938"/>
            <a:ext cx="6869134" cy="900062"/>
            <a:chOff x="1159250" y="691589"/>
            <a:chExt cx="6869134" cy="90006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987E63-24F6-6E31-3E1C-5D718ACB294F}"/>
                </a:ext>
              </a:extLst>
            </p:cNvPr>
            <p:cNvSpPr/>
            <p:nvPr/>
          </p:nvSpPr>
          <p:spPr>
            <a:xfrm>
              <a:off x="1236076" y="691589"/>
              <a:ext cx="6639907" cy="90006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7AE4E4-3FE2-28AC-45AF-E028CABF89F6}"/>
                </a:ext>
              </a:extLst>
            </p:cNvPr>
            <p:cNvSpPr txBox="1"/>
            <p:nvPr/>
          </p:nvSpPr>
          <p:spPr>
            <a:xfrm>
              <a:off x="1159250" y="744937"/>
              <a:ext cx="68691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thập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478353"/>
            <a:chOff x="1087120" y="1768204"/>
            <a:chExt cx="10220960" cy="14783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C3417-00DE-0605-A198-E61ACAF456EA}"/>
              </a:ext>
            </a:extLst>
          </p:cNvPr>
          <p:cNvSpPr/>
          <p:nvPr/>
        </p:nvSpPr>
        <p:spPr>
          <a:xfrm>
            <a:off x="3332480" y="191008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C5996-75F3-F8A4-F40F-B9E5FC65A149}"/>
              </a:ext>
            </a:extLst>
          </p:cNvPr>
          <p:cNvSpPr/>
          <p:nvPr/>
        </p:nvSpPr>
        <p:spPr>
          <a:xfrm>
            <a:off x="3037840" y="2682240"/>
            <a:ext cx="103632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5,075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D3538C-B568-A6A9-9C98-40CE4B62EB37}"/>
              </a:ext>
            </a:extLst>
          </p:cNvPr>
          <p:cNvSpPr/>
          <p:nvPr/>
        </p:nvSpPr>
        <p:spPr>
          <a:xfrm>
            <a:off x="9032240" y="1920240"/>
            <a:ext cx="10261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37E76-C168-0CE2-C0A3-ABF1B1ECC927}"/>
              </a:ext>
            </a:extLst>
          </p:cNvPr>
          <p:cNvSpPr/>
          <p:nvPr/>
        </p:nvSpPr>
        <p:spPr>
          <a:xfrm>
            <a:off x="8656320" y="2641600"/>
            <a:ext cx="9753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1076960" y="359664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Sắp xếp các số thập phần tìm được ở cầu a theo thứ tự từ bé đến lớn.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0DE2B-DB29-BB1C-3C37-C4ED99472E27}"/>
              </a:ext>
            </a:extLst>
          </p:cNvPr>
          <p:cNvSpPr txBox="1"/>
          <p:nvPr/>
        </p:nvSpPr>
        <p:spPr>
          <a:xfrm>
            <a:off x="1280160" y="4683760"/>
            <a:ext cx="905256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0,75 l; 3,452 l; 5,075 l; 6,26 l.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7" grpId="0" animBg="1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AE43E8-1ACA-E563-5A54-A67D157A4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908" y="324113"/>
            <a:ext cx="5919729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40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159428" cy="2112296"/>
            <a:chOff x="4609180" y="762241"/>
            <a:chExt cx="10159428" cy="21122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518113" y="791737"/>
              <a:ext cx="9250495" cy="2082800"/>
              <a:chOff x="2128173" y="1005676"/>
              <a:chExt cx="9250495" cy="20828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9077775" cy="2082800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91135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 câu trả lời đúng.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ba bức tranh tư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ờ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bảo vệ môi trường có diện tích là 5,3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an toàn giao thông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8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phòng chống dịch Covid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9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645" y="2705735"/>
            <a:ext cx="5314950" cy="2990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894080" y="3027680"/>
            <a:ext cx="51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nào có diện tích bé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Bức tranh về bảo vệ môi trường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Bức tranh về an toàn giao thông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Bức 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332</TotalTime>
  <Words>385</Words>
  <Application>Microsoft Office PowerPoint</Application>
  <PresentationFormat>Widescreen</PresentationFormat>
  <Paragraphs>71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</vt:lpstr>
      <vt:lpstr>SVN-Cookies</vt:lpstr>
      <vt:lpstr>思源黑体 CN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cp:keywords>Hương Thảo - 0972115126</cp:keywords>
  <dc:description>9Slide.vn</dc:description>
  <cp:lastModifiedBy>Hương</cp:lastModifiedBy>
  <cp:revision>54</cp:revision>
  <dcterms:created xsi:type="dcterms:W3CDTF">2022-05-26T07:07:17Z</dcterms:created>
  <dcterms:modified xsi:type="dcterms:W3CDTF">2024-09-03T08:52:41Z</dcterms:modified>
  <cp:category>9Slide.vn</cp:category>
</cp:coreProperties>
</file>