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1" r:id="rId2"/>
    <p:sldMasterId id="2147483663" r:id="rId3"/>
  </p:sldMasterIdLst>
  <p:notesMasterIdLst>
    <p:notesMasterId r:id="rId21"/>
  </p:notesMasterIdLst>
  <p:sldIdLst>
    <p:sldId id="342" r:id="rId4"/>
    <p:sldId id="264" r:id="rId5"/>
    <p:sldId id="265" r:id="rId6"/>
    <p:sldId id="269" r:id="rId7"/>
    <p:sldId id="270" r:id="rId8"/>
    <p:sldId id="268" r:id="rId9"/>
    <p:sldId id="386" r:id="rId10"/>
    <p:sldId id="400" r:id="rId11"/>
    <p:sldId id="398" r:id="rId12"/>
    <p:sldId id="344" r:id="rId13"/>
    <p:sldId id="403" r:id="rId14"/>
    <p:sldId id="404" r:id="rId15"/>
    <p:sldId id="395" r:id="rId16"/>
    <p:sldId id="405" r:id="rId17"/>
    <p:sldId id="406" r:id="rId18"/>
    <p:sldId id="399" r:id="rId19"/>
    <p:sldId id="357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7D1"/>
    <a:srgbClr val="FDA959"/>
    <a:srgbClr val="99E2F1"/>
    <a:srgbClr val="248ED6"/>
    <a:srgbClr val="DE5566"/>
    <a:srgbClr val="ED9B1C"/>
    <a:srgbClr val="BD3B25"/>
    <a:srgbClr val="FE7142"/>
    <a:srgbClr val="309BE3"/>
    <a:srgbClr val="157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5033" autoAdjust="0"/>
  </p:normalViewPr>
  <p:slideViewPr>
    <p:cSldViewPr snapToGrid="0">
      <p:cViewPr varScale="1">
        <p:scale>
          <a:sx n="63" d="100"/>
          <a:sy n="63" d="100"/>
        </p:scale>
        <p:origin x="7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323-EE56-4998-8376-A0B0EFCBE370}" type="datetimeFigureOut">
              <a:rPr lang="zh-CN" altLang="en-US" smtClean="0"/>
              <a:t>2024/10/4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A9532-D02F-464A-BA78-08F4380BA1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hạt</a:t>
            </a:r>
            <a:r>
              <a:rPr lang="en-US" dirty="0"/>
              <a:t> </a:t>
            </a:r>
            <a:r>
              <a:rPr lang="en-US" dirty="0" err="1"/>
              <a:t>ngọc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  <a:p>
            <a:r>
              <a:rPr lang="vi-VN" dirty="0"/>
              <a:t>Click vào chữ Săn ngọc trai để tới phần khám phá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37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hạt ngọc trai về lại trò chơi Săn Ngọc Trai.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352AC3-3556-40C3-B090-763E0DB396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72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2175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333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650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0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FBA4-380A-4607-A017-3E86F5F76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3AE79-3528-4ED8-84E2-C19DEDF2A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79ADC-DBB4-4187-A2CA-E444D65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BFC43-944F-439B-8B77-98C1BBE2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FAA73-EA48-49B5-BF09-D92C7E11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250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81E29-CA3E-4AE3-9B3F-5A53D083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422BA-68F9-446A-A003-AF60A1A94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F2A88-EC77-4C11-9702-77AFD719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94A40-E7DA-4533-A02E-7760DA2A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70AD-70E0-4DC2-833F-9523F0D1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059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A54D-FD63-4F09-AAF6-AA3FB95D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8A6D2-2F67-458A-9AB4-7D0E2BC9A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E37A9-EE64-4063-AF53-0DE8F014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F9679-AD9F-47C5-80A7-4BC64DBA5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434E5-DB09-4BB7-ACBB-FB1E4C69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72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5D04D-FFB2-4B58-9031-71B682B0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686F-D084-4556-9B0E-CD0C6C25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F152A-5056-471A-AADC-42F86A8B5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BCB89-6FB2-4B7B-BCC7-2ED11CB2D3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9C20F-5230-42DD-BDD8-640869C3B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EA15A-D29B-4BAF-823B-6A248F72B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56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A0A0-C8D2-447E-AC8C-97B1D4AA0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49BEB-3F55-46A6-A5AB-1BC9FCEC4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2BF7B-02A3-4592-8268-946108E74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F6A7D-F417-4255-ADE7-BAD28B896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A71748-A2AF-4A79-8628-435CCD5AB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B7D6EC-4A9A-41F5-8C07-59FF5E03E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CCE00-DBDB-4F22-B210-70695CF2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27A3E-04F2-45E1-8AE6-F4F1883F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624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181CE-139A-4932-9557-BA643E686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F798F-52F2-4B18-BC44-03AD267E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D140E-5009-4377-85CB-D11E324B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6852-D83F-4484-8D49-26FAEA0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187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C289D-2AF0-4BFD-AE09-C7DC13CCF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174DA-D42F-4F41-AD31-6F38AF6C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41168-1F6F-47E3-A78F-64B0BE9F3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809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9628-3956-4E5C-91FA-508E7BA5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47D0-D9BE-4065-9B6A-D5DEC1C0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0715C-4A57-4CDE-A262-A3363EDAC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A697C-2814-47E1-897F-5310974C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B498B-BD5C-423F-8103-33307206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8929D-FDF1-403A-9ABD-0A787E04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868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0FBF-CC49-4BC7-955B-C44B6128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568E3-5DF6-4C26-B252-F741B7A6B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7D26E-4F4C-47A9-AF3B-5FED09A07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F1237-E0CD-41EC-9B4E-6675769C20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F2037-E371-42E9-9FD6-549A3A061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B4E5F-8217-4A70-8CF6-786C5010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733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EEE5C-212D-4EE3-B3E0-BCCDD19A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24FC5E-2A28-4C18-927E-6F11D9A2D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0D685-81F2-4451-9201-9EAE0CD8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B344-40FC-4644-A58D-E67C90BA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5511B-B910-4CAD-9D0D-B76AA8AB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988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E3083-E35C-4D79-BCC1-EEC942758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0E528-B624-4A73-BE18-BC179F6DC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4965E-F465-484E-911D-E6EAA352AF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20B76-471B-4267-B751-D79351EBA3C2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8ED23-4577-49A9-B1A2-E0CE05BB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AFD2-83CB-49C5-9777-5D5F71E5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AB54DF-ACF0-47F8-8126-4AD250B4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915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5882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8328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432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1470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35564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958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C716D3-B784-47D1-89E1-6E91C6546B41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D9E8AA-2294-4D28-9AEC-745AEC4BF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65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3B491C8-F0B6-30FE-387C-B2C77986CD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252" y="93891"/>
            <a:ext cx="1768039" cy="17680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54FF452-71B9-6493-DE39-08287B4089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8252" y="93891"/>
            <a:ext cx="1768039" cy="176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8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1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openxmlformats.org/officeDocument/2006/relationships/slide" Target="slide5.xml"/><Relationship Id="rId3" Type="http://schemas.openxmlformats.org/officeDocument/2006/relationships/image" Target="../media/image5.jpe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slide" Target="slide3.xml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slide" Target="slide6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10.gif"/><Relationship Id="rId24" Type="http://schemas.openxmlformats.org/officeDocument/2006/relationships/slide" Target="slide9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slide" Target="slide4.xml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image" Target="../media/image10.gif"/><Relationship Id="rId10" Type="http://schemas.microsoft.com/office/2007/relationships/hdphoto" Target="../media/hdphoto6.wdp"/><Relationship Id="rId4" Type="http://schemas.openxmlformats.org/officeDocument/2006/relationships/image" Target="../media/image19.jp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image" Target="../media/image10.gif"/><Relationship Id="rId10" Type="http://schemas.microsoft.com/office/2007/relationships/hdphoto" Target="../media/hdphoto6.wdp"/><Relationship Id="rId4" Type="http://schemas.openxmlformats.org/officeDocument/2006/relationships/image" Target="../media/image23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image" Target="../media/image10.gif"/><Relationship Id="rId10" Type="http://schemas.microsoft.com/office/2007/relationships/hdphoto" Target="../media/hdphoto6.wdp"/><Relationship Id="rId4" Type="http://schemas.openxmlformats.org/officeDocument/2006/relationships/image" Target="../media/image23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slide" Target="slide2.xml"/><Relationship Id="rId11" Type="http://schemas.openxmlformats.org/officeDocument/2006/relationships/image" Target="../media/image22.png"/><Relationship Id="rId5" Type="http://schemas.openxmlformats.org/officeDocument/2006/relationships/image" Target="../media/image10.gif"/><Relationship Id="rId10" Type="http://schemas.microsoft.com/office/2007/relationships/hdphoto" Target="../media/hdphoto6.wdp"/><Relationship Id="rId4" Type="http://schemas.openxmlformats.org/officeDocument/2006/relationships/image" Target="../media/image23.jpe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E1737-CB4B-631C-70BB-FBA27A3EB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03" y="1892935"/>
            <a:ext cx="10484842" cy="3405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132080" y="429872"/>
            <a:ext cx="11795759" cy="1569660"/>
            <a:chOff x="4211588" y="2032328"/>
            <a:chExt cx="1179575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4861828" y="2032328"/>
              <a:ext cx="111455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algn="just"/>
              <a:r>
                <a:rPr lang="vi-VN" altLang="zh-CN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lang="zh-CN" altLang="en-US" sz="32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211588" y="211748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179号-正酷波波体" charset="-122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2468880" y="3250198"/>
            <a:ext cx="8229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là: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2 thanh thẳng là: b × 2.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 dài thanh dây ban đầu là: 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 × 2 + 3,14 × d.</a:t>
            </a:r>
          </a:p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Bờm nói đúng.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D00BAD-5A74-D494-85EB-6DAF57CB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920" y="454342"/>
            <a:ext cx="6338581" cy="27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16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Bờm uốn sợi dây thép thành cái khung gồm một hình tròn đường kính d (cm) và hai thanh làm tay cán, mỗi thanh dài b (cm). Hỏi trong bức tranh dưới đây, ai nói đúng?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14A0236-8D57-A36F-C07D-DF01AC437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322" y="2384742"/>
            <a:ext cx="8746819" cy="373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62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E2FAF-E3C6-D4D1-6061-A07C96448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33" y="1991360"/>
            <a:ext cx="10305836" cy="344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4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264160" y="429872"/>
            <a:ext cx="11663679" cy="1569660"/>
            <a:chOff x="4343668" y="2032328"/>
            <a:chExt cx="11663679" cy="1569660"/>
          </a:xfrm>
        </p:grpSpPr>
        <p:sp>
          <p:nvSpPr>
            <p:cNvPr id="2" name="文本框 1"/>
            <p:cNvSpPr txBox="1"/>
            <p:nvPr/>
          </p:nvSpPr>
          <p:spPr>
            <a:xfrm>
              <a:off x="5014228" y="2032328"/>
              <a:ext cx="10993119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/>
                  </a:solidFill>
                  <a:effectLst>
                    <a:outerShdw blurRad="101600" dist="165100" dir="2700000" algn="tl">
                      <a:srgbClr val="000000">
                        <a:alpha val="43137"/>
                      </a:srgbClr>
                    </a:outerShdw>
                  </a:effectLst>
                  <a:latin typeface="华文宋体" panose="02010600040101010101" pitchFamily="2" charset="-122"/>
                  <a:ea typeface="华文宋体" panose="02010600040101010101" pitchFamily="2" charset="-122"/>
                </a:defRPr>
              </a:lvl1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rPr>
                <a:t>Chú rùa màu vàng bò từ A đến B theo đường màu đỏ, chú rùa màu nâu bò từ B đến A theo đường màu xanh (như hình vẽ). Hỏi chú rùa nào bò quãng đường dài hơn?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ea"/>
                <a:sym typeface="+mn-lt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4343668" y="2107327"/>
              <a:ext cx="639632" cy="639632"/>
            </a:xfrm>
            <a:prstGeom prst="ellipse">
              <a:avLst/>
            </a:prstGeom>
            <a:solidFill>
              <a:srgbClr val="1D87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9号-正酷波波体" charset="-122"/>
                  <a:cs typeface="+mn-cs"/>
                </a:rPr>
                <a:t>4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79号-正酷波波体" charset="-122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620BD8-0467-BE0F-4AE8-064C50124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040" y="1983150"/>
            <a:ext cx="6936740" cy="44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1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7" y="22770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Arabic"/>
              <a:ea typeface="微软雅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EDB30-10BC-C68A-5969-72871B879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240" y="269104"/>
            <a:ext cx="3108960" cy="19911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2980B1-D0C4-6CDF-2F9C-BC4C03A51A63}"/>
              </a:ext>
            </a:extLst>
          </p:cNvPr>
          <p:cNvSpPr txBox="1"/>
          <p:nvPr/>
        </p:nvSpPr>
        <p:spPr>
          <a:xfrm>
            <a:off x="609600" y="2133600"/>
            <a:ext cx="11247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dm, 1 dm, 5 dm.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3 x 2 : 2 = 9,42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1 x 2 : 2 = 3,14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dm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3,14 x 5 x 2 : 2 = 15,7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9,42 + 3,14 + 15,7 = 28,26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x 2 + 1 x 2 + 5 x 2 = 18 (dm)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18 x 3,14 : 2 = 28,26 (dm)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rùa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nâu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3237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243330"/>
            <a:ext cx="10321290" cy="4371340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51号-联盟综艺体" panose="00000500000000000000" charset="-122"/>
              <a:ea typeface="字魂151号-联盟综艺体" panose="00000500000000000000" charset="-122"/>
            </a:endParaRPr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2A9D7A-134D-7460-18E6-2C893E198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767" y="1243330"/>
            <a:ext cx="4292246" cy="19516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485701-24A2-2EF9-AC35-729B08ACA9D6}"/>
              </a:ext>
            </a:extLst>
          </p:cNvPr>
          <p:cNvSpPr txBox="1"/>
          <p:nvPr/>
        </p:nvSpPr>
        <p:spPr>
          <a:xfrm>
            <a:off x="2433264" y="2924175"/>
            <a:ext cx="6871447" cy="2482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i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SBT.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tiếp theo.</a:t>
            </a:r>
            <a:endParaRPr lang="vi-VN" sz="66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94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1690370"/>
            <a:ext cx="3879850" cy="4144010"/>
          </a:xfrm>
          <a:prstGeom prst="rect">
            <a:avLst/>
          </a:prstGeom>
        </p:spPr>
      </p:pic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4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B07F29-ECF3-B3F0-2F87-BFCF70DC8215}"/>
              </a:ext>
            </a:extLst>
          </p:cNvPr>
          <p:cNvSpPr txBox="1"/>
          <p:nvPr/>
        </p:nvSpPr>
        <p:spPr>
          <a:xfrm>
            <a:off x="2302645" y="1613118"/>
            <a:ext cx="921284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248ED6"/>
                </a:solidFill>
                <a:latin typeface="HP-160" panose="020B0803050302020204" pitchFamily="34" charset="0"/>
              </a:rPr>
              <a:t>Chúc các em học tốt</a:t>
            </a:r>
            <a:endParaRPr lang="en-US" sz="11500" dirty="0">
              <a:solidFill>
                <a:srgbClr val="248ED6"/>
              </a:solidFill>
              <a:latin typeface="HP-160" panose="020B08030503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oral reef&#10;&#10;Description automatically generated">
            <a:extLst>
              <a:ext uri="{FF2B5EF4-FFF2-40B4-BE49-F238E27FC236}">
                <a16:creationId xmlns:a16="http://schemas.microsoft.com/office/drawing/2014/main" id="{155B084A-3028-2836-791B-B0A805CBA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26205D-4A3F-4A85-B464-8F4E8B19C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8761">
            <a:off x="5308468" y="5694483"/>
            <a:ext cx="1279687" cy="791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BE4AC5-CD14-44F8-86A1-3F066D3A57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08" y="3463692"/>
            <a:ext cx="1846385" cy="1038470"/>
          </a:xfrm>
          <a:prstGeom prst="rect">
            <a:avLst/>
          </a:prstGeom>
        </p:spPr>
      </p:pic>
      <p:pic>
        <p:nvPicPr>
          <p:cNvPr id="15" name="Picture 2" descr="Краб Мультяшный Псд, HD Png Download , Transparent Png Image - PNGitem">
            <a:extLst>
              <a:ext uri="{FF2B5EF4-FFF2-40B4-BE49-F238E27FC236}">
                <a16:creationId xmlns:a16="http://schemas.microsoft.com/office/drawing/2014/main" id="{88BC8921-C1FE-492C-B405-01C9ED19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77" b="91508" l="10000" r="90000">
                        <a14:foregroundMark x1="61279" y1="5830" x2="61279" y2="5830"/>
                        <a14:foregroundMark x1="69767" y1="91508" x2="69767" y2="91508"/>
                        <a14:foregroundMark x1="73953" y1="91508" x2="73953" y2="91508"/>
                        <a14:foregroundMark x1="66628" y1="37516" x2="66628" y2="37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569" y="5316691"/>
            <a:ext cx="1559956" cy="143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ình ảnh Tôm Hùm, Tôm Hùm Clipart, Con Tôm, Tôm Hoạt Hình miễn phí tải tập  tin PNG PSDComment và Vector">
            <a:extLst>
              <a:ext uri="{FF2B5EF4-FFF2-40B4-BE49-F238E27FC236}">
                <a16:creationId xmlns:a16="http://schemas.microsoft.com/office/drawing/2014/main" id="{C1D665FF-4C7D-4542-BE64-BA11442A9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031" y1="49375" x2="32031" y2="49375"/>
                        <a14:foregroundMark x1="64219" y1="40000" x2="64219" y2="40000"/>
                        <a14:foregroundMark x1="60625" y1="45000" x2="60625" y2="45000"/>
                        <a14:foregroundMark x1="58594" y1="43125" x2="60625" y2="51094"/>
                        <a14:foregroundMark x1="59531" y1="46406" x2="62656" y2="48750"/>
                        <a14:foregroundMark x1="56563" y1="46875" x2="57344" y2="50000"/>
                        <a14:foregroundMark x1="45156" y1="38125" x2="50156" y2="4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521">
            <a:off x="977156" y="5197170"/>
            <a:ext cx="1608032" cy="160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65A6820-8094-4DB0-9400-C7D89DA702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2" y="1213832"/>
            <a:ext cx="354649" cy="33263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92C931-61C8-49B8-9C98-2CF77932B6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03" y="18437"/>
            <a:ext cx="354649" cy="33263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D5ECB7-BDA6-4EA7-B116-FBFEF13A15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852" y="1169190"/>
            <a:ext cx="354649" cy="33263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EE7157-71FC-435F-AD6E-50055ADD8B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44" y="3016837"/>
            <a:ext cx="354649" cy="3326367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  <a:extLst>
              <a:ext uri="{FF2B5EF4-FFF2-40B4-BE49-F238E27FC236}">
                <a16:creationId xmlns:a16="http://schemas.microsoft.com/office/drawing/2014/main" id="{CE7A0A7F-DF49-4AEE-A4F2-83D17DEB77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9353" y="2064538"/>
            <a:ext cx="2798307" cy="2798307"/>
          </a:xfrm>
          <a:prstGeom prst="rect">
            <a:avLst/>
          </a:prstGeom>
        </p:spPr>
      </p:pic>
      <p:pic>
        <p:nvPicPr>
          <p:cNvPr id="30" name="Picture 29">
            <a:hlinkClick r:id="rId14" action="ppaction://hlinksldjump"/>
            <a:extLst>
              <a:ext uri="{FF2B5EF4-FFF2-40B4-BE49-F238E27FC236}">
                <a16:creationId xmlns:a16="http://schemas.microsoft.com/office/drawing/2014/main" id="{2594B1E1-426E-4C1B-AF37-413C8A7CEA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76203" y="4540199"/>
            <a:ext cx="2481143" cy="2481143"/>
          </a:xfrm>
          <a:prstGeom prst="rect">
            <a:avLst/>
          </a:prstGeom>
        </p:spPr>
      </p:pic>
      <p:pic>
        <p:nvPicPr>
          <p:cNvPr id="32" name="Picture 31">
            <a:hlinkClick r:id="rId16" action="ppaction://hlinksldjump"/>
            <a:extLst>
              <a:ext uri="{FF2B5EF4-FFF2-40B4-BE49-F238E27FC236}">
                <a16:creationId xmlns:a16="http://schemas.microsoft.com/office/drawing/2014/main" id="{11CED1FB-7095-41AF-AE3B-185C96BA5F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0569" y="2593221"/>
            <a:ext cx="2641413" cy="2635516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  <a:extLst>
              <a:ext uri="{FF2B5EF4-FFF2-40B4-BE49-F238E27FC236}">
                <a16:creationId xmlns:a16="http://schemas.microsoft.com/office/drawing/2014/main" id="{78F94774-F5AE-4AD1-B8C9-06B58EE4F71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4656" y="4036284"/>
            <a:ext cx="2628468" cy="26355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679158-EF28-4DC4-B26A-4D1AA01D659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88376" y="5650440"/>
            <a:ext cx="1410532" cy="8797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F1DC14-6577-42CC-8459-9EA347F4D5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03299" y="2134901"/>
            <a:ext cx="1189793" cy="74211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2FD5C39-95B9-457F-8F61-E7D62703BB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726" y="4233238"/>
            <a:ext cx="3242521" cy="1027488"/>
          </a:xfrm>
          <a:prstGeom prst="rect">
            <a:avLst/>
          </a:prstGeom>
        </p:spPr>
      </p:pic>
      <p:pic>
        <p:nvPicPr>
          <p:cNvPr id="5" name="Picture 4" descr="A pink and yellow text with a black background&#10;&#10;Description automatically generated">
            <a:hlinkClick r:id="rId24" action="ppaction://hlinksldjump"/>
            <a:extLst>
              <a:ext uri="{FF2B5EF4-FFF2-40B4-BE49-F238E27FC236}">
                <a16:creationId xmlns:a16="http://schemas.microsoft.com/office/drawing/2014/main" id="{BCDDFF8D-A775-0D10-D75C-5135B5446EC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7" y="743012"/>
            <a:ext cx="11039409" cy="286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3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L -1.27956 3.7037E-7 " pathEditMode="relative" rAng="0" ptsTypes="AA">
                                      <p:cBhvr>
                                        <p:cTn id="6" dur="27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8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underwater scene with rocks and plants&#10;&#10;Description automatically generated">
            <a:extLst>
              <a:ext uri="{FF2B5EF4-FFF2-40B4-BE49-F238E27FC236}">
                <a16:creationId xmlns:a16="http://schemas.microsoft.com/office/drawing/2014/main" id="{A0017830-F4D7-F5FE-4023-D714634447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" y="-15027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5229DD-5941-4844-802A-C76892678E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57" y="3615645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163" y="3867930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93538" y="-495289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3D5425B-4C4F-4024-BC1E-2993E74B793D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D8C934-2802-48BE-B746-D0AB29F326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78897" y="856175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70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a coral reef&#10;&#10;Description automatically generated">
            <a:extLst>
              <a:ext uri="{FF2B5EF4-FFF2-40B4-BE49-F238E27FC236}">
                <a16:creationId xmlns:a16="http://schemas.microsoft.com/office/drawing/2014/main" id="{A647CBF0-154C-22DF-6FB1-EACD7E0271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74E3C4-FF70-46C6-A4CB-6DFD3BC9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DEFDE-55B8-44FB-BCDF-53C6A3BBE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99BB8-3C3E-4677-868F-D249403B73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0C6E3B12-D15D-43E1-B81D-8240B8EBE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94EE8-4567-4567-8B64-403283428570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5218BE5-63BF-4B60-B8F2-1D4F298C2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A5E6A6-B032-46BA-946A-458D8EA6240B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F3F6197-9658-4EC1-BAE1-EDF0B5486445}"/>
              </a:ext>
            </a:extLst>
          </p:cNvPr>
          <p:cNvSpPr/>
          <p:nvPr/>
        </p:nvSpPr>
        <p:spPr>
          <a:xfrm>
            <a:off x="2148417" y="757484"/>
            <a:ext cx="7613309" cy="1477130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chu vi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44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sz="44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3">
            <a:extLst>
              <a:ext uri="{FF2B5EF4-FFF2-40B4-BE49-F238E27FC236}">
                <a16:creationId xmlns:a16="http://schemas.microsoft.com/office/drawing/2014/main" id="{9DD18331-9100-0CF7-AB80-6EFA1BF6A95A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Chiều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cạnh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nhân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4.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ADAC1-A072-AB9D-48F7-8DE525EE66E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9777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2285AF3-1FFD-CAC5-8827-7847C76E8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0A193-E8D3-0935-03F8-E121C3C6C1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AFDF5-58E6-2A37-381A-F4A77E5F9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470527-CEEA-A30A-F02D-D4F047B218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id="{03DF11A0-99C8-ADC8-1061-7FC798BFF4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8D73524-5894-0A08-6C31-FB38CA966A54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2A4E5B-61CC-C0AE-02C7-8E55B9B58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CB400F3-AB5A-6244-A20F-E408B3A09FDC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FE89B81-B3A5-866F-54CA-136D7D31DA83}"/>
              </a:ext>
            </a:extLst>
          </p:cNvPr>
          <p:cNvSpPr/>
          <p:nvPr/>
        </p:nvSpPr>
        <p:spPr>
          <a:xfrm>
            <a:off x="2148417" y="757484"/>
            <a:ext cx="7613309" cy="1354019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40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bán kính?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DD3BED26-403C-8AB5-7AAA-80A85093EFF8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pt-BR" sz="48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r x 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7B1AB91-385D-8DE5-8B2C-4900A78D04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6654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oral reef&#10;&#10;Description automatically generated">
            <a:extLst>
              <a:ext uri="{FF2B5EF4-FFF2-40B4-BE49-F238E27FC236}">
                <a16:creationId xmlns:a16="http://schemas.microsoft.com/office/drawing/2014/main" id="{2B2BCDD2-C650-1E73-015D-61FE906EF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6"/>
            <a:ext cx="12192000" cy="6834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E77C5-5C17-8ADF-82C3-6D23346C5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87" y="1038169"/>
            <a:ext cx="354649" cy="332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CD56B-E47B-ECF5-AEBA-96D45A6F6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12" y="734152"/>
            <a:ext cx="354649" cy="332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BA0B7F-0670-0C77-3FB3-FDC23AE22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282" y="987549"/>
            <a:ext cx="354649" cy="3326367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607DC032-5A76-A41A-D23F-E495D721C1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91" b="94000" l="2242" r="957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71" y="2502802"/>
            <a:ext cx="2225686" cy="22256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F941598-DA52-2144-4561-068C77D3FFF1}"/>
              </a:ext>
            </a:extLst>
          </p:cNvPr>
          <p:cNvGrpSpPr/>
          <p:nvPr/>
        </p:nvGrpSpPr>
        <p:grpSpPr>
          <a:xfrm>
            <a:off x="519749" y="-641766"/>
            <a:ext cx="10870645" cy="3455304"/>
            <a:chOff x="3716168" y="2849957"/>
            <a:chExt cx="5280112" cy="36732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39A4AE-0086-C554-0A1F-37669F371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2693" b="97089" l="3820" r="349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4" t="40855" r="61153" b="2042"/>
            <a:stretch/>
          </p:blipFill>
          <p:spPr>
            <a:xfrm rot="16200000">
              <a:off x="4519620" y="2046505"/>
              <a:ext cx="3673208" cy="528011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C2D098-AB0F-849B-D0B5-112B454817F3}"/>
                </a:ext>
              </a:extLst>
            </p:cNvPr>
            <p:cNvSpPr txBox="1"/>
            <p:nvPr/>
          </p:nvSpPr>
          <p:spPr>
            <a:xfrm>
              <a:off x="5093899" y="4307757"/>
              <a:ext cx="1735016" cy="178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D7EF8-16F3-7076-8C26-44BCF215A39E}"/>
              </a:ext>
            </a:extLst>
          </p:cNvPr>
          <p:cNvSpPr/>
          <p:nvPr/>
        </p:nvSpPr>
        <p:spPr>
          <a:xfrm>
            <a:off x="2148417" y="757484"/>
            <a:ext cx="7613309" cy="1230908"/>
          </a:xfrm>
          <a:prstGeom prst="rect">
            <a:avLst/>
          </a:prstGeom>
          <a:noFill/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vi-VN" sz="36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công thức tính chu vi hình tròn khi biết trước đường kính? </a:t>
            </a:r>
            <a:endParaRPr kumimoji="0" lang="en-US" sz="36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CD29246A-3AB6-1157-74FC-C1DA1E27A4DE}"/>
              </a:ext>
            </a:extLst>
          </p:cNvPr>
          <p:cNvSpPr/>
          <p:nvPr/>
        </p:nvSpPr>
        <p:spPr>
          <a:xfrm>
            <a:off x="1584960" y="3931920"/>
            <a:ext cx="7656422" cy="1542534"/>
          </a:xfrm>
          <a:custGeom>
            <a:avLst/>
            <a:gdLst>
              <a:gd name="connsiteX0" fmla="*/ 0 w 6290766"/>
              <a:gd name="connsiteY0" fmla="*/ 0 h 987362"/>
              <a:gd name="connsiteX1" fmla="*/ 446072 w 6290766"/>
              <a:gd name="connsiteY1" fmla="*/ 0 h 987362"/>
              <a:gd name="connsiteX2" fmla="*/ 1080868 w 6290766"/>
              <a:gd name="connsiteY2" fmla="*/ 0 h 987362"/>
              <a:gd name="connsiteX3" fmla="*/ 1652756 w 6290766"/>
              <a:gd name="connsiteY3" fmla="*/ 0 h 987362"/>
              <a:gd name="connsiteX4" fmla="*/ 2098828 w 6290766"/>
              <a:gd name="connsiteY4" fmla="*/ 0 h 987362"/>
              <a:gd name="connsiteX5" fmla="*/ 2607808 w 6290766"/>
              <a:gd name="connsiteY5" fmla="*/ 0 h 987362"/>
              <a:gd name="connsiteX6" fmla="*/ 3179696 w 6290766"/>
              <a:gd name="connsiteY6" fmla="*/ 0 h 987362"/>
              <a:gd name="connsiteX7" fmla="*/ 3688676 w 6290766"/>
              <a:gd name="connsiteY7" fmla="*/ 0 h 987362"/>
              <a:gd name="connsiteX8" fmla="*/ 4071841 w 6290766"/>
              <a:gd name="connsiteY8" fmla="*/ 0 h 987362"/>
              <a:gd name="connsiteX9" fmla="*/ 4517914 w 6290766"/>
              <a:gd name="connsiteY9" fmla="*/ 0 h 987362"/>
              <a:gd name="connsiteX10" fmla="*/ 5089802 w 6290766"/>
              <a:gd name="connsiteY10" fmla="*/ 0 h 987362"/>
              <a:gd name="connsiteX11" fmla="*/ 5598782 w 6290766"/>
              <a:gd name="connsiteY11" fmla="*/ 0 h 987362"/>
              <a:gd name="connsiteX12" fmla="*/ 6290766 w 6290766"/>
              <a:gd name="connsiteY12" fmla="*/ 0 h 987362"/>
              <a:gd name="connsiteX13" fmla="*/ 6290766 w 6290766"/>
              <a:gd name="connsiteY13" fmla="*/ 473934 h 987362"/>
              <a:gd name="connsiteX14" fmla="*/ 6290766 w 6290766"/>
              <a:gd name="connsiteY14" fmla="*/ 987362 h 987362"/>
              <a:gd name="connsiteX15" fmla="*/ 5655971 w 6290766"/>
              <a:gd name="connsiteY15" fmla="*/ 987362 h 987362"/>
              <a:gd name="connsiteX16" fmla="*/ 5272806 w 6290766"/>
              <a:gd name="connsiteY16" fmla="*/ 987362 h 987362"/>
              <a:gd name="connsiteX17" fmla="*/ 4700918 w 6290766"/>
              <a:gd name="connsiteY17" fmla="*/ 987362 h 987362"/>
              <a:gd name="connsiteX18" fmla="*/ 4254845 w 6290766"/>
              <a:gd name="connsiteY18" fmla="*/ 987362 h 987362"/>
              <a:gd name="connsiteX19" fmla="*/ 3745865 w 6290766"/>
              <a:gd name="connsiteY19" fmla="*/ 987362 h 987362"/>
              <a:gd name="connsiteX20" fmla="*/ 3111070 w 6290766"/>
              <a:gd name="connsiteY20" fmla="*/ 987362 h 987362"/>
              <a:gd name="connsiteX21" fmla="*/ 2539182 w 6290766"/>
              <a:gd name="connsiteY21" fmla="*/ 987362 h 987362"/>
              <a:gd name="connsiteX22" fmla="*/ 1967294 w 6290766"/>
              <a:gd name="connsiteY22" fmla="*/ 987362 h 987362"/>
              <a:gd name="connsiteX23" fmla="*/ 1458314 w 6290766"/>
              <a:gd name="connsiteY23" fmla="*/ 987362 h 987362"/>
              <a:gd name="connsiteX24" fmla="*/ 1012241 w 6290766"/>
              <a:gd name="connsiteY24" fmla="*/ 987362 h 987362"/>
              <a:gd name="connsiteX25" fmla="*/ 566169 w 6290766"/>
              <a:gd name="connsiteY25" fmla="*/ 987362 h 987362"/>
              <a:gd name="connsiteX26" fmla="*/ 0 w 6290766"/>
              <a:gd name="connsiteY26" fmla="*/ 987362 h 987362"/>
              <a:gd name="connsiteX27" fmla="*/ 0 w 6290766"/>
              <a:gd name="connsiteY27" fmla="*/ 483807 h 987362"/>
              <a:gd name="connsiteX28" fmla="*/ 0 w 6290766"/>
              <a:gd name="connsiteY28" fmla="*/ 0 h 9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90766" h="987362" fill="none" extrusionOk="0">
                <a:moveTo>
                  <a:pt x="0" y="0"/>
                </a:moveTo>
                <a:cubicBezTo>
                  <a:pt x="220722" y="-9142"/>
                  <a:pt x="272505" y="8463"/>
                  <a:pt x="446072" y="0"/>
                </a:cubicBezTo>
                <a:cubicBezTo>
                  <a:pt x="619639" y="-8463"/>
                  <a:pt x="945587" y="63852"/>
                  <a:pt x="1080868" y="0"/>
                </a:cubicBezTo>
                <a:cubicBezTo>
                  <a:pt x="1216149" y="-63852"/>
                  <a:pt x="1524817" y="15231"/>
                  <a:pt x="1652756" y="0"/>
                </a:cubicBezTo>
                <a:cubicBezTo>
                  <a:pt x="1780695" y="-15231"/>
                  <a:pt x="1997653" y="35618"/>
                  <a:pt x="2098828" y="0"/>
                </a:cubicBezTo>
                <a:cubicBezTo>
                  <a:pt x="2200003" y="-35618"/>
                  <a:pt x="2490837" y="7375"/>
                  <a:pt x="2607808" y="0"/>
                </a:cubicBezTo>
                <a:cubicBezTo>
                  <a:pt x="2724779" y="-7375"/>
                  <a:pt x="2972199" y="51798"/>
                  <a:pt x="3179696" y="0"/>
                </a:cubicBezTo>
                <a:cubicBezTo>
                  <a:pt x="3387193" y="-51798"/>
                  <a:pt x="3517259" y="13453"/>
                  <a:pt x="3688676" y="0"/>
                </a:cubicBezTo>
                <a:cubicBezTo>
                  <a:pt x="3860093" y="-13453"/>
                  <a:pt x="3940164" y="22362"/>
                  <a:pt x="4071841" y="0"/>
                </a:cubicBezTo>
                <a:cubicBezTo>
                  <a:pt x="4203519" y="-22362"/>
                  <a:pt x="4364781" y="2811"/>
                  <a:pt x="4517914" y="0"/>
                </a:cubicBezTo>
                <a:cubicBezTo>
                  <a:pt x="4671047" y="-2811"/>
                  <a:pt x="4939893" y="19321"/>
                  <a:pt x="5089802" y="0"/>
                </a:cubicBezTo>
                <a:cubicBezTo>
                  <a:pt x="5239711" y="-19321"/>
                  <a:pt x="5470092" y="15442"/>
                  <a:pt x="5598782" y="0"/>
                </a:cubicBezTo>
                <a:cubicBezTo>
                  <a:pt x="5727472" y="-15442"/>
                  <a:pt x="5960986" y="63097"/>
                  <a:pt x="6290766" y="0"/>
                </a:cubicBezTo>
                <a:cubicBezTo>
                  <a:pt x="6294750" y="207971"/>
                  <a:pt x="6249613" y="329593"/>
                  <a:pt x="6290766" y="473934"/>
                </a:cubicBezTo>
                <a:cubicBezTo>
                  <a:pt x="6331919" y="618275"/>
                  <a:pt x="6268619" y="823017"/>
                  <a:pt x="6290766" y="987362"/>
                </a:cubicBezTo>
                <a:cubicBezTo>
                  <a:pt x="6123477" y="996701"/>
                  <a:pt x="5971645" y="977935"/>
                  <a:pt x="5655971" y="987362"/>
                </a:cubicBezTo>
                <a:cubicBezTo>
                  <a:pt x="5340297" y="996789"/>
                  <a:pt x="5356782" y="948983"/>
                  <a:pt x="5272806" y="987362"/>
                </a:cubicBezTo>
                <a:cubicBezTo>
                  <a:pt x="5188831" y="1025741"/>
                  <a:pt x="4876761" y="968862"/>
                  <a:pt x="4700918" y="987362"/>
                </a:cubicBezTo>
                <a:cubicBezTo>
                  <a:pt x="4525075" y="1005862"/>
                  <a:pt x="4427004" y="984554"/>
                  <a:pt x="4254845" y="987362"/>
                </a:cubicBezTo>
                <a:cubicBezTo>
                  <a:pt x="4082686" y="990170"/>
                  <a:pt x="3855166" y="958902"/>
                  <a:pt x="3745865" y="987362"/>
                </a:cubicBezTo>
                <a:cubicBezTo>
                  <a:pt x="3636564" y="1015822"/>
                  <a:pt x="3365154" y="954477"/>
                  <a:pt x="3111070" y="987362"/>
                </a:cubicBezTo>
                <a:cubicBezTo>
                  <a:pt x="2856987" y="1020247"/>
                  <a:pt x="2701860" y="969719"/>
                  <a:pt x="2539182" y="987362"/>
                </a:cubicBezTo>
                <a:cubicBezTo>
                  <a:pt x="2376504" y="1005005"/>
                  <a:pt x="2213568" y="968704"/>
                  <a:pt x="1967294" y="987362"/>
                </a:cubicBezTo>
                <a:cubicBezTo>
                  <a:pt x="1721020" y="1006020"/>
                  <a:pt x="1601344" y="972201"/>
                  <a:pt x="1458314" y="987362"/>
                </a:cubicBezTo>
                <a:cubicBezTo>
                  <a:pt x="1315284" y="1002523"/>
                  <a:pt x="1153072" y="985408"/>
                  <a:pt x="1012241" y="987362"/>
                </a:cubicBezTo>
                <a:cubicBezTo>
                  <a:pt x="871410" y="989316"/>
                  <a:pt x="781294" y="964285"/>
                  <a:pt x="566169" y="987362"/>
                </a:cubicBezTo>
                <a:cubicBezTo>
                  <a:pt x="351044" y="1010439"/>
                  <a:pt x="138951" y="933855"/>
                  <a:pt x="0" y="987362"/>
                </a:cubicBezTo>
                <a:cubicBezTo>
                  <a:pt x="-59080" y="809176"/>
                  <a:pt x="47784" y="731691"/>
                  <a:pt x="0" y="483807"/>
                </a:cubicBezTo>
                <a:cubicBezTo>
                  <a:pt x="-47784" y="235923"/>
                  <a:pt x="24624" y="128340"/>
                  <a:pt x="0" y="0"/>
                </a:cubicBezTo>
                <a:close/>
              </a:path>
              <a:path w="6290766" h="987362" stroke="0" extrusionOk="0">
                <a:moveTo>
                  <a:pt x="0" y="0"/>
                </a:moveTo>
                <a:cubicBezTo>
                  <a:pt x="111005" y="-46554"/>
                  <a:pt x="371787" y="7609"/>
                  <a:pt x="508980" y="0"/>
                </a:cubicBezTo>
                <a:cubicBezTo>
                  <a:pt x="646173" y="-7609"/>
                  <a:pt x="1029473" y="18251"/>
                  <a:pt x="1206683" y="0"/>
                </a:cubicBezTo>
                <a:cubicBezTo>
                  <a:pt x="1383893" y="-18251"/>
                  <a:pt x="1509698" y="29838"/>
                  <a:pt x="1778571" y="0"/>
                </a:cubicBezTo>
                <a:cubicBezTo>
                  <a:pt x="2047444" y="-29838"/>
                  <a:pt x="1999243" y="35891"/>
                  <a:pt x="2161736" y="0"/>
                </a:cubicBezTo>
                <a:cubicBezTo>
                  <a:pt x="2324229" y="-35891"/>
                  <a:pt x="2437445" y="191"/>
                  <a:pt x="2544901" y="0"/>
                </a:cubicBezTo>
                <a:cubicBezTo>
                  <a:pt x="2652357" y="-191"/>
                  <a:pt x="2878090" y="6085"/>
                  <a:pt x="3053881" y="0"/>
                </a:cubicBezTo>
                <a:cubicBezTo>
                  <a:pt x="3229672" y="-6085"/>
                  <a:pt x="3556043" y="17030"/>
                  <a:pt x="3688676" y="0"/>
                </a:cubicBezTo>
                <a:cubicBezTo>
                  <a:pt x="3821310" y="-17030"/>
                  <a:pt x="4030518" y="25263"/>
                  <a:pt x="4134749" y="0"/>
                </a:cubicBezTo>
                <a:cubicBezTo>
                  <a:pt x="4238980" y="-25263"/>
                  <a:pt x="4450692" y="5299"/>
                  <a:pt x="4580821" y="0"/>
                </a:cubicBezTo>
                <a:cubicBezTo>
                  <a:pt x="4710950" y="-5299"/>
                  <a:pt x="4966336" y="27253"/>
                  <a:pt x="5089802" y="0"/>
                </a:cubicBezTo>
                <a:cubicBezTo>
                  <a:pt x="5213268" y="-27253"/>
                  <a:pt x="5440859" y="32430"/>
                  <a:pt x="5535874" y="0"/>
                </a:cubicBezTo>
                <a:cubicBezTo>
                  <a:pt x="5630889" y="-32430"/>
                  <a:pt x="6009697" y="9523"/>
                  <a:pt x="6290766" y="0"/>
                </a:cubicBezTo>
                <a:cubicBezTo>
                  <a:pt x="6342997" y="128801"/>
                  <a:pt x="6255401" y="284152"/>
                  <a:pt x="6290766" y="493681"/>
                </a:cubicBezTo>
                <a:cubicBezTo>
                  <a:pt x="6326131" y="703210"/>
                  <a:pt x="6260029" y="780285"/>
                  <a:pt x="6290766" y="987362"/>
                </a:cubicBezTo>
                <a:cubicBezTo>
                  <a:pt x="6108079" y="1006479"/>
                  <a:pt x="6026781" y="949948"/>
                  <a:pt x="5781786" y="987362"/>
                </a:cubicBezTo>
                <a:cubicBezTo>
                  <a:pt x="5536791" y="1024776"/>
                  <a:pt x="5369646" y="986634"/>
                  <a:pt x="5084083" y="987362"/>
                </a:cubicBezTo>
                <a:cubicBezTo>
                  <a:pt x="4798520" y="988090"/>
                  <a:pt x="4860598" y="984672"/>
                  <a:pt x="4700918" y="987362"/>
                </a:cubicBezTo>
                <a:cubicBezTo>
                  <a:pt x="4541239" y="990052"/>
                  <a:pt x="4152789" y="931222"/>
                  <a:pt x="4003215" y="987362"/>
                </a:cubicBezTo>
                <a:cubicBezTo>
                  <a:pt x="3853641" y="1043502"/>
                  <a:pt x="3468568" y="953169"/>
                  <a:pt x="3305512" y="987362"/>
                </a:cubicBezTo>
                <a:cubicBezTo>
                  <a:pt x="3142456" y="1021555"/>
                  <a:pt x="3081540" y="972594"/>
                  <a:pt x="2859439" y="987362"/>
                </a:cubicBezTo>
                <a:cubicBezTo>
                  <a:pt x="2637338" y="1002130"/>
                  <a:pt x="2580344" y="956037"/>
                  <a:pt x="2476274" y="987362"/>
                </a:cubicBezTo>
                <a:cubicBezTo>
                  <a:pt x="2372204" y="1018687"/>
                  <a:pt x="2250818" y="980388"/>
                  <a:pt x="2030202" y="987362"/>
                </a:cubicBezTo>
                <a:cubicBezTo>
                  <a:pt x="1809586" y="994336"/>
                  <a:pt x="1753619" y="980633"/>
                  <a:pt x="1647037" y="987362"/>
                </a:cubicBezTo>
                <a:cubicBezTo>
                  <a:pt x="1540456" y="994091"/>
                  <a:pt x="1301829" y="937245"/>
                  <a:pt x="1200964" y="987362"/>
                </a:cubicBezTo>
                <a:cubicBezTo>
                  <a:pt x="1100099" y="1037479"/>
                  <a:pt x="947955" y="980762"/>
                  <a:pt x="817800" y="987362"/>
                </a:cubicBezTo>
                <a:cubicBezTo>
                  <a:pt x="687645" y="993962"/>
                  <a:pt x="294752" y="923157"/>
                  <a:pt x="0" y="987362"/>
                </a:cubicBezTo>
                <a:cubicBezTo>
                  <a:pt x="-47649" y="829846"/>
                  <a:pt x="22113" y="659035"/>
                  <a:pt x="0" y="523302"/>
                </a:cubicBezTo>
                <a:cubicBezTo>
                  <a:pt x="-22113" y="387569"/>
                  <a:pt x="3556" y="15681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 algn="ctr">
            <a:solidFill>
              <a:schemeClr val="bg1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sd="1009351380">
                  <a:custGeom>
                    <a:avLst/>
                    <a:gdLst>
                      <a:gd name="connsiteX0" fmla="*/ 0 w 7656422"/>
                      <a:gd name="connsiteY0" fmla="*/ 0 h 1542534"/>
                      <a:gd name="connsiteX1" fmla="*/ 542909 w 7656422"/>
                      <a:gd name="connsiteY1" fmla="*/ 0 h 1542534"/>
                      <a:gd name="connsiteX2" fmla="*/ 1315512 w 7656422"/>
                      <a:gd name="connsiteY2" fmla="*/ 0 h 1542534"/>
                      <a:gd name="connsiteX3" fmla="*/ 2011551 w 7656422"/>
                      <a:gd name="connsiteY3" fmla="*/ 0 h 1542534"/>
                      <a:gd name="connsiteX4" fmla="*/ 2554460 w 7656422"/>
                      <a:gd name="connsiteY4" fmla="*/ 0 h 1542534"/>
                      <a:gd name="connsiteX5" fmla="*/ 3173934 w 7656422"/>
                      <a:gd name="connsiteY5" fmla="*/ 0 h 1542534"/>
                      <a:gd name="connsiteX6" fmla="*/ 3869972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4955792 w 7656422"/>
                      <a:gd name="connsiteY8" fmla="*/ 0 h 1542534"/>
                      <a:gd name="connsiteX9" fmla="*/ 5498703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814215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40416 h 1542534"/>
                      <a:gd name="connsiteX14" fmla="*/ 7656422 w 7656422"/>
                      <a:gd name="connsiteY14" fmla="*/ 1542534 h 1542534"/>
                      <a:gd name="connsiteX15" fmla="*/ 6883819 w 7656422"/>
                      <a:gd name="connsiteY15" fmla="*/ 1542534 h 1542534"/>
                      <a:gd name="connsiteX16" fmla="*/ 6417474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5178524 w 7656422"/>
                      <a:gd name="connsiteY18" fmla="*/ 1542534 h 1542534"/>
                      <a:gd name="connsiteX19" fmla="*/ 4559051 w 7656422"/>
                      <a:gd name="connsiteY19" fmla="*/ 1542534 h 1542534"/>
                      <a:gd name="connsiteX20" fmla="*/ 3786449 w 7656422"/>
                      <a:gd name="connsiteY20" fmla="*/ 1542534 h 1542534"/>
                      <a:gd name="connsiteX21" fmla="*/ 3090410 w 7656422"/>
                      <a:gd name="connsiteY21" fmla="*/ 1542534 h 1542534"/>
                      <a:gd name="connsiteX22" fmla="*/ 2394371 w 7656422"/>
                      <a:gd name="connsiteY22" fmla="*/ 1542534 h 1542534"/>
                      <a:gd name="connsiteX23" fmla="*/ 1774897 w 7656422"/>
                      <a:gd name="connsiteY23" fmla="*/ 1542534 h 1542534"/>
                      <a:gd name="connsiteX24" fmla="*/ 1231987 w 7656422"/>
                      <a:gd name="connsiteY24" fmla="*/ 1542534 h 1542534"/>
                      <a:gd name="connsiteX25" fmla="*/ 689078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755841 h 1542534"/>
                      <a:gd name="connsiteX28" fmla="*/ 0 w 7656422"/>
                      <a:gd name="connsiteY28" fmla="*/ 0 h 1542534"/>
                      <a:gd name="connsiteX0" fmla="*/ 0 w 7656422"/>
                      <a:gd name="connsiteY0" fmla="*/ 0 h 1542534"/>
                      <a:gd name="connsiteX1" fmla="*/ 619473 w 7656422"/>
                      <a:gd name="connsiteY1" fmla="*/ 0 h 1542534"/>
                      <a:gd name="connsiteX2" fmla="*/ 1468640 w 7656422"/>
                      <a:gd name="connsiteY2" fmla="*/ 0 h 1542534"/>
                      <a:gd name="connsiteX3" fmla="*/ 2164679 w 7656422"/>
                      <a:gd name="connsiteY3" fmla="*/ 0 h 1542534"/>
                      <a:gd name="connsiteX4" fmla="*/ 2631025 w 7656422"/>
                      <a:gd name="connsiteY4" fmla="*/ 0 h 1542534"/>
                      <a:gd name="connsiteX5" fmla="*/ 3097370 w 7656422"/>
                      <a:gd name="connsiteY5" fmla="*/ 0 h 1542534"/>
                      <a:gd name="connsiteX6" fmla="*/ 3716844 w 7656422"/>
                      <a:gd name="connsiteY6" fmla="*/ 0 h 1542534"/>
                      <a:gd name="connsiteX7" fmla="*/ 4489446 w 7656422"/>
                      <a:gd name="connsiteY7" fmla="*/ 0 h 1542534"/>
                      <a:gd name="connsiteX8" fmla="*/ 5032357 w 7656422"/>
                      <a:gd name="connsiteY8" fmla="*/ 0 h 1542534"/>
                      <a:gd name="connsiteX9" fmla="*/ 5575266 w 7656422"/>
                      <a:gd name="connsiteY9" fmla="*/ 0 h 1542534"/>
                      <a:gd name="connsiteX10" fmla="*/ 6194741 w 7656422"/>
                      <a:gd name="connsiteY10" fmla="*/ 0 h 1542534"/>
                      <a:gd name="connsiteX11" fmla="*/ 6737651 w 7656422"/>
                      <a:gd name="connsiteY11" fmla="*/ 0 h 1542534"/>
                      <a:gd name="connsiteX12" fmla="*/ 7656422 w 7656422"/>
                      <a:gd name="connsiteY12" fmla="*/ 0 h 1542534"/>
                      <a:gd name="connsiteX13" fmla="*/ 7656422 w 7656422"/>
                      <a:gd name="connsiteY13" fmla="*/ 771267 h 1542534"/>
                      <a:gd name="connsiteX14" fmla="*/ 7656422 w 7656422"/>
                      <a:gd name="connsiteY14" fmla="*/ 1542534 h 1542534"/>
                      <a:gd name="connsiteX15" fmla="*/ 7036948 w 7656422"/>
                      <a:gd name="connsiteY15" fmla="*/ 1542534 h 1542534"/>
                      <a:gd name="connsiteX16" fmla="*/ 6187781 w 7656422"/>
                      <a:gd name="connsiteY16" fmla="*/ 1542534 h 1542534"/>
                      <a:gd name="connsiteX17" fmla="*/ 5721435 w 7656422"/>
                      <a:gd name="connsiteY17" fmla="*/ 1542534 h 1542534"/>
                      <a:gd name="connsiteX18" fmla="*/ 4872268 w 7656422"/>
                      <a:gd name="connsiteY18" fmla="*/ 1542534 h 1542534"/>
                      <a:gd name="connsiteX19" fmla="*/ 4023102 w 7656422"/>
                      <a:gd name="connsiteY19" fmla="*/ 1542534 h 1542534"/>
                      <a:gd name="connsiteX20" fmla="*/ 3480191 w 7656422"/>
                      <a:gd name="connsiteY20" fmla="*/ 1542534 h 1542534"/>
                      <a:gd name="connsiteX21" fmla="*/ 3013845 w 7656422"/>
                      <a:gd name="connsiteY21" fmla="*/ 1542534 h 1542534"/>
                      <a:gd name="connsiteX22" fmla="*/ 2470936 w 7656422"/>
                      <a:gd name="connsiteY22" fmla="*/ 1542534 h 1542534"/>
                      <a:gd name="connsiteX23" fmla="*/ 2004590 w 7656422"/>
                      <a:gd name="connsiteY23" fmla="*/ 1542534 h 1542534"/>
                      <a:gd name="connsiteX24" fmla="*/ 1461680 w 7656422"/>
                      <a:gd name="connsiteY24" fmla="*/ 1542534 h 1542534"/>
                      <a:gd name="connsiteX25" fmla="*/ 995335 w 7656422"/>
                      <a:gd name="connsiteY25" fmla="*/ 1542534 h 1542534"/>
                      <a:gd name="connsiteX26" fmla="*/ 0 w 7656422"/>
                      <a:gd name="connsiteY26" fmla="*/ 1542534 h 1542534"/>
                      <a:gd name="connsiteX27" fmla="*/ 0 w 7656422"/>
                      <a:gd name="connsiteY27" fmla="*/ 817543 h 1542534"/>
                      <a:gd name="connsiteX28" fmla="*/ 0 w 7656422"/>
                      <a:gd name="connsiteY28" fmla="*/ 0 h 1542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56422" h="1542534" fill="none" extrusionOk="0">
                        <a:moveTo>
                          <a:pt x="0" y="0"/>
                        </a:moveTo>
                        <a:cubicBezTo>
                          <a:pt x="269561" y="-19385"/>
                          <a:pt x="331681" y="-4559"/>
                          <a:pt x="542909" y="0"/>
                        </a:cubicBezTo>
                        <a:cubicBezTo>
                          <a:pt x="737279" y="-20303"/>
                          <a:pt x="1154040" y="94245"/>
                          <a:pt x="1315512" y="0"/>
                        </a:cubicBezTo>
                        <a:cubicBezTo>
                          <a:pt x="1503778" y="-92979"/>
                          <a:pt x="1851915" y="32680"/>
                          <a:pt x="2011551" y="0"/>
                        </a:cubicBezTo>
                        <a:cubicBezTo>
                          <a:pt x="2140589" y="-42886"/>
                          <a:pt x="2464135" y="49309"/>
                          <a:pt x="2554460" y="0"/>
                        </a:cubicBezTo>
                        <a:cubicBezTo>
                          <a:pt x="2700004" y="-65624"/>
                          <a:pt x="3018047" y="-9934"/>
                          <a:pt x="3173934" y="0"/>
                        </a:cubicBezTo>
                        <a:cubicBezTo>
                          <a:pt x="3325387" y="26430"/>
                          <a:pt x="3662130" y="42321"/>
                          <a:pt x="3869972" y="0"/>
                        </a:cubicBezTo>
                        <a:cubicBezTo>
                          <a:pt x="4130406" y="-74465"/>
                          <a:pt x="4242646" y="-7330"/>
                          <a:pt x="4489446" y="0"/>
                        </a:cubicBezTo>
                        <a:cubicBezTo>
                          <a:pt x="4691523" y="-44428"/>
                          <a:pt x="4799081" y="26540"/>
                          <a:pt x="4955792" y="0"/>
                        </a:cubicBezTo>
                        <a:cubicBezTo>
                          <a:pt x="5120911" y="-28740"/>
                          <a:pt x="5310187" y="-44623"/>
                          <a:pt x="5498703" y="0"/>
                        </a:cubicBezTo>
                        <a:cubicBezTo>
                          <a:pt x="5655909" y="-18601"/>
                          <a:pt x="5990855" y="62725"/>
                          <a:pt x="6194741" y="0"/>
                        </a:cubicBezTo>
                        <a:cubicBezTo>
                          <a:pt x="6338891" y="-19103"/>
                          <a:pt x="6700297" y="32570"/>
                          <a:pt x="6814215" y="0"/>
                        </a:cubicBezTo>
                        <a:cubicBezTo>
                          <a:pt x="7002547" y="-1784"/>
                          <a:pt x="7246010" y="86662"/>
                          <a:pt x="7656422" y="0"/>
                        </a:cubicBezTo>
                        <a:cubicBezTo>
                          <a:pt x="7646830" y="369270"/>
                          <a:pt x="7618933" y="513011"/>
                          <a:pt x="7656422" y="740416"/>
                        </a:cubicBezTo>
                        <a:cubicBezTo>
                          <a:pt x="7720382" y="1007957"/>
                          <a:pt x="7620256" y="1258069"/>
                          <a:pt x="7656422" y="1542534"/>
                        </a:cubicBezTo>
                        <a:cubicBezTo>
                          <a:pt x="7454789" y="1565744"/>
                          <a:pt x="7236660" y="1508866"/>
                          <a:pt x="6883819" y="1542534"/>
                        </a:cubicBezTo>
                        <a:cubicBezTo>
                          <a:pt x="6491443" y="1550887"/>
                          <a:pt x="6519592" y="1479699"/>
                          <a:pt x="6417474" y="1542534"/>
                        </a:cubicBezTo>
                        <a:cubicBezTo>
                          <a:pt x="6333420" y="1623765"/>
                          <a:pt x="5923150" y="1563992"/>
                          <a:pt x="5721435" y="1542534"/>
                        </a:cubicBezTo>
                        <a:cubicBezTo>
                          <a:pt x="5502312" y="1571535"/>
                          <a:pt x="5392348" y="1525023"/>
                          <a:pt x="5178524" y="1542534"/>
                        </a:cubicBezTo>
                        <a:cubicBezTo>
                          <a:pt x="4968405" y="1534155"/>
                          <a:pt x="4726560" y="1478345"/>
                          <a:pt x="4559051" y="1542534"/>
                        </a:cubicBezTo>
                        <a:cubicBezTo>
                          <a:pt x="4377289" y="1650468"/>
                          <a:pt x="4094402" y="1437754"/>
                          <a:pt x="3786449" y="1542534"/>
                        </a:cubicBezTo>
                        <a:cubicBezTo>
                          <a:pt x="3443528" y="1572904"/>
                          <a:pt x="3328944" y="1481821"/>
                          <a:pt x="3090410" y="1542534"/>
                        </a:cubicBezTo>
                        <a:cubicBezTo>
                          <a:pt x="2886859" y="1588766"/>
                          <a:pt x="2656879" y="1493761"/>
                          <a:pt x="2394371" y="1542534"/>
                        </a:cubicBezTo>
                        <a:cubicBezTo>
                          <a:pt x="2114686" y="1551580"/>
                          <a:pt x="1946078" y="1516406"/>
                          <a:pt x="1774897" y="1542534"/>
                        </a:cubicBezTo>
                        <a:cubicBezTo>
                          <a:pt x="1635077" y="1548310"/>
                          <a:pt x="1413379" y="1540516"/>
                          <a:pt x="1231987" y="1542534"/>
                        </a:cubicBezTo>
                        <a:cubicBezTo>
                          <a:pt x="1058314" y="1554525"/>
                          <a:pt x="946475" y="1505173"/>
                          <a:pt x="689078" y="1542534"/>
                        </a:cubicBezTo>
                        <a:cubicBezTo>
                          <a:pt x="439068" y="1572612"/>
                          <a:pt x="214829" y="1434514"/>
                          <a:pt x="0" y="1542534"/>
                        </a:cubicBezTo>
                        <a:cubicBezTo>
                          <a:pt x="-48246" y="1259781"/>
                          <a:pt x="99059" y="1151084"/>
                          <a:pt x="0" y="755841"/>
                        </a:cubicBezTo>
                        <a:cubicBezTo>
                          <a:pt x="-66565" y="384528"/>
                          <a:pt x="17165" y="243539"/>
                          <a:pt x="0" y="0"/>
                        </a:cubicBezTo>
                        <a:close/>
                      </a:path>
                      <a:path w="7656422" h="1542534" stroke="0" extrusionOk="0">
                        <a:moveTo>
                          <a:pt x="0" y="0"/>
                        </a:moveTo>
                        <a:cubicBezTo>
                          <a:pt x="124334" y="-71851"/>
                          <a:pt x="430938" y="-29378"/>
                          <a:pt x="619473" y="0"/>
                        </a:cubicBezTo>
                        <a:cubicBezTo>
                          <a:pt x="838955" y="-39474"/>
                          <a:pt x="1282513" y="56362"/>
                          <a:pt x="1468640" y="0"/>
                        </a:cubicBezTo>
                        <a:cubicBezTo>
                          <a:pt x="1693643" y="15184"/>
                          <a:pt x="1850549" y="55383"/>
                          <a:pt x="2164679" y="0"/>
                        </a:cubicBezTo>
                        <a:cubicBezTo>
                          <a:pt x="2471954" y="-27010"/>
                          <a:pt x="2412201" y="83072"/>
                          <a:pt x="2631025" y="0"/>
                        </a:cubicBezTo>
                        <a:cubicBezTo>
                          <a:pt x="2814251" y="-73175"/>
                          <a:pt x="2969310" y="-30587"/>
                          <a:pt x="3097370" y="0"/>
                        </a:cubicBezTo>
                        <a:cubicBezTo>
                          <a:pt x="3271974" y="10288"/>
                          <a:pt x="3501391" y="18650"/>
                          <a:pt x="3716844" y="0"/>
                        </a:cubicBezTo>
                        <a:cubicBezTo>
                          <a:pt x="3947322" y="-7653"/>
                          <a:pt x="4324877" y="23266"/>
                          <a:pt x="4489446" y="0"/>
                        </a:cubicBezTo>
                        <a:cubicBezTo>
                          <a:pt x="4659751" y="-57648"/>
                          <a:pt x="4886734" y="64975"/>
                          <a:pt x="5032357" y="0"/>
                        </a:cubicBezTo>
                        <a:cubicBezTo>
                          <a:pt x="5169882" y="-39256"/>
                          <a:pt x="5423574" y="565"/>
                          <a:pt x="5575266" y="0"/>
                        </a:cubicBezTo>
                        <a:cubicBezTo>
                          <a:pt x="5728408" y="-23316"/>
                          <a:pt x="6081364" y="21922"/>
                          <a:pt x="6194741" y="0"/>
                        </a:cubicBezTo>
                        <a:cubicBezTo>
                          <a:pt x="6374743" y="-29798"/>
                          <a:pt x="6612627" y="55294"/>
                          <a:pt x="6737651" y="0"/>
                        </a:cubicBezTo>
                        <a:cubicBezTo>
                          <a:pt x="6771202" y="-106386"/>
                          <a:pt x="7389980" y="-15564"/>
                          <a:pt x="7656422" y="0"/>
                        </a:cubicBezTo>
                        <a:cubicBezTo>
                          <a:pt x="7752814" y="270531"/>
                          <a:pt x="7647356" y="420795"/>
                          <a:pt x="7656422" y="771267"/>
                        </a:cubicBezTo>
                        <a:cubicBezTo>
                          <a:pt x="7702728" y="1058957"/>
                          <a:pt x="7625699" y="1223328"/>
                          <a:pt x="7656422" y="1542534"/>
                        </a:cubicBezTo>
                        <a:cubicBezTo>
                          <a:pt x="7406369" y="1558657"/>
                          <a:pt x="7329773" y="1480624"/>
                          <a:pt x="7036948" y="1542534"/>
                        </a:cubicBezTo>
                        <a:cubicBezTo>
                          <a:pt x="6733931" y="1639946"/>
                          <a:pt x="6547591" y="1534682"/>
                          <a:pt x="6187781" y="1542534"/>
                        </a:cubicBezTo>
                        <a:cubicBezTo>
                          <a:pt x="5848188" y="1547652"/>
                          <a:pt x="5916807" y="1531318"/>
                          <a:pt x="5721435" y="1542534"/>
                        </a:cubicBezTo>
                        <a:cubicBezTo>
                          <a:pt x="5493759" y="1521593"/>
                          <a:pt x="5042478" y="1480403"/>
                          <a:pt x="4872268" y="1542534"/>
                        </a:cubicBezTo>
                        <a:cubicBezTo>
                          <a:pt x="4667146" y="1581948"/>
                          <a:pt x="4234753" y="1472942"/>
                          <a:pt x="4023102" y="1542534"/>
                        </a:cubicBezTo>
                        <a:cubicBezTo>
                          <a:pt x="3837754" y="1571528"/>
                          <a:pt x="3754025" y="1509050"/>
                          <a:pt x="3480191" y="1542534"/>
                        </a:cubicBezTo>
                        <a:cubicBezTo>
                          <a:pt x="3209372" y="1567888"/>
                          <a:pt x="3148542" y="1487870"/>
                          <a:pt x="3013845" y="1542534"/>
                        </a:cubicBezTo>
                        <a:cubicBezTo>
                          <a:pt x="2916932" y="1568964"/>
                          <a:pt x="2737533" y="1535125"/>
                          <a:pt x="2470936" y="1542534"/>
                        </a:cubicBezTo>
                        <a:cubicBezTo>
                          <a:pt x="2212857" y="1546283"/>
                          <a:pt x="2136383" y="1550237"/>
                          <a:pt x="2004590" y="1542534"/>
                        </a:cubicBezTo>
                        <a:cubicBezTo>
                          <a:pt x="1875780" y="1541826"/>
                          <a:pt x="1604796" y="1441687"/>
                          <a:pt x="1461680" y="1542534"/>
                        </a:cubicBezTo>
                        <a:cubicBezTo>
                          <a:pt x="1334766" y="1619067"/>
                          <a:pt x="1192022" y="1552394"/>
                          <a:pt x="995335" y="1542534"/>
                        </a:cubicBezTo>
                        <a:cubicBezTo>
                          <a:pt x="855636" y="1490663"/>
                          <a:pt x="392838" y="1543578"/>
                          <a:pt x="0" y="1542534"/>
                        </a:cubicBezTo>
                        <a:cubicBezTo>
                          <a:pt x="-61590" y="1239871"/>
                          <a:pt x="31352" y="1051302"/>
                          <a:pt x="0" y="817543"/>
                        </a:cubicBezTo>
                        <a:cubicBezTo>
                          <a:pt x="-22874" y="584073"/>
                          <a:pt x="-19976" y="222706"/>
                          <a:pt x="0" y="0"/>
                        </a:cubicBezTo>
                        <a:close/>
                      </a:path>
                      <a:path w="7656422" h="1542534" fill="none" stroke="0" extrusionOk="0">
                        <a:moveTo>
                          <a:pt x="0" y="0"/>
                        </a:moveTo>
                        <a:cubicBezTo>
                          <a:pt x="263353" y="-16674"/>
                          <a:pt x="322494" y="16728"/>
                          <a:pt x="542909" y="0"/>
                        </a:cubicBezTo>
                        <a:cubicBezTo>
                          <a:pt x="705841" y="-15790"/>
                          <a:pt x="1206218" y="90513"/>
                          <a:pt x="1315512" y="0"/>
                        </a:cubicBezTo>
                        <a:cubicBezTo>
                          <a:pt x="1468430" y="-83219"/>
                          <a:pt x="1844746" y="50174"/>
                          <a:pt x="2011551" y="0"/>
                        </a:cubicBezTo>
                        <a:cubicBezTo>
                          <a:pt x="2160049" y="-7392"/>
                          <a:pt x="2460455" y="71539"/>
                          <a:pt x="2554460" y="0"/>
                        </a:cubicBezTo>
                        <a:cubicBezTo>
                          <a:pt x="2661486" y="-37380"/>
                          <a:pt x="3056083" y="25030"/>
                          <a:pt x="3173934" y="0"/>
                        </a:cubicBezTo>
                        <a:cubicBezTo>
                          <a:pt x="3296066" y="-11880"/>
                          <a:pt x="3555873" y="85773"/>
                          <a:pt x="3869972" y="0"/>
                        </a:cubicBezTo>
                        <a:cubicBezTo>
                          <a:pt x="4121744" y="-88202"/>
                          <a:pt x="4313847" y="35377"/>
                          <a:pt x="4489446" y="0"/>
                        </a:cubicBezTo>
                        <a:cubicBezTo>
                          <a:pt x="4687553" y="6022"/>
                          <a:pt x="4810484" y="35146"/>
                          <a:pt x="4955792" y="0"/>
                        </a:cubicBezTo>
                        <a:cubicBezTo>
                          <a:pt x="5111428" y="-53675"/>
                          <a:pt x="5297978" y="-18651"/>
                          <a:pt x="5498703" y="0"/>
                        </a:cubicBezTo>
                        <a:cubicBezTo>
                          <a:pt x="5689704" y="-11048"/>
                          <a:pt x="6043397" y="35084"/>
                          <a:pt x="6194741" y="0"/>
                        </a:cubicBezTo>
                        <a:cubicBezTo>
                          <a:pt x="6404922" y="3512"/>
                          <a:pt x="6643120" y="27008"/>
                          <a:pt x="6814215" y="0"/>
                        </a:cubicBezTo>
                        <a:cubicBezTo>
                          <a:pt x="6988528" y="-88407"/>
                          <a:pt x="7306425" y="104171"/>
                          <a:pt x="7656422" y="0"/>
                        </a:cubicBezTo>
                        <a:cubicBezTo>
                          <a:pt x="7668307" y="335413"/>
                          <a:pt x="7579497" y="512559"/>
                          <a:pt x="7656422" y="740416"/>
                        </a:cubicBezTo>
                        <a:cubicBezTo>
                          <a:pt x="7743315" y="986141"/>
                          <a:pt x="7607903" y="1312082"/>
                          <a:pt x="7656422" y="1542534"/>
                        </a:cubicBezTo>
                        <a:cubicBezTo>
                          <a:pt x="7467190" y="1533642"/>
                          <a:pt x="7270845" y="1574679"/>
                          <a:pt x="6883819" y="1542534"/>
                        </a:cubicBezTo>
                        <a:cubicBezTo>
                          <a:pt x="6503237" y="1565956"/>
                          <a:pt x="6516395" y="1482431"/>
                          <a:pt x="6417474" y="1542534"/>
                        </a:cubicBezTo>
                        <a:cubicBezTo>
                          <a:pt x="6318704" y="1589959"/>
                          <a:pt x="5920285" y="1503847"/>
                          <a:pt x="5721435" y="1542534"/>
                        </a:cubicBezTo>
                        <a:cubicBezTo>
                          <a:pt x="5496965" y="1598588"/>
                          <a:pt x="5375600" y="1505652"/>
                          <a:pt x="5178524" y="1542534"/>
                        </a:cubicBezTo>
                        <a:cubicBezTo>
                          <a:pt x="4966703" y="1557412"/>
                          <a:pt x="4689379" y="1495477"/>
                          <a:pt x="4559051" y="1542534"/>
                        </a:cubicBezTo>
                        <a:cubicBezTo>
                          <a:pt x="4413767" y="1505986"/>
                          <a:pt x="4118781" y="1510665"/>
                          <a:pt x="3786449" y="1542534"/>
                        </a:cubicBezTo>
                        <a:cubicBezTo>
                          <a:pt x="3463641" y="1567069"/>
                          <a:pt x="3247946" y="1475190"/>
                          <a:pt x="3090410" y="1542534"/>
                        </a:cubicBezTo>
                        <a:cubicBezTo>
                          <a:pt x="2863654" y="1610959"/>
                          <a:pt x="2670265" y="1497703"/>
                          <a:pt x="2394371" y="1542534"/>
                        </a:cubicBezTo>
                        <a:cubicBezTo>
                          <a:pt x="2067958" y="1591488"/>
                          <a:pt x="1965358" y="1536839"/>
                          <a:pt x="1774897" y="1542534"/>
                        </a:cubicBezTo>
                        <a:cubicBezTo>
                          <a:pt x="1591558" y="1524392"/>
                          <a:pt x="1379992" y="1515186"/>
                          <a:pt x="1231987" y="1542534"/>
                        </a:cubicBezTo>
                        <a:cubicBezTo>
                          <a:pt x="1084381" y="1529677"/>
                          <a:pt x="966463" y="1516962"/>
                          <a:pt x="689078" y="1542534"/>
                        </a:cubicBezTo>
                        <a:cubicBezTo>
                          <a:pt x="378616" y="1578677"/>
                          <a:pt x="214559" y="1470532"/>
                          <a:pt x="0" y="1542534"/>
                        </a:cubicBezTo>
                        <a:cubicBezTo>
                          <a:pt x="-26443" y="1253245"/>
                          <a:pt x="46752" y="1138547"/>
                          <a:pt x="0" y="755841"/>
                        </a:cubicBezTo>
                        <a:cubicBezTo>
                          <a:pt x="-53441" y="370392"/>
                          <a:pt x="20096" y="2159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6000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3,14 x d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E40C24-FF67-3C4F-C552-689D0118E1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28" y="4614151"/>
            <a:ext cx="798097" cy="78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5748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35355" y="1127443"/>
            <a:ext cx="10321290" cy="460311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图片 43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>
            <a:off x="8314690" y="0"/>
            <a:ext cx="3877310" cy="3785870"/>
          </a:xfrm>
          <a:prstGeom prst="rect">
            <a:avLst/>
          </a:prstGeom>
        </p:spPr>
      </p:pic>
      <p:pic>
        <p:nvPicPr>
          <p:cNvPr id="45" name="图片 44" descr="图层 2"/>
          <p:cNvPicPr>
            <a:picLocks noChangeAspect="1"/>
          </p:cNvPicPr>
          <p:nvPr/>
        </p:nvPicPr>
        <p:blipFill>
          <a:blip r:embed="rId3"/>
          <a:srcRect t="5275" r="7232"/>
          <a:stretch>
            <a:fillRect/>
          </a:stretch>
        </p:blipFill>
        <p:spPr>
          <a:xfrm flipH="1">
            <a:off x="0" y="0"/>
            <a:ext cx="3877310" cy="3785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0F1FA1-DC53-F8EC-D986-17BB02E19AB1}"/>
              </a:ext>
            </a:extLst>
          </p:cNvPr>
          <p:cNvSpPr txBox="1"/>
          <p:nvPr/>
        </p:nvSpPr>
        <p:spPr>
          <a:xfrm>
            <a:off x="8120134" y="4758651"/>
            <a:ext cx="2456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2060"/>
                </a:solidFill>
                <a:latin typeface="SVN-Shintia Script" panose="02000804000000020003" pitchFamily="2" charset="0"/>
              </a:rPr>
              <a:t>(Trang 108, 109)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FE296-3637-F347-37E5-8477E63C3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119" y="1233372"/>
            <a:ext cx="2420322" cy="120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5556C7-0053-4059-CC1F-4544B9974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53" y="2438319"/>
            <a:ext cx="8547333" cy="18594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500157" y="515031"/>
            <a:ext cx="9375363" cy="824786"/>
            <a:chOff x="1717452" y="3451271"/>
            <a:chExt cx="9375363" cy="824786"/>
          </a:xfrm>
        </p:grpSpPr>
        <p:grpSp>
          <p:nvGrpSpPr>
            <p:cNvPr id="55" name="组合 54"/>
            <p:cNvGrpSpPr/>
            <p:nvPr/>
          </p:nvGrpSpPr>
          <p:grpSpPr>
            <a:xfrm>
              <a:off x="1717452" y="3451271"/>
              <a:ext cx="9375363" cy="676897"/>
              <a:chOff x="4579665" y="2117487"/>
              <a:chExt cx="9375363" cy="676897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5239606" y="2209609"/>
                <a:ext cx="8715422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>
                <a:defPPr>
                  <a:defRPr lang="zh-CN"/>
                </a:defPPr>
                <a:lvl1pPr>
                  <a:defRPr sz="8000">
                    <a:solidFill>
                      <a:schemeClr val="bg1"/>
                    </a:solidFill>
                    <a:effectLst>
                      <a:outerShdw blurRad="101600" dist="165100" dir="2700000" algn="tl">
                        <a:srgbClr val="000000">
                          <a:alpha val="43137"/>
                        </a:srgbClr>
                      </a:outerShdw>
                    </a:effectLst>
                    <a:latin typeface="华文宋体" panose="02010600040101010101" pitchFamily="2" charset="-122"/>
                    <a:ea typeface="华文宋体" panose="02010600040101010101" pitchFamily="2" charset="-122"/>
                  </a:defRPr>
                </a:lvl1pPr>
              </a:lstStyle>
              <a:p>
                <a:pPr algn="just"/>
                <a:r>
                  <a:rPr lang="vi-VN" altLang="zh-CN" sz="3200" b="1" dirty="0">
                    <a:solidFill>
                      <a:srgbClr val="0070C0"/>
                    </a:solidFill>
                    <a:effectLst/>
                    <a:latin typeface="Cambria" panose="02040503050406030204" pitchFamily="18" charset="0"/>
                    <a:ea typeface="字魂179号-正酷波波体" charset="-122"/>
                    <a:cs typeface="+mn-ea"/>
                    <a:sym typeface="+mn-lt"/>
                  </a:rPr>
                  <a:t>Hình nào dưới đây có chu vi lớn nhất?</a:t>
                </a:r>
                <a:endParaRPr lang="zh-CN" altLang="en-US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字魂179号-正酷波波体" charset="-122"/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579665" y="2117487"/>
                <a:ext cx="639632" cy="639632"/>
              </a:xfrm>
              <a:prstGeom prst="ellipse">
                <a:avLst/>
              </a:prstGeom>
              <a:solidFill>
                <a:srgbClr val="1D87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altLang="zh-CN" sz="3600" b="1" dirty="0">
                    <a:solidFill>
                      <a:schemeClr val="bg1"/>
                    </a:solidFill>
                    <a:latin typeface="Cambria" panose="02040503050406030204" pitchFamily="18" charset="0"/>
                    <a:ea typeface="字魂179号-正酷波波体" charset="-122"/>
                  </a:rPr>
                  <a:t>1</a:t>
                </a:r>
                <a:endParaRPr lang="zh-CN" alt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字魂179号-正酷波波体" charset="-122"/>
                </a:endParaRPr>
              </a:p>
            </p:txBody>
          </p:sp>
        </p:grpSp>
        <p:sp>
          <p:nvSpPr>
            <p:cNvPr id="4" name="zigzag-lines-in-side-view-position_31924"/>
            <p:cNvSpPr>
              <a:spLocks noChangeAspect="1"/>
            </p:cNvSpPr>
            <p:nvPr/>
          </p:nvSpPr>
          <p:spPr bwMode="auto">
            <a:xfrm rot="5400000">
              <a:off x="3620851" y="2390341"/>
              <a:ext cx="91440" cy="3679991"/>
            </a:xfrm>
            <a:custGeom>
              <a:avLst/>
              <a:gdLst>
                <a:gd name="connsiteX0" fmla="*/ 243276 w 323214"/>
                <a:gd name="connsiteY0" fmla="*/ 1272 h 607074"/>
                <a:gd name="connsiteX1" fmla="*/ 249275 w 323214"/>
                <a:gd name="connsiteY1" fmla="*/ 1272 h 607074"/>
                <a:gd name="connsiteX2" fmla="*/ 321941 w 323214"/>
                <a:gd name="connsiteY2" fmla="*/ 73833 h 607074"/>
                <a:gd name="connsiteX3" fmla="*/ 321941 w 323214"/>
                <a:gd name="connsiteY3" fmla="*/ 79823 h 607074"/>
                <a:gd name="connsiteX4" fmla="*/ 248369 w 323214"/>
                <a:gd name="connsiteY4" fmla="*/ 153288 h 607074"/>
                <a:gd name="connsiteX5" fmla="*/ 318885 w 323214"/>
                <a:gd name="connsiteY5" fmla="*/ 223701 h 607074"/>
                <a:gd name="connsiteX6" fmla="*/ 318885 w 323214"/>
                <a:gd name="connsiteY6" fmla="*/ 229691 h 607074"/>
                <a:gd name="connsiteX7" fmla="*/ 244973 w 323214"/>
                <a:gd name="connsiteY7" fmla="*/ 303495 h 607074"/>
                <a:gd name="connsiteX8" fmla="*/ 315150 w 323214"/>
                <a:gd name="connsiteY8" fmla="*/ 373569 h 607074"/>
                <a:gd name="connsiteX9" fmla="*/ 315150 w 323214"/>
                <a:gd name="connsiteY9" fmla="*/ 379559 h 607074"/>
                <a:gd name="connsiteX10" fmla="*/ 241578 w 323214"/>
                <a:gd name="connsiteY10" fmla="*/ 453024 h 607074"/>
                <a:gd name="connsiteX11" fmla="*/ 312094 w 323214"/>
                <a:gd name="connsiteY11" fmla="*/ 523437 h 607074"/>
                <a:gd name="connsiteX12" fmla="*/ 312094 w 323214"/>
                <a:gd name="connsiteY12" fmla="*/ 529427 h 607074"/>
                <a:gd name="connsiteX13" fmla="*/ 235579 w 323214"/>
                <a:gd name="connsiteY13" fmla="*/ 605831 h 607074"/>
                <a:gd name="connsiteX14" fmla="*/ 232523 w 323214"/>
                <a:gd name="connsiteY14" fmla="*/ 607074 h 607074"/>
                <a:gd name="connsiteX15" fmla="*/ 229580 w 323214"/>
                <a:gd name="connsiteY15" fmla="*/ 605831 h 607074"/>
                <a:gd name="connsiteX16" fmla="*/ 229580 w 323214"/>
                <a:gd name="connsiteY16" fmla="*/ 599841 h 607074"/>
                <a:gd name="connsiteX17" fmla="*/ 303152 w 323214"/>
                <a:gd name="connsiteY17" fmla="*/ 526376 h 607074"/>
                <a:gd name="connsiteX18" fmla="*/ 233428 w 323214"/>
                <a:gd name="connsiteY18" fmla="*/ 456867 h 607074"/>
                <a:gd name="connsiteX19" fmla="*/ 232975 w 323214"/>
                <a:gd name="connsiteY19" fmla="*/ 456302 h 607074"/>
                <a:gd name="connsiteX20" fmla="*/ 232636 w 323214"/>
                <a:gd name="connsiteY20" fmla="*/ 455963 h 607074"/>
                <a:gd name="connsiteX21" fmla="*/ 232636 w 323214"/>
                <a:gd name="connsiteY21" fmla="*/ 450085 h 607074"/>
                <a:gd name="connsiteX22" fmla="*/ 306208 w 323214"/>
                <a:gd name="connsiteY22" fmla="*/ 376621 h 607074"/>
                <a:gd name="connsiteX23" fmla="*/ 236484 w 323214"/>
                <a:gd name="connsiteY23" fmla="*/ 306999 h 607074"/>
                <a:gd name="connsiteX24" fmla="*/ 235239 w 323214"/>
                <a:gd name="connsiteY24" fmla="*/ 303947 h 607074"/>
                <a:gd name="connsiteX25" fmla="*/ 236371 w 323214"/>
                <a:gd name="connsiteY25" fmla="*/ 300104 h 607074"/>
                <a:gd name="connsiteX26" fmla="*/ 309943 w 323214"/>
                <a:gd name="connsiteY26" fmla="*/ 226640 h 607074"/>
                <a:gd name="connsiteX27" fmla="*/ 240219 w 323214"/>
                <a:gd name="connsiteY27" fmla="*/ 157131 h 607074"/>
                <a:gd name="connsiteX28" fmla="*/ 239880 w 323214"/>
                <a:gd name="connsiteY28" fmla="*/ 156453 h 607074"/>
                <a:gd name="connsiteX29" fmla="*/ 239427 w 323214"/>
                <a:gd name="connsiteY29" fmla="*/ 156226 h 607074"/>
                <a:gd name="connsiteX30" fmla="*/ 239427 w 323214"/>
                <a:gd name="connsiteY30" fmla="*/ 150236 h 607074"/>
                <a:gd name="connsiteX31" fmla="*/ 312999 w 323214"/>
                <a:gd name="connsiteY31" fmla="*/ 76771 h 607074"/>
                <a:gd name="connsiteX32" fmla="*/ 243276 w 323214"/>
                <a:gd name="connsiteY32" fmla="*/ 7263 h 607074"/>
                <a:gd name="connsiteX33" fmla="*/ 243276 w 323214"/>
                <a:gd name="connsiteY33" fmla="*/ 1272 h 607074"/>
                <a:gd name="connsiteX34" fmla="*/ 15004 w 323214"/>
                <a:gd name="connsiteY34" fmla="*/ 1272 h 607074"/>
                <a:gd name="connsiteX35" fmla="*/ 21005 w 323214"/>
                <a:gd name="connsiteY35" fmla="*/ 1272 h 607074"/>
                <a:gd name="connsiteX36" fmla="*/ 93705 w 323214"/>
                <a:gd name="connsiteY36" fmla="*/ 73833 h 607074"/>
                <a:gd name="connsiteX37" fmla="*/ 93705 w 323214"/>
                <a:gd name="connsiteY37" fmla="*/ 79823 h 607074"/>
                <a:gd name="connsiteX38" fmla="*/ 19986 w 323214"/>
                <a:gd name="connsiteY38" fmla="*/ 153288 h 607074"/>
                <a:gd name="connsiteX39" fmla="*/ 90534 w 323214"/>
                <a:gd name="connsiteY39" fmla="*/ 223701 h 607074"/>
                <a:gd name="connsiteX40" fmla="*/ 90534 w 323214"/>
                <a:gd name="connsiteY40" fmla="*/ 229691 h 607074"/>
                <a:gd name="connsiteX41" fmla="*/ 16589 w 323214"/>
                <a:gd name="connsiteY41" fmla="*/ 303495 h 607074"/>
                <a:gd name="connsiteX42" fmla="*/ 86797 w 323214"/>
                <a:gd name="connsiteY42" fmla="*/ 373569 h 607074"/>
                <a:gd name="connsiteX43" fmla="*/ 86797 w 323214"/>
                <a:gd name="connsiteY43" fmla="*/ 379559 h 607074"/>
                <a:gd name="connsiteX44" fmla="*/ 13192 w 323214"/>
                <a:gd name="connsiteY44" fmla="*/ 453024 h 607074"/>
                <a:gd name="connsiteX45" fmla="*/ 83740 w 323214"/>
                <a:gd name="connsiteY45" fmla="*/ 523437 h 607074"/>
                <a:gd name="connsiteX46" fmla="*/ 83740 w 323214"/>
                <a:gd name="connsiteY46" fmla="*/ 529427 h 607074"/>
                <a:gd name="connsiteX47" fmla="*/ 7190 w 323214"/>
                <a:gd name="connsiteY47" fmla="*/ 605831 h 607074"/>
                <a:gd name="connsiteX48" fmla="*/ 4133 w 323214"/>
                <a:gd name="connsiteY48" fmla="*/ 607074 h 607074"/>
                <a:gd name="connsiteX49" fmla="*/ 1188 w 323214"/>
                <a:gd name="connsiteY49" fmla="*/ 605831 h 607074"/>
                <a:gd name="connsiteX50" fmla="*/ 1188 w 323214"/>
                <a:gd name="connsiteY50" fmla="*/ 599841 h 607074"/>
                <a:gd name="connsiteX51" fmla="*/ 74794 w 323214"/>
                <a:gd name="connsiteY51" fmla="*/ 526376 h 607074"/>
                <a:gd name="connsiteX52" fmla="*/ 5038 w 323214"/>
                <a:gd name="connsiteY52" fmla="*/ 456867 h 607074"/>
                <a:gd name="connsiteX53" fmla="*/ 4699 w 323214"/>
                <a:gd name="connsiteY53" fmla="*/ 456302 h 607074"/>
                <a:gd name="connsiteX54" fmla="*/ 4246 w 323214"/>
                <a:gd name="connsiteY54" fmla="*/ 455963 h 607074"/>
                <a:gd name="connsiteX55" fmla="*/ 4246 w 323214"/>
                <a:gd name="connsiteY55" fmla="*/ 450085 h 607074"/>
                <a:gd name="connsiteX56" fmla="*/ 77851 w 323214"/>
                <a:gd name="connsiteY56" fmla="*/ 376621 h 607074"/>
                <a:gd name="connsiteX57" fmla="*/ 8209 w 323214"/>
                <a:gd name="connsiteY57" fmla="*/ 306999 h 607074"/>
                <a:gd name="connsiteX58" fmla="*/ 6964 w 323214"/>
                <a:gd name="connsiteY58" fmla="*/ 303947 h 607074"/>
                <a:gd name="connsiteX59" fmla="*/ 7983 w 323214"/>
                <a:gd name="connsiteY59" fmla="*/ 300104 h 607074"/>
                <a:gd name="connsiteX60" fmla="*/ 81588 w 323214"/>
                <a:gd name="connsiteY60" fmla="*/ 226640 h 607074"/>
                <a:gd name="connsiteX61" fmla="*/ 11946 w 323214"/>
                <a:gd name="connsiteY61" fmla="*/ 157131 h 607074"/>
                <a:gd name="connsiteX62" fmla="*/ 11493 w 323214"/>
                <a:gd name="connsiteY62" fmla="*/ 156453 h 607074"/>
                <a:gd name="connsiteX63" fmla="*/ 11153 w 323214"/>
                <a:gd name="connsiteY63" fmla="*/ 156226 h 607074"/>
                <a:gd name="connsiteX64" fmla="*/ 11153 w 323214"/>
                <a:gd name="connsiteY64" fmla="*/ 150236 h 607074"/>
                <a:gd name="connsiteX65" fmla="*/ 84646 w 323214"/>
                <a:gd name="connsiteY65" fmla="*/ 76771 h 607074"/>
                <a:gd name="connsiteX66" fmla="*/ 15004 w 323214"/>
                <a:gd name="connsiteY66" fmla="*/ 7263 h 607074"/>
                <a:gd name="connsiteX67" fmla="*/ 15004 w 323214"/>
                <a:gd name="connsiteY67" fmla="*/ 1272 h 607074"/>
                <a:gd name="connsiteX68" fmla="*/ 129172 w 323214"/>
                <a:gd name="connsiteY68" fmla="*/ 1230 h 607074"/>
                <a:gd name="connsiteX69" fmla="*/ 135171 w 323214"/>
                <a:gd name="connsiteY69" fmla="*/ 1230 h 607074"/>
                <a:gd name="connsiteX70" fmla="*/ 207837 w 323214"/>
                <a:gd name="connsiteY70" fmla="*/ 73796 h 607074"/>
                <a:gd name="connsiteX71" fmla="*/ 207837 w 323214"/>
                <a:gd name="connsiteY71" fmla="*/ 79787 h 607074"/>
                <a:gd name="connsiteX72" fmla="*/ 134265 w 323214"/>
                <a:gd name="connsiteY72" fmla="*/ 153256 h 607074"/>
                <a:gd name="connsiteX73" fmla="*/ 204781 w 323214"/>
                <a:gd name="connsiteY73" fmla="*/ 223674 h 607074"/>
                <a:gd name="connsiteX74" fmla="*/ 204781 w 323214"/>
                <a:gd name="connsiteY74" fmla="*/ 229665 h 607074"/>
                <a:gd name="connsiteX75" fmla="*/ 130756 w 323214"/>
                <a:gd name="connsiteY75" fmla="*/ 303474 h 607074"/>
                <a:gd name="connsiteX76" fmla="*/ 201046 w 323214"/>
                <a:gd name="connsiteY76" fmla="*/ 373553 h 607074"/>
                <a:gd name="connsiteX77" fmla="*/ 201046 w 323214"/>
                <a:gd name="connsiteY77" fmla="*/ 379544 h 607074"/>
                <a:gd name="connsiteX78" fmla="*/ 127474 w 323214"/>
                <a:gd name="connsiteY78" fmla="*/ 453013 h 607074"/>
                <a:gd name="connsiteX79" fmla="*/ 197877 w 323214"/>
                <a:gd name="connsiteY79" fmla="*/ 523431 h 607074"/>
                <a:gd name="connsiteX80" fmla="*/ 197877 w 323214"/>
                <a:gd name="connsiteY80" fmla="*/ 529422 h 607074"/>
                <a:gd name="connsiteX81" fmla="*/ 121362 w 323214"/>
                <a:gd name="connsiteY81" fmla="*/ 605831 h 607074"/>
                <a:gd name="connsiteX82" fmla="*/ 118419 w 323214"/>
                <a:gd name="connsiteY82" fmla="*/ 607074 h 607074"/>
                <a:gd name="connsiteX83" fmla="*/ 115363 w 323214"/>
                <a:gd name="connsiteY83" fmla="*/ 605831 h 607074"/>
                <a:gd name="connsiteX84" fmla="*/ 115363 w 323214"/>
                <a:gd name="connsiteY84" fmla="*/ 599840 h 607074"/>
                <a:gd name="connsiteX85" fmla="*/ 188935 w 323214"/>
                <a:gd name="connsiteY85" fmla="*/ 526483 h 607074"/>
                <a:gd name="connsiteX86" fmla="*/ 119324 w 323214"/>
                <a:gd name="connsiteY86" fmla="*/ 456856 h 607074"/>
                <a:gd name="connsiteX87" fmla="*/ 118871 w 323214"/>
                <a:gd name="connsiteY87" fmla="*/ 456291 h 607074"/>
                <a:gd name="connsiteX88" fmla="*/ 118532 w 323214"/>
                <a:gd name="connsiteY88" fmla="*/ 456065 h 607074"/>
                <a:gd name="connsiteX89" fmla="*/ 118532 w 323214"/>
                <a:gd name="connsiteY89" fmla="*/ 450075 h 607074"/>
                <a:gd name="connsiteX90" fmla="*/ 192104 w 323214"/>
                <a:gd name="connsiteY90" fmla="*/ 376605 h 607074"/>
                <a:gd name="connsiteX91" fmla="*/ 122380 w 323214"/>
                <a:gd name="connsiteY91" fmla="*/ 306978 h 607074"/>
                <a:gd name="connsiteX92" fmla="*/ 121135 w 323214"/>
                <a:gd name="connsiteY92" fmla="*/ 303926 h 607074"/>
                <a:gd name="connsiteX93" fmla="*/ 122267 w 323214"/>
                <a:gd name="connsiteY93" fmla="*/ 300083 h 607074"/>
                <a:gd name="connsiteX94" fmla="*/ 195839 w 323214"/>
                <a:gd name="connsiteY94" fmla="*/ 226613 h 607074"/>
                <a:gd name="connsiteX95" fmla="*/ 126115 w 323214"/>
                <a:gd name="connsiteY95" fmla="*/ 157100 h 607074"/>
                <a:gd name="connsiteX96" fmla="*/ 125663 w 323214"/>
                <a:gd name="connsiteY96" fmla="*/ 156421 h 607074"/>
                <a:gd name="connsiteX97" fmla="*/ 125323 w 323214"/>
                <a:gd name="connsiteY97" fmla="*/ 156195 h 607074"/>
                <a:gd name="connsiteX98" fmla="*/ 125323 w 323214"/>
                <a:gd name="connsiteY98" fmla="*/ 150205 h 607074"/>
                <a:gd name="connsiteX99" fmla="*/ 198895 w 323214"/>
                <a:gd name="connsiteY99" fmla="*/ 76735 h 607074"/>
                <a:gd name="connsiteX100" fmla="*/ 129172 w 323214"/>
                <a:gd name="connsiteY100" fmla="*/ 7221 h 607074"/>
                <a:gd name="connsiteX101" fmla="*/ 129172 w 323214"/>
                <a:gd name="connsiteY101" fmla="*/ 1230 h 6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214" h="607074">
                  <a:moveTo>
                    <a:pt x="243276" y="1272"/>
                  </a:moveTo>
                  <a:cubicBezTo>
                    <a:pt x="244973" y="-423"/>
                    <a:pt x="247690" y="-423"/>
                    <a:pt x="249275" y="1272"/>
                  </a:cubicBezTo>
                  <a:lnTo>
                    <a:pt x="321941" y="73833"/>
                  </a:lnTo>
                  <a:cubicBezTo>
                    <a:pt x="323639" y="75415"/>
                    <a:pt x="323639" y="78128"/>
                    <a:pt x="321941" y="79823"/>
                  </a:cubicBezTo>
                  <a:lnTo>
                    <a:pt x="248369" y="153288"/>
                  </a:lnTo>
                  <a:lnTo>
                    <a:pt x="318885" y="223701"/>
                  </a:lnTo>
                  <a:cubicBezTo>
                    <a:pt x="320470" y="225283"/>
                    <a:pt x="320470" y="227996"/>
                    <a:pt x="318885" y="229691"/>
                  </a:cubicBezTo>
                  <a:lnTo>
                    <a:pt x="244973" y="303495"/>
                  </a:lnTo>
                  <a:lnTo>
                    <a:pt x="315150" y="373569"/>
                  </a:lnTo>
                  <a:cubicBezTo>
                    <a:pt x="316848" y="375264"/>
                    <a:pt x="316848" y="377977"/>
                    <a:pt x="315150" y="379559"/>
                  </a:cubicBezTo>
                  <a:lnTo>
                    <a:pt x="241578" y="453024"/>
                  </a:lnTo>
                  <a:lnTo>
                    <a:pt x="312094" y="523437"/>
                  </a:lnTo>
                  <a:cubicBezTo>
                    <a:pt x="313678" y="525133"/>
                    <a:pt x="313678" y="527845"/>
                    <a:pt x="312094" y="529427"/>
                  </a:cubicBezTo>
                  <a:lnTo>
                    <a:pt x="235579" y="605831"/>
                  </a:lnTo>
                  <a:cubicBezTo>
                    <a:pt x="234673" y="606735"/>
                    <a:pt x="233655" y="607074"/>
                    <a:pt x="232523" y="607074"/>
                  </a:cubicBezTo>
                  <a:cubicBezTo>
                    <a:pt x="231504" y="607074"/>
                    <a:pt x="230372" y="606735"/>
                    <a:pt x="229580" y="605831"/>
                  </a:cubicBezTo>
                  <a:cubicBezTo>
                    <a:pt x="227882" y="604248"/>
                    <a:pt x="227882" y="601536"/>
                    <a:pt x="229580" y="599841"/>
                  </a:cubicBezTo>
                  <a:lnTo>
                    <a:pt x="303152" y="526376"/>
                  </a:lnTo>
                  <a:lnTo>
                    <a:pt x="233428" y="456867"/>
                  </a:lnTo>
                  <a:cubicBezTo>
                    <a:pt x="233202" y="456641"/>
                    <a:pt x="233202" y="456415"/>
                    <a:pt x="232975" y="456302"/>
                  </a:cubicBezTo>
                  <a:cubicBezTo>
                    <a:pt x="232862" y="456189"/>
                    <a:pt x="232749" y="456189"/>
                    <a:pt x="232636" y="455963"/>
                  </a:cubicBezTo>
                  <a:cubicBezTo>
                    <a:pt x="231051" y="454380"/>
                    <a:pt x="231051" y="451668"/>
                    <a:pt x="232636" y="450085"/>
                  </a:cubicBezTo>
                  <a:lnTo>
                    <a:pt x="306208" y="376621"/>
                  </a:lnTo>
                  <a:lnTo>
                    <a:pt x="236484" y="306999"/>
                  </a:lnTo>
                  <a:cubicBezTo>
                    <a:pt x="235692" y="306208"/>
                    <a:pt x="235239" y="305077"/>
                    <a:pt x="235239" y="303947"/>
                  </a:cubicBezTo>
                  <a:cubicBezTo>
                    <a:pt x="235013" y="302591"/>
                    <a:pt x="235352" y="301122"/>
                    <a:pt x="236371" y="300104"/>
                  </a:cubicBezTo>
                  <a:lnTo>
                    <a:pt x="309943" y="226640"/>
                  </a:lnTo>
                  <a:lnTo>
                    <a:pt x="240219" y="157131"/>
                  </a:lnTo>
                  <a:cubicBezTo>
                    <a:pt x="239993" y="156905"/>
                    <a:pt x="239993" y="156679"/>
                    <a:pt x="239880" y="156453"/>
                  </a:cubicBezTo>
                  <a:cubicBezTo>
                    <a:pt x="239654" y="156339"/>
                    <a:pt x="239540" y="156339"/>
                    <a:pt x="239427" y="156226"/>
                  </a:cubicBezTo>
                  <a:cubicBezTo>
                    <a:pt x="237843" y="154531"/>
                    <a:pt x="237843" y="151932"/>
                    <a:pt x="239427" y="150236"/>
                  </a:cubicBezTo>
                  <a:lnTo>
                    <a:pt x="312999" y="76771"/>
                  </a:lnTo>
                  <a:lnTo>
                    <a:pt x="243276" y="7263"/>
                  </a:lnTo>
                  <a:cubicBezTo>
                    <a:pt x="241691" y="5567"/>
                    <a:pt x="241691" y="2855"/>
                    <a:pt x="243276" y="1272"/>
                  </a:cubicBezTo>
                  <a:close/>
                  <a:moveTo>
                    <a:pt x="15004" y="1272"/>
                  </a:moveTo>
                  <a:cubicBezTo>
                    <a:pt x="16589" y="-423"/>
                    <a:pt x="19307" y="-423"/>
                    <a:pt x="21005" y="1272"/>
                  </a:cubicBezTo>
                  <a:lnTo>
                    <a:pt x="93705" y="73833"/>
                  </a:lnTo>
                  <a:cubicBezTo>
                    <a:pt x="95290" y="75415"/>
                    <a:pt x="95290" y="78128"/>
                    <a:pt x="93705" y="79823"/>
                  </a:cubicBezTo>
                  <a:lnTo>
                    <a:pt x="19986" y="153288"/>
                  </a:lnTo>
                  <a:lnTo>
                    <a:pt x="90534" y="223701"/>
                  </a:lnTo>
                  <a:cubicBezTo>
                    <a:pt x="92233" y="225283"/>
                    <a:pt x="92233" y="227996"/>
                    <a:pt x="90534" y="229691"/>
                  </a:cubicBezTo>
                  <a:lnTo>
                    <a:pt x="16589" y="303495"/>
                  </a:lnTo>
                  <a:lnTo>
                    <a:pt x="86797" y="373569"/>
                  </a:lnTo>
                  <a:cubicBezTo>
                    <a:pt x="88496" y="375264"/>
                    <a:pt x="88496" y="377977"/>
                    <a:pt x="86797" y="379559"/>
                  </a:cubicBezTo>
                  <a:lnTo>
                    <a:pt x="13192" y="453024"/>
                  </a:lnTo>
                  <a:lnTo>
                    <a:pt x="83740" y="523437"/>
                  </a:lnTo>
                  <a:cubicBezTo>
                    <a:pt x="85438" y="525133"/>
                    <a:pt x="85438" y="527845"/>
                    <a:pt x="83740" y="529427"/>
                  </a:cubicBezTo>
                  <a:lnTo>
                    <a:pt x="7190" y="605831"/>
                  </a:lnTo>
                  <a:cubicBezTo>
                    <a:pt x="6397" y="606735"/>
                    <a:pt x="5265" y="607074"/>
                    <a:pt x="4133" y="607074"/>
                  </a:cubicBezTo>
                  <a:cubicBezTo>
                    <a:pt x="3113" y="607074"/>
                    <a:pt x="1981" y="606735"/>
                    <a:pt x="1188" y="605831"/>
                  </a:cubicBezTo>
                  <a:cubicBezTo>
                    <a:pt x="-397" y="604248"/>
                    <a:pt x="-397" y="601536"/>
                    <a:pt x="1188" y="599841"/>
                  </a:cubicBezTo>
                  <a:lnTo>
                    <a:pt x="74794" y="526376"/>
                  </a:lnTo>
                  <a:lnTo>
                    <a:pt x="5038" y="456867"/>
                  </a:lnTo>
                  <a:cubicBezTo>
                    <a:pt x="4925" y="456641"/>
                    <a:pt x="4812" y="456415"/>
                    <a:pt x="4699" y="456302"/>
                  </a:cubicBezTo>
                  <a:cubicBezTo>
                    <a:pt x="4586" y="456189"/>
                    <a:pt x="4359" y="456189"/>
                    <a:pt x="4246" y="455963"/>
                  </a:cubicBezTo>
                  <a:cubicBezTo>
                    <a:pt x="2660" y="454380"/>
                    <a:pt x="2660" y="451668"/>
                    <a:pt x="4246" y="450085"/>
                  </a:cubicBezTo>
                  <a:lnTo>
                    <a:pt x="77851" y="376621"/>
                  </a:lnTo>
                  <a:lnTo>
                    <a:pt x="8209" y="306999"/>
                  </a:lnTo>
                  <a:cubicBezTo>
                    <a:pt x="7303" y="306208"/>
                    <a:pt x="6964" y="305077"/>
                    <a:pt x="6964" y="303947"/>
                  </a:cubicBezTo>
                  <a:cubicBezTo>
                    <a:pt x="6624" y="302591"/>
                    <a:pt x="6964" y="301122"/>
                    <a:pt x="7983" y="300104"/>
                  </a:cubicBezTo>
                  <a:lnTo>
                    <a:pt x="81588" y="226640"/>
                  </a:lnTo>
                  <a:lnTo>
                    <a:pt x="11946" y="157131"/>
                  </a:lnTo>
                  <a:cubicBezTo>
                    <a:pt x="11720" y="156905"/>
                    <a:pt x="11606" y="156679"/>
                    <a:pt x="11493" y="156453"/>
                  </a:cubicBezTo>
                  <a:cubicBezTo>
                    <a:pt x="11380" y="156339"/>
                    <a:pt x="11267" y="156339"/>
                    <a:pt x="11153" y="156226"/>
                  </a:cubicBezTo>
                  <a:cubicBezTo>
                    <a:pt x="9455" y="154531"/>
                    <a:pt x="9455" y="151932"/>
                    <a:pt x="11153" y="150236"/>
                  </a:cubicBezTo>
                  <a:lnTo>
                    <a:pt x="84646" y="76771"/>
                  </a:lnTo>
                  <a:lnTo>
                    <a:pt x="15004" y="7263"/>
                  </a:lnTo>
                  <a:cubicBezTo>
                    <a:pt x="13305" y="5567"/>
                    <a:pt x="13305" y="2855"/>
                    <a:pt x="15004" y="1272"/>
                  </a:cubicBezTo>
                  <a:close/>
                  <a:moveTo>
                    <a:pt x="129172" y="1230"/>
                  </a:moveTo>
                  <a:cubicBezTo>
                    <a:pt x="130869" y="-352"/>
                    <a:pt x="133586" y="-352"/>
                    <a:pt x="135171" y="1230"/>
                  </a:cubicBezTo>
                  <a:lnTo>
                    <a:pt x="207837" y="73796"/>
                  </a:lnTo>
                  <a:cubicBezTo>
                    <a:pt x="209535" y="75491"/>
                    <a:pt x="209535" y="78091"/>
                    <a:pt x="207837" y="79787"/>
                  </a:cubicBezTo>
                  <a:lnTo>
                    <a:pt x="134265" y="153256"/>
                  </a:lnTo>
                  <a:lnTo>
                    <a:pt x="204781" y="223674"/>
                  </a:lnTo>
                  <a:cubicBezTo>
                    <a:pt x="206366" y="225257"/>
                    <a:pt x="206366" y="227970"/>
                    <a:pt x="204781" y="229665"/>
                  </a:cubicBezTo>
                  <a:lnTo>
                    <a:pt x="130756" y="303474"/>
                  </a:lnTo>
                  <a:lnTo>
                    <a:pt x="201046" y="373553"/>
                  </a:lnTo>
                  <a:cubicBezTo>
                    <a:pt x="202631" y="375248"/>
                    <a:pt x="202631" y="377961"/>
                    <a:pt x="201046" y="379544"/>
                  </a:cubicBezTo>
                  <a:lnTo>
                    <a:pt x="127474" y="453013"/>
                  </a:lnTo>
                  <a:lnTo>
                    <a:pt x="197877" y="523431"/>
                  </a:lnTo>
                  <a:cubicBezTo>
                    <a:pt x="199574" y="525127"/>
                    <a:pt x="199574" y="527840"/>
                    <a:pt x="197877" y="529422"/>
                  </a:cubicBezTo>
                  <a:lnTo>
                    <a:pt x="121362" y="605831"/>
                  </a:lnTo>
                  <a:cubicBezTo>
                    <a:pt x="120569" y="606735"/>
                    <a:pt x="119437" y="607074"/>
                    <a:pt x="118419" y="607074"/>
                  </a:cubicBezTo>
                  <a:cubicBezTo>
                    <a:pt x="117287" y="607074"/>
                    <a:pt x="116268" y="606735"/>
                    <a:pt x="115363" y="605831"/>
                  </a:cubicBezTo>
                  <a:cubicBezTo>
                    <a:pt x="113778" y="604248"/>
                    <a:pt x="113778" y="601535"/>
                    <a:pt x="115363" y="599840"/>
                  </a:cubicBezTo>
                  <a:lnTo>
                    <a:pt x="188935" y="526483"/>
                  </a:lnTo>
                  <a:lnTo>
                    <a:pt x="119324" y="456856"/>
                  </a:lnTo>
                  <a:cubicBezTo>
                    <a:pt x="119098" y="456743"/>
                    <a:pt x="118985" y="456404"/>
                    <a:pt x="118871" y="456291"/>
                  </a:cubicBezTo>
                  <a:cubicBezTo>
                    <a:pt x="118758" y="456178"/>
                    <a:pt x="118645" y="456178"/>
                    <a:pt x="118532" y="456065"/>
                  </a:cubicBezTo>
                  <a:cubicBezTo>
                    <a:pt x="116834" y="454370"/>
                    <a:pt x="116834" y="451657"/>
                    <a:pt x="118532" y="450075"/>
                  </a:cubicBezTo>
                  <a:lnTo>
                    <a:pt x="192104" y="376605"/>
                  </a:lnTo>
                  <a:lnTo>
                    <a:pt x="122380" y="306978"/>
                  </a:lnTo>
                  <a:cubicBezTo>
                    <a:pt x="121588" y="306187"/>
                    <a:pt x="121135" y="305056"/>
                    <a:pt x="121135" y="303926"/>
                  </a:cubicBezTo>
                  <a:cubicBezTo>
                    <a:pt x="120909" y="302570"/>
                    <a:pt x="121248" y="301100"/>
                    <a:pt x="122267" y="300083"/>
                  </a:cubicBezTo>
                  <a:lnTo>
                    <a:pt x="195839" y="226613"/>
                  </a:lnTo>
                  <a:lnTo>
                    <a:pt x="126115" y="157100"/>
                  </a:lnTo>
                  <a:cubicBezTo>
                    <a:pt x="125889" y="156873"/>
                    <a:pt x="125889" y="156647"/>
                    <a:pt x="125663" y="156421"/>
                  </a:cubicBezTo>
                  <a:cubicBezTo>
                    <a:pt x="125550" y="156308"/>
                    <a:pt x="125436" y="156308"/>
                    <a:pt x="125323" y="156195"/>
                  </a:cubicBezTo>
                  <a:cubicBezTo>
                    <a:pt x="123739" y="154613"/>
                    <a:pt x="123739" y="151900"/>
                    <a:pt x="125323" y="150205"/>
                  </a:cubicBezTo>
                  <a:lnTo>
                    <a:pt x="198895" y="76735"/>
                  </a:lnTo>
                  <a:lnTo>
                    <a:pt x="129172" y="7221"/>
                  </a:lnTo>
                  <a:cubicBezTo>
                    <a:pt x="127587" y="5526"/>
                    <a:pt x="127587" y="2926"/>
                    <a:pt x="129172" y="1230"/>
                  </a:cubicBezTo>
                  <a:close/>
                </a:path>
              </a:pathLst>
            </a:custGeom>
            <a:noFill/>
            <a:ln>
              <a:solidFill>
                <a:srgbClr val="1D87D1"/>
              </a:solidFill>
            </a:ln>
          </p:spPr>
          <p:txBody>
            <a:bodyPr/>
            <a:lstStyle/>
            <a:p>
              <a:endParaRPr lang="en-US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88621AA-B757-3A25-904D-F51F5FA2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10" y="1778852"/>
            <a:ext cx="10748180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4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79388" y="279083"/>
            <a:ext cx="11833225" cy="6299835"/>
          </a:xfrm>
          <a:prstGeom prst="roundRect">
            <a:avLst>
              <a:gd name="adj" fmla="val 81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476FFB-3391-ED68-BB7C-0048D82A7F49}"/>
              </a:ext>
            </a:extLst>
          </p:cNvPr>
          <p:cNvSpPr txBox="1"/>
          <p:nvPr/>
        </p:nvSpPr>
        <p:spPr>
          <a:xfrm>
            <a:off x="3241040" y="2417078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× 4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(7 + 3) × 2 = 20 (cm)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4 × 2 = 25,12 (cm)</a:t>
            </a:r>
          </a:p>
          <a:p>
            <a:pPr algn="just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20 &lt; 25,12</a:t>
            </a:r>
          </a:p>
          <a:p>
            <a:pPr algn="just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500E88-035B-CFDC-B016-93B7F6B6F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630" y="325973"/>
            <a:ext cx="5760170" cy="201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  <p:tag name="COMMONDATA" val="eyJoZGlkIjoiNTM2NjQwMTVmNDUxODBmMDc5ODRiMDk0MjUwMjIxZjIifQ=="/>
</p:tagLst>
</file>

<file path=ppt/theme/theme1.xml><?xml version="1.0" encoding="utf-8"?>
<a:theme xmlns:a="http://schemas.openxmlformats.org/drawingml/2006/main" name="office">
  <a:themeElements>
    <a:clrScheme name="自定义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69083"/>
      </a:hlink>
      <a:folHlink>
        <a:srgbClr val="954F72"/>
      </a:folHlink>
    </a:clrScheme>
    <a:fontScheme name="y4d0rfts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Widescreen</PresentationFormat>
  <Paragraphs>47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Adobe Arabic</vt:lpstr>
      <vt:lpstr>等线</vt:lpstr>
      <vt:lpstr>字魂151号-联盟综艺体</vt:lpstr>
      <vt:lpstr>Arial</vt:lpstr>
      <vt:lpstr>Arial Black</vt:lpstr>
      <vt:lpstr>Calibri</vt:lpstr>
      <vt:lpstr>Cambria</vt:lpstr>
      <vt:lpstr>HP-160</vt:lpstr>
      <vt:lpstr>SVN-Shintia Script</vt:lpstr>
      <vt:lpstr>Times New Roman</vt:lpstr>
      <vt:lpstr>office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蓝色卡通风小暑来节气节日科普班会PPT模板</dc:title>
  <dc:creator/>
  <cp:lastModifiedBy/>
  <cp:revision>15</cp:revision>
  <dcterms:created xsi:type="dcterms:W3CDTF">2022-05-30T07:41:00Z</dcterms:created>
  <dcterms:modified xsi:type="dcterms:W3CDTF">2024-10-04T14:05:25Z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FD174836E49148FF876E4DBA5ACBCBCD</vt:lpwstr>
  </property>
  <property fmtid="{D5CDD505-2E9C-101B-9397-08002B2CF9AE}" pid="3" name="KSOProductBuildVer">
    <vt:lpwstr>2052-11.1.0.11691</vt:lpwstr>
  </property>
</Properties>
</file>