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257" r:id="rId9"/>
    <p:sldId id="11458" r:id="rId10"/>
    <p:sldId id="11459" r:id="rId11"/>
    <p:sldId id="11464" r:id="rId12"/>
    <p:sldId id="261" r:id="rId13"/>
    <p:sldId id="11438" r:id="rId14"/>
    <p:sldId id="11419" r:id="rId15"/>
    <p:sldId id="11456" r:id="rId16"/>
    <p:sldId id="11442" r:id="rId17"/>
    <p:sldId id="11460" r:id="rId18"/>
    <p:sldId id="11461" r:id="rId19"/>
    <p:sldId id="11463" r:id="rId20"/>
    <p:sldId id="11462" r:id="rId21"/>
    <p:sldId id="1145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63" d="100"/>
          <a:sy n="63" d="100"/>
        </p:scale>
        <p:origin x="924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26FBA67-079D-639B-DC54-D55A0A2401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9389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8AA14B8-59B4-CCF2-F0F2-3DCD71E29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9389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1A4625-2969-8B36-4A7E-BA0D975F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131" y="5194211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426</Words>
  <Application>Microsoft Office PowerPoint</Application>
  <PresentationFormat>Widescreen</PresentationFormat>
  <Paragraphs>54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等线 Light</vt:lpstr>
      <vt:lpstr>Arial</vt:lpstr>
      <vt:lpstr>Cambria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Thao Tran</cp:lastModifiedBy>
  <cp:revision>68</cp:revision>
  <dcterms:created xsi:type="dcterms:W3CDTF">2020-02-07T01:48:05Z</dcterms:created>
  <dcterms:modified xsi:type="dcterms:W3CDTF">2024-10-05T02:09:07Z</dcterms:modified>
</cp:coreProperties>
</file>