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handoutMasterIdLst>
    <p:handoutMasterId r:id="rId31"/>
  </p:handoutMasterIdLst>
  <p:sldIdLst>
    <p:sldId id="310" r:id="rId6"/>
    <p:sldId id="257" r:id="rId7"/>
    <p:sldId id="268" r:id="rId8"/>
    <p:sldId id="312" r:id="rId9"/>
    <p:sldId id="263" r:id="rId10"/>
    <p:sldId id="314" r:id="rId11"/>
    <p:sldId id="269" r:id="rId12"/>
    <p:sldId id="271" r:id="rId13"/>
    <p:sldId id="264" r:id="rId14"/>
    <p:sldId id="315" r:id="rId15"/>
    <p:sldId id="272" r:id="rId16"/>
    <p:sldId id="273" r:id="rId17"/>
    <p:sldId id="274" r:id="rId18"/>
    <p:sldId id="316" r:id="rId19"/>
    <p:sldId id="275" r:id="rId20"/>
    <p:sldId id="317" r:id="rId21"/>
    <p:sldId id="276" r:id="rId22"/>
    <p:sldId id="318" r:id="rId23"/>
    <p:sldId id="277" r:id="rId24"/>
    <p:sldId id="278" r:id="rId25"/>
    <p:sldId id="280" r:id="rId26"/>
    <p:sldId id="319" r:id="rId27"/>
    <p:sldId id="320" r:id="rId28"/>
    <p:sldId id="28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21/12/2025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1</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21/12/2025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38.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sv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843</Words>
  <Application>Microsoft Office PowerPoint</Application>
  <PresentationFormat>Custom</PresentationFormat>
  <Paragraphs>47</Paragraphs>
  <Slides>24</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Admin</cp:lastModifiedBy>
  <cp:revision>121</cp:revision>
  <dcterms:created xsi:type="dcterms:W3CDTF">2006-08-16T00:00:00Z</dcterms:created>
  <dcterms:modified xsi:type="dcterms:W3CDTF">2025-12-21T13:06:41Z</dcterms:modified>
  <dc:identifier>DAGIZPjWVZs</dc:identifier>
</cp:coreProperties>
</file>