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84" r:id="rId2"/>
    <p:sldId id="359" r:id="rId3"/>
    <p:sldId id="357" r:id="rId4"/>
    <p:sldId id="360" r:id="rId5"/>
    <p:sldId id="340" r:id="rId6"/>
    <p:sldId id="377" r:id="rId7"/>
    <p:sldId id="365" r:id="rId8"/>
    <p:sldId id="378" r:id="rId9"/>
    <p:sldId id="366" r:id="rId10"/>
    <p:sldId id="379" r:id="rId11"/>
    <p:sldId id="381" r:id="rId12"/>
    <p:sldId id="383" r:id="rId13"/>
    <p:sldId id="361" r:id="rId14"/>
    <p:sldId id="3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8" d="100"/>
          <a:sy n="68"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9F57-0002-3A5A-D5D7-108405D73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72D3B-1853-DBB7-54AE-73664D67C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803FF-E5F2-61A3-E787-307CD4D15EE7}"/>
              </a:ext>
            </a:extLst>
          </p:cNvPr>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a:extLst>
              <a:ext uri="{FF2B5EF4-FFF2-40B4-BE49-F238E27FC236}">
                <a16:creationId xmlns:a16="http://schemas.microsoft.com/office/drawing/2014/main" id="{12F08675-3E6C-FF95-9887-48C4907FF6F4}"/>
              </a:ext>
            </a:extLst>
          </p:cNvPr>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303461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12</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14D3-785D-A503-77B9-9704C0861587}"/>
            </a:ext>
          </a:extLst>
        </p:cNvPr>
        <p:cNvGrpSpPr/>
        <p:nvPr/>
      </p:nvGrpSpPr>
      <p:grpSpPr>
        <a:xfrm>
          <a:off x="0" y="0"/>
          <a:ext cx="0" cy="0"/>
          <a:chOff x="0" y="0"/>
          <a:chExt cx="0" cy="0"/>
        </a:xfrm>
      </p:grpSpPr>
      <p:pic>
        <p:nvPicPr>
          <p:cNvPr id="19" name="图片 18">
            <a:extLst>
              <a:ext uri="{FF2B5EF4-FFF2-40B4-BE49-F238E27FC236}">
                <a16:creationId xmlns:a16="http://schemas.microsoft.com/office/drawing/2014/main" id="{9D3B37E7-C504-A93E-6B44-664A96C6BB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F1F8C144-C4BB-2019-1D03-C0EA60238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21B42801-9457-8810-E48B-90ACC3D826C8}"/>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A5468505-7248-F140-D3AF-7AFD84980524}"/>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34D5F2AE-2777-C091-5F9F-F96947050039}"/>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ED182204-4821-D302-CCF5-DB8E041A1895}"/>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E9732C98-CB46-19BB-0818-2A6504D331D4}"/>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27056369-8CA6-0DF8-0F1E-4583434C1BB5}"/>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C37A9BE0-36F7-F630-8756-5415D7FAF79C}"/>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3259684-7BA2-8E65-7673-5CCB62058F94}"/>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7AA17E56-3C9C-34AB-3421-AEC86CB124DD}"/>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33A6758C-DBB1-364F-05A3-A55EAA2F8CAD}"/>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5B9FB57B-2DBE-C82F-C615-7EB5E97ED996}"/>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25B171B6-BF95-113C-EE9E-6AF33B93652A}"/>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E9D4F346-FD9B-BBAA-34A6-2836A98398DB}"/>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BC583EA9-243A-561C-0B75-B56DB13181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8F5CC465-0CA6-D7C0-0201-E210A352E3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6AC854C5-2E41-34D0-79A5-F5E00C249B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1D17B397-A37F-B686-EEF9-29A12E0F54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5CC33E4C-4E96-2EB6-F7BF-2BB8AE43FF7A}"/>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277D87F3-2109-A72A-A564-D1A2DA9E0A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244405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8D9473BD-D56C-412D-D1C1-D26C3F6F6E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AA1E3B1D-47E3-8BB1-0564-C44A1FE62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id="{783CC5FC-1AF3-06F2-C334-01B69CEF6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B9CAED97-21B4-CF91-02D2-C9C72CBBD4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3613" y="0"/>
            <a:ext cx="1408387" cy="1408387"/>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762</Words>
  <Application>Microsoft Office PowerPoint</Application>
  <PresentationFormat>Widescreen</PresentationFormat>
  <Paragraphs>69</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2024-07-29T06:54:03Z</dcterms:created>
  <dcterms:modified xsi:type="dcterms:W3CDTF">2025-12-21T13:25:03Z</dcterms:modified>
</cp:coreProperties>
</file>