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4"/>
  </p:notesMasterIdLst>
  <p:sldIdLst>
    <p:sldId id="318" r:id="rId3"/>
    <p:sldId id="258" r:id="rId4"/>
    <p:sldId id="264" r:id="rId5"/>
    <p:sldId id="268" r:id="rId6"/>
    <p:sldId id="305" r:id="rId7"/>
    <p:sldId id="267" r:id="rId8"/>
    <p:sldId id="271" r:id="rId9"/>
    <p:sldId id="269" r:id="rId10"/>
    <p:sldId id="270" r:id="rId11"/>
    <p:sldId id="308" r:id="rId12"/>
    <p:sldId id="278" r:id="rId13"/>
    <p:sldId id="279" r:id="rId14"/>
    <p:sldId id="280" r:id="rId15"/>
    <p:sldId id="293" r:id="rId16"/>
    <p:sldId id="309" r:id="rId17"/>
    <p:sldId id="310" r:id="rId18"/>
    <p:sldId id="315" r:id="rId19"/>
    <p:sldId id="311" r:id="rId20"/>
    <p:sldId id="286" r:id="rId21"/>
    <p:sldId id="316"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21/12/2025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sv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B590-45E8-5C32-15D9-3C57B5528675}"/>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94F4D106-0EDC-1E6B-CFA9-491200D2B7FD}"/>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BCF8A951-E54C-B579-B476-B472E4833A8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F975309C-7120-71BA-29B0-42A69092A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C2B41B13-D84F-EBD9-CC4B-FB7CF732C5EE}"/>
              </a:ext>
            </a:extLst>
          </p:cNvPr>
          <p:cNvPicPr>
            <a:picLocks noChangeAspect="1"/>
          </p:cNvPicPr>
          <p:nvPr/>
        </p:nvPicPr>
        <p:blipFill>
          <a:blip r:embed="rId5"/>
          <a:stretch>
            <a:fillRect/>
          </a:stretch>
        </p:blipFill>
        <p:spPr>
          <a:xfrm>
            <a:off x="3751025" y="2864618"/>
            <a:ext cx="6937849" cy="2786113"/>
          </a:xfrm>
          <a:prstGeom prst="rect">
            <a:avLst/>
          </a:prstGeom>
        </p:spPr>
      </p:pic>
      <p:pic>
        <p:nvPicPr>
          <p:cNvPr id="6" name="Picture 5">
            <a:extLst>
              <a:ext uri="{FF2B5EF4-FFF2-40B4-BE49-F238E27FC236}">
                <a16:creationId xmlns:a16="http://schemas.microsoft.com/office/drawing/2014/main" id="{D4A93EA9-37B7-1A2D-8D03-7889A22A2B3F}"/>
              </a:ext>
            </a:extLst>
          </p:cNvPr>
          <p:cNvPicPr>
            <a:picLocks noChangeAspect="1"/>
          </p:cNvPicPr>
          <p:nvPr/>
        </p:nvPicPr>
        <p:blipFill>
          <a:blip r:embed="rId6"/>
          <a:stretch>
            <a:fillRect/>
          </a:stretch>
        </p:blipFill>
        <p:spPr>
          <a:xfrm>
            <a:off x="-205184" y="-358944"/>
            <a:ext cx="2386347" cy="2362721"/>
          </a:xfrm>
          <a:prstGeom prst="rect">
            <a:avLst/>
          </a:prstGeom>
        </p:spPr>
      </p:pic>
    </p:spTree>
    <p:extLst>
      <p:ext uri="{BB962C8B-B14F-4D97-AF65-F5344CB8AC3E}">
        <p14:creationId xmlns:p14="http://schemas.microsoft.com/office/powerpoint/2010/main" val="17030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DAB44A7-B315-937B-2148-FD47BF422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96EFB2F-014C-6359-871C-9CE5402ED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773</Words>
  <Application>Microsoft Office PowerPoint</Application>
  <PresentationFormat>Widescreen</PresentationFormat>
  <Paragraphs>47</Paragraphs>
  <Slides>21</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Cambria</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50</cp:revision>
  <dcterms:created xsi:type="dcterms:W3CDTF">2023-07-07T08:11:00Z</dcterms:created>
  <dcterms:modified xsi:type="dcterms:W3CDTF">2025-12-21T13:09:52Z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