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Lst>
  <p:notesMasterIdLst>
    <p:notesMasterId r:id="rId26"/>
  </p:notesMasterIdLst>
  <p:sldIdLst>
    <p:sldId id="256" r:id="rId4"/>
    <p:sldId id="259" r:id="rId5"/>
    <p:sldId id="349" r:id="rId6"/>
    <p:sldId id="261" r:id="rId7"/>
    <p:sldId id="263" r:id="rId8"/>
    <p:sldId id="292" r:id="rId9"/>
    <p:sldId id="278" r:id="rId10"/>
    <p:sldId id="279" r:id="rId11"/>
    <p:sldId id="354" r:id="rId12"/>
    <p:sldId id="355" r:id="rId13"/>
    <p:sldId id="289" r:id="rId14"/>
    <p:sldId id="353" r:id="rId15"/>
    <p:sldId id="359" r:id="rId16"/>
    <p:sldId id="360" r:id="rId17"/>
    <p:sldId id="305" r:id="rId18"/>
    <p:sldId id="311" r:id="rId19"/>
    <p:sldId id="291" r:id="rId20"/>
    <p:sldId id="318" r:id="rId21"/>
    <p:sldId id="321" r:id="rId22"/>
    <p:sldId id="320" r:id="rId23"/>
    <p:sldId id="319" r:id="rId24"/>
    <p:sldId id="361"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181"/>
    <a:srgbClr val="8FD4E4"/>
    <a:srgbClr val="016738"/>
    <a:srgbClr val="F05A28"/>
    <a:srgbClr val="26A9E1"/>
    <a:srgbClr val="ED4037"/>
    <a:srgbClr val="D5DD27"/>
    <a:srgbClr val="F8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9733" autoAdjust="0"/>
  </p:normalViewPr>
  <p:slideViewPr>
    <p:cSldViewPr>
      <p:cViewPr varScale="1">
        <p:scale>
          <a:sx n="49" d="100"/>
          <a:sy n="49" d="100"/>
        </p:scale>
        <p:origin x="6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C37D1-3275-4068-9904-B44F9D1116A2}"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E64B7-8E63-45F4-892E-AC54F410C683}" type="slidenum">
              <a:rPr lang="en-US" smtClean="0"/>
              <a:t>‹#›</a:t>
            </a:fld>
            <a:endParaRPr lang="en-US"/>
          </a:p>
        </p:txBody>
      </p:sp>
    </p:spTree>
    <p:extLst>
      <p:ext uri="{BB962C8B-B14F-4D97-AF65-F5344CB8AC3E}">
        <p14:creationId xmlns:p14="http://schemas.microsoft.com/office/powerpoint/2010/main" val="346461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E8F2-8E67-09A3-8473-C5FD9E4E069C}"/>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BE8DC-5B7D-D33D-E61F-F754DEE31D60}"/>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4E44F-0554-16EF-89E4-32DDD8A58D88}"/>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0CDE247D-6129-89C0-1EAE-9545CD72A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8061A-B4AD-0F4C-8F63-871EDACA4A3A}"/>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19085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42D1-E7D6-7C4C-6673-C80002036B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F8AED6-96B9-23D5-19B4-FCB6A063C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2A7F3-F50A-8E4A-9442-1EC0BC4FF8B7}"/>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C7E1D56A-08E7-2FFE-AB10-B836A35EE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1CFBA-2185-469E-5D28-8655C793A002}"/>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406391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E1B81-BE62-3014-56D3-66E6EA0FFC56}"/>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E3268-D262-ECE3-4C6E-C6329D16DE46}"/>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C31D4-D814-8A94-6EC5-AD7CBBA63221}"/>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6901C1F0-6489-8C9A-B285-8DC729B3A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8926E-8C81-72BD-96AC-1BE10528143A}"/>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3883123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301"/>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a:xfrm>
            <a:off x="1257300" y="12901613"/>
            <a:ext cx="4114800" cy="547688"/>
          </a:xfrm>
        </p:spPr>
        <p:txBody>
          <a:bodyPr/>
          <a:lstStyle/>
          <a:p>
            <a:pPr defTabSz="1371669"/>
            <a:fld id="{D997B5FA-0921-464F-AAE1-844C04324D75}" type="datetimeFigureOut">
              <a:rPr lang="zh-CN" altLang="en-US" smtClean="0">
                <a:solidFill>
                  <a:srgbClr val="000000"/>
                </a:solidFill>
              </a:rPr>
              <a:pPr defTabSz="1371669"/>
              <a:t>2025/12/21</a:t>
            </a:fld>
            <a:endParaRPr lang="zh-CN" altLang="en-US" dirty="0">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565CE74E-AB26-4998-AD42-012C4C1AD076}" type="slidenum">
              <a:rPr lang="zh-CN" altLang="en-US" smtClean="0">
                <a:solidFill>
                  <a:srgbClr val="000000"/>
                </a:solidFill>
              </a:rPr>
              <a:pPr defTabSz="1371669"/>
              <a:t>‹#›</a:t>
            </a:fld>
            <a:endParaRPr lang="zh-CN" altLang="en-US">
              <a:solidFill>
                <a:srgbClr val="000000"/>
              </a:solidFill>
            </a:endParaRPr>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4"/>
            <a:ext cx="2186247" cy="2317406"/>
          </a:xfrm>
          <a:prstGeom prst="rect">
            <a:avLst/>
          </a:prstGeom>
        </p:spPr>
      </p:pic>
      <p:pic>
        <p:nvPicPr>
          <p:cNvPr id="8" name="Picture 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157898" y="10608615"/>
            <a:ext cx="1824009" cy="2002485"/>
          </a:xfrm>
          <a:prstGeom prst="rect">
            <a:avLst/>
          </a:prstGeom>
        </p:spPr>
      </p:pic>
      <p:sp>
        <p:nvSpPr>
          <p:cNvPr id="9" name="TextBox 8">
            <a:extLst>
              <a:ext uri="{FF2B5EF4-FFF2-40B4-BE49-F238E27FC236}">
                <a16:creationId xmlns:a16="http://schemas.microsoft.com/office/drawing/2014/main" id="{03DF2981-8717-46BB-9EFC-7D90D5D6CE7E}"/>
              </a:ext>
            </a:extLst>
          </p:cNvPr>
          <p:cNvSpPr txBox="1"/>
          <p:nvPr userDrawn="1"/>
        </p:nvSpPr>
        <p:spPr>
          <a:xfrm>
            <a:off x="3048815" y="10858310"/>
            <a:ext cx="6228185"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794A49D-C08F-469E-BE9D-45691C04E727}"/>
              </a:ext>
            </a:extLst>
          </p:cNvPr>
          <p:cNvSpPr txBox="1">
            <a:spLocks/>
          </p:cNvSpPr>
          <p:nvPr userDrawn="1"/>
        </p:nvSpPr>
        <p:spPr>
          <a:xfrm>
            <a:off x="10298595" y="-22107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9BCCB4C-785C-4B92-93F8-ED0ABEC4139B}"/>
              </a:ext>
            </a:extLst>
          </p:cNvPr>
          <p:cNvSpPr txBox="1">
            <a:spLocks/>
          </p:cNvSpPr>
          <p:nvPr userDrawn="1"/>
        </p:nvSpPr>
        <p:spPr>
          <a:xfrm>
            <a:off x="976779" y="1218962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1F468811-5699-4870-915A-0CA506676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1" y="-26525563"/>
            <a:ext cx="2186247" cy="3717752"/>
          </a:xfrm>
          <a:prstGeom prst="rect">
            <a:avLst/>
          </a:prstGeom>
        </p:spPr>
      </p:pic>
      <p:pic>
        <p:nvPicPr>
          <p:cNvPr id="13" name="Picture 12">
            <a:extLst>
              <a:ext uri="{FF2B5EF4-FFF2-40B4-BE49-F238E27FC236}">
                <a16:creationId xmlns:a16="http://schemas.microsoft.com/office/drawing/2014/main" id="{38748BF8-116D-44EB-982D-30A6DD6E0D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9" y="-26525565"/>
            <a:ext cx="2186247" cy="3717752"/>
          </a:xfrm>
          <a:prstGeom prst="rect">
            <a:avLst/>
          </a:prstGeom>
        </p:spPr>
      </p:pic>
      <p:pic>
        <p:nvPicPr>
          <p:cNvPr id="14" name="Picture 13">
            <a:extLst>
              <a:ext uri="{FF2B5EF4-FFF2-40B4-BE49-F238E27FC236}">
                <a16:creationId xmlns:a16="http://schemas.microsoft.com/office/drawing/2014/main" id="{77401481-811E-4FE7-90E3-C0F46D1163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7" y="29176637"/>
            <a:ext cx="2186247" cy="3717752"/>
          </a:xfrm>
          <a:prstGeom prst="rect">
            <a:avLst/>
          </a:prstGeom>
        </p:spPr>
      </p:pic>
      <p:pic>
        <p:nvPicPr>
          <p:cNvPr id="15" name="Picture 14">
            <a:extLst>
              <a:ext uri="{FF2B5EF4-FFF2-40B4-BE49-F238E27FC236}">
                <a16:creationId xmlns:a16="http://schemas.microsoft.com/office/drawing/2014/main" id="{10FE3D28-C1D7-4A28-BEB4-9B680FBD35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3" y="29176635"/>
            <a:ext cx="2186247" cy="3717752"/>
          </a:xfrm>
          <a:prstGeom prst="rect">
            <a:avLst/>
          </a:prstGeom>
        </p:spPr>
      </p:pic>
      <p:sp>
        <p:nvSpPr>
          <p:cNvPr id="16" name="Title 1">
            <a:extLst>
              <a:ext uri="{FF2B5EF4-FFF2-40B4-BE49-F238E27FC236}">
                <a16:creationId xmlns:a16="http://schemas.microsoft.com/office/drawing/2014/main" id="{211A931B-9510-4B26-ABFA-D59BFAED3029}"/>
              </a:ext>
            </a:extLst>
          </p:cNvPr>
          <p:cNvSpPr txBox="1">
            <a:spLocks/>
          </p:cNvSpPr>
          <p:nvPr userDrawn="1"/>
        </p:nvSpPr>
        <p:spPr>
          <a:xfrm>
            <a:off x="609600" y="903342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96D18D41-F29C-4D77-A0DF-625A40118CC6}"/>
              </a:ext>
            </a:extLst>
          </p:cNvPr>
          <p:cNvSpPr txBox="1">
            <a:spLocks/>
          </p:cNvSpPr>
          <p:nvPr userDrawn="1"/>
        </p:nvSpPr>
        <p:spPr>
          <a:xfrm>
            <a:off x="-2052207" y="169069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9" y="-19326756"/>
            <a:ext cx="3627531" cy="4761671"/>
          </a:xfrm>
          <a:prstGeom prst="rect">
            <a:avLst/>
          </a:prstGeom>
        </p:spPr>
      </p:pic>
      <p:pic>
        <p:nvPicPr>
          <p:cNvPr id="19" name="Picture 18">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9" y="23671817"/>
            <a:ext cx="3627531" cy="4761671"/>
          </a:xfrm>
          <a:prstGeom prst="rect">
            <a:avLst/>
          </a:prstGeom>
        </p:spPr>
      </p:pic>
      <p:pic>
        <p:nvPicPr>
          <p:cNvPr id="20" name="Picture 19">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7"/>
            <a:ext cx="3627531" cy="4761671"/>
          </a:xfrm>
          <a:prstGeom prst="rect">
            <a:avLst/>
          </a:prstGeom>
        </p:spPr>
      </p:pic>
    </p:spTree>
    <p:extLst>
      <p:ext uri="{BB962C8B-B14F-4D97-AF65-F5344CB8AC3E}">
        <p14:creationId xmlns:p14="http://schemas.microsoft.com/office/powerpoint/2010/main" val="3265564698"/>
      </p:ext>
    </p:extLst>
  </p:cSld>
  <p:clrMapOvr>
    <a:masterClrMapping/>
  </p:clrMapOvr>
  <p:transition spd="slow" advClick="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1257300" y="2738439"/>
            <a:ext cx="15773400" cy="6527007"/>
          </a:xfrm>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dirty="0">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dirty="0">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3466344123"/>
      </p:ext>
    </p:extLst>
  </p:cSld>
  <p:clrMapOvr>
    <a:masterClrMapping/>
  </p:clrMapOvr>
  <p:transition spd="slow" advClick="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7"/>
            <a:ext cx="4114800" cy="547688"/>
          </a:xfrm>
        </p:spPr>
        <p:txBody>
          <a:bodyPr/>
          <a:lstStyle/>
          <a:p>
            <a:pPr defTabSz="1371669"/>
            <a:fld id="{20DD7636-5BE1-44BC-BB5F-15739D9E18E1}" type="datetimeFigureOut">
              <a:rPr lang="zh-CN" altLang="en-US" smtClean="0">
                <a:solidFill>
                  <a:srgbClr val="000000"/>
                </a:solidFill>
              </a:rPr>
              <a:pPr defTabSz="1371669"/>
              <a:t>2025/12/21</a:t>
            </a:fld>
            <a:endParaRPr lang="zh-CN" altLang="en-US">
              <a:solidFill>
                <a:srgbClr val="000000"/>
              </a:solidFill>
            </a:endParaRPr>
          </a:p>
        </p:txBody>
      </p:sp>
      <p:sp>
        <p:nvSpPr>
          <p:cNvPr id="3" name="页脚占位符 2"/>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4" name="灯片编号占位符 3"/>
          <p:cNvSpPr>
            <a:spLocks noGrp="1"/>
          </p:cNvSpPr>
          <p:nvPr>
            <p:ph type="sldNum" sz="quarter" idx="12"/>
          </p:nvPr>
        </p:nvSpPr>
        <p:spPr>
          <a:xfrm>
            <a:off x="12915900" y="9534527"/>
            <a:ext cx="4114800" cy="547688"/>
          </a:xfrm>
        </p:spPr>
        <p:txBody>
          <a:bodyPr/>
          <a:lstStyle/>
          <a:p>
            <a:pPr defTabSz="1371669"/>
            <a:fld id="{E87C0E1D-24C4-406F-9615-DBDA8D2D1F93}" type="slidenum">
              <a:rPr lang="zh-CN" altLang="en-US" smtClean="0">
                <a:solidFill>
                  <a:srgbClr val="000000"/>
                </a:solidFill>
              </a:rPr>
              <a:pPr defTabSz="1371669"/>
              <a:t>‹#›</a:t>
            </a:fld>
            <a:endParaRPr lang="zh-CN" altLang="en-US">
              <a:solidFill>
                <a:srgbClr val="000000"/>
              </a:solidFill>
            </a:endParaRPr>
          </a:p>
        </p:txBody>
      </p:sp>
      <p:sp>
        <p:nvSpPr>
          <p:cNvPr id="5" name="标题 4"/>
          <p:cNvSpPr>
            <a:spLocks noGrp="1"/>
          </p:cNvSpPr>
          <p:nvPr>
            <p:ph type="title" hasCustomPrompt="1"/>
          </p:nvPr>
        </p:nvSpPr>
        <p:spPr>
          <a:xfrm>
            <a:off x="1257300" y="3281167"/>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2102110269"/>
      </p:ext>
    </p:extLst>
  </p:cSld>
  <p:clrMapOvr>
    <a:masterClrMapping/>
  </p:clrMapOvr>
  <p:transition spd="slow" advClick="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9"/>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9"/>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6" name="页脚占位符 5"/>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7" name="灯片编号占位符 6"/>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71252350"/>
      </p:ext>
    </p:extLst>
  </p:cSld>
  <p:clrMapOvr>
    <a:masterClrMapping/>
  </p:clrMapOvr>
  <p:transition spd="slow" advClick="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0"/>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4" y="2617441"/>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4" y="3923415"/>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5"/>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8" name="页脚占位符 7"/>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9" name="灯片编号占位符 8"/>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2736339060"/>
      </p:ext>
    </p:extLst>
  </p:cSld>
  <p:clrMapOvr>
    <a:masterClrMapping/>
  </p:clrMapOvr>
  <p:transition spd="slow" advClick="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1257300" y="9534527"/>
            <a:ext cx="4114800" cy="547688"/>
          </a:xfrm>
        </p:spPr>
        <p:txBody>
          <a:bodyPr/>
          <a:lstStyle/>
          <a:p>
            <a:pPr defTabSz="1371669"/>
            <a:fld id="{20DD7636-5BE1-44BC-BB5F-15739D9E18E1}" type="datetimeFigureOut">
              <a:rPr lang="zh-CN" altLang="en-US" smtClean="0">
                <a:solidFill>
                  <a:srgbClr val="000000"/>
                </a:solidFill>
              </a:rPr>
              <a:pPr defTabSz="1371669"/>
              <a:t>2025/12/21</a:t>
            </a:fld>
            <a:endParaRPr lang="zh-CN" altLang="en-US">
              <a:solidFill>
                <a:srgbClr val="000000"/>
              </a:solidFill>
            </a:endParaRPr>
          </a:p>
        </p:txBody>
      </p:sp>
      <p:sp>
        <p:nvSpPr>
          <p:cNvPr id="4" name="页脚占位符 3"/>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5" name="灯片编号占位符 4"/>
          <p:cNvSpPr>
            <a:spLocks noGrp="1"/>
          </p:cNvSpPr>
          <p:nvPr>
            <p:ph type="sldNum" sz="quarter" idx="12"/>
          </p:nvPr>
        </p:nvSpPr>
        <p:spPr>
          <a:xfrm>
            <a:off x="12915900" y="9534527"/>
            <a:ext cx="4114800" cy="547688"/>
          </a:xfrm>
        </p:spPr>
        <p:txBody>
          <a:bodyPr/>
          <a:lstStyle/>
          <a:p>
            <a:pPr defTabSz="1371669"/>
            <a:fld id="{E87C0E1D-24C4-406F-9615-DBDA8D2D1F93}" type="slidenum">
              <a:rPr lang="zh-CN" altLang="en-US" smtClean="0">
                <a:solidFill>
                  <a:srgbClr val="000000"/>
                </a:solidFill>
              </a:rPr>
              <a:pPr defTabSz="1371669"/>
              <a:t>‹#›</a:t>
            </a:fld>
            <a:endParaRPr lang="zh-CN" altLang="en-US">
              <a:solidFill>
                <a:srgbClr val="000000"/>
              </a:solidFill>
            </a:endParaRPr>
          </a:p>
        </p:txBody>
      </p:sp>
      <p:sp>
        <p:nvSpPr>
          <p:cNvPr id="37" name="内容占位符 36"/>
          <p:cNvSpPr>
            <a:spLocks noGrp="1"/>
          </p:cNvSpPr>
          <p:nvPr>
            <p:ph sz="quarter" idx="13" hasCustomPrompt="1"/>
          </p:nvPr>
        </p:nvSpPr>
        <p:spPr>
          <a:xfrm>
            <a:off x="4857750" y="5599804"/>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00480907"/>
      </p:ext>
    </p:extLst>
  </p:cSld>
  <p:clrMapOvr>
    <a:masterClrMapping/>
  </p:clrMapOvr>
  <p:transition spd="slow" advClick="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3" name="页脚占位符 2"/>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4" name="灯片编号占位符 3"/>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3447177228"/>
      </p:ext>
    </p:extLst>
  </p:cSld>
  <p:clrMapOvr>
    <a:masterClrMapping/>
  </p:clrMapOvr>
  <p:transition spd="slow" advClick="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2"/>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7" y="1070510"/>
            <a:ext cx="8567823" cy="81054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a:xfrm>
            <a:off x="1257300" y="9534527"/>
            <a:ext cx="4114800" cy="547688"/>
          </a:xfrm>
        </p:spPr>
        <p:txBody>
          <a:bodyPr/>
          <a:lstStyle/>
          <a:p>
            <a:pPr defTabSz="1371669"/>
            <a:fld id="{9EFD9D74-47D9-4702-A33C-335B63B48DBF}" type="datetimeFigureOut">
              <a:rPr lang="zh-CN" altLang="en-US" smtClean="0">
                <a:solidFill>
                  <a:srgbClr val="000000"/>
                </a:solidFill>
              </a:rPr>
              <a:pPr defTabSz="1371669"/>
              <a:t>2025/12/21</a:t>
            </a:fld>
            <a:endParaRPr lang="zh-CN" altLang="en-US" dirty="0">
              <a:solidFill>
                <a:srgbClr val="000000"/>
              </a:solidFill>
            </a:endParaRPr>
          </a:p>
        </p:txBody>
      </p:sp>
      <p:sp>
        <p:nvSpPr>
          <p:cNvPr id="6" name="页脚占位符 5"/>
          <p:cNvSpPr>
            <a:spLocks noGrp="1"/>
          </p:cNvSpPr>
          <p:nvPr>
            <p:ph type="ftr" sz="quarter" idx="11"/>
          </p:nvPr>
        </p:nvSpPr>
        <p:spPr>
          <a:xfrm>
            <a:off x="6057900" y="9534527"/>
            <a:ext cx="6172200" cy="547688"/>
          </a:xfrm>
        </p:spPr>
        <p:txBody>
          <a:bodyPr/>
          <a:lstStyle/>
          <a:p>
            <a:pPr defTabSz="1371669"/>
            <a:endParaRPr lang="zh-CN" altLang="en-US" dirty="0">
              <a:solidFill>
                <a:srgbClr val="000000"/>
              </a:solidFill>
            </a:endParaRPr>
          </a:p>
        </p:txBody>
      </p:sp>
      <p:sp>
        <p:nvSpPr>
          <p:cNvPr id="7" name="灯片编号占位符 6"/>
          <p:cNvSpPr>
            <a:spLocks noGrp="1"/>
          </p:cNvSpPr>
          <p:nvPr>
            <p:ph type="sldNum" sz="quarter" idx="12"/>
          </p:nvPr>
        </p:nvSpPr>
        <p:spPr>
          <a:xfrm>
            <a:off x="12915900" y="9534527"/>
            <a:ext cx="4114800" cy="547688"/>
          </a:xfrm>
        </p:spPr>
        <p:txBody>
          <a:bodyPr/>
          <a:lstStyle/>
          <a:p>
            <a:pPr defTabSz="1371669"/>
            <a:fld id="{FABC47A4-756D-490B-A52F-7D9E2C9FC05F}"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2614512208"/>
      </p:ext>
    </p:extLst>
  </p:cSld>
  <p:clrMapOvr>
    <a:masterClrMapping/>
  </p:clrMapOvr>
  <p:transition spd="slow" advClick="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96CB-04AE-E25B-2497-BFD9CBEC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44B79-8032-0DEC-EF66-00DD331DC3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50253-9115-C118-65F2-602CBE2D20EC}"/>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1994BDAA-9C90-7F15-23A4-7C9F1A542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77F73-7424-40C5-8FB2-3AB89F8F2DCE}"/>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201887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9" y="547689"/>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301" y="547689"/>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626547644"/>
      </p:ext>
    </p:extLst>
  </p:cSld>
  <p:clrMapOvr>
    <a:masterClrMapping/>
  </p:clrMapOvr>
  <p:transition spd="slow" advClick="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4" name="页脚占位符 3"/>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5" name="灯片编号占位符 4"/>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
        <p:nvSpPr>
          <p:cNvPr id="7" name="内容占位符 6"/>
          <p:cNvSpPr>
            <a:spLocks noGrp="1"/>
          </p:cNvSpPr>
          <p:nvPr>
            <p:ph sz="quarter" idx="13"/>
          </p:nvPr>
        </p:nvSpPr>
        <p:spPr>
          <a:xfrm>
            <a:off x="1257300" y="827317"/>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55222428"/>
      </p:ext>
    </p:extLst>
  </p:cSld>
  <p:clrMapOvr>
    <a:masterClrMapping/>
  </p:clrMapOvr>
  <p:transition spd="slow" advClick="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301"/>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a:xfrm>
            <a:off x="1257300" y="12901613"/>
            <a:ext cx="4114800" cy="547688"/>
          </a:xfrm>
        </p:spPr>
        <p:txBody>
          <a:bodyPr/>
          <a:lstStyle/>
          <a:p>
            <a:pPr defTabSz="1371669"/>
            <a:fld id="{D997B5FA-0921-464F-AAE1-844C04324D75}" type="datetimeFigureOut">
              <a:rPr lang="zh-CN" altLang="en-US" smtClean="0">
                <a:solidFill>
                  <a:srgbClr val="000000"/>
                </a:solidFill>
              </a:rPr>
              <a:pPr defTabSz="1371669"/>
              <a:t>2025/12/21</a:t>
            </a:fld>
            <a:endParaRPr lang="zh-CN" altLang="en-US" dirty="0">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565CE74E-AB26-4998-AD42-012C4C1AD076}" type="slidenum">
              <a:rPr lang="zh-CN" altLang="en-US" smtClean="0">
                <a:solidFill>
                  <a:srgbClr val="000000"/>
                </a:solidFill>
              </a:rPr>
              <a:pPr defTabSz="1371669"/>
              <a:t>‹#›</a:t>
            </a:fld>
            <a:endParaRPr lang="zh-CN" altLang="en-US">
              <a:solidFill>
                <a:srgbClr val="000000"/>
              </a:solidFill>
            </a:endParaRPr>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4"/>
            <a:ext cx="2186247" cy="2317406"/>
          </a:xfrm>
          <a:prstGeom prst="rect">
            <a:avLst/>
          </a:prstGeom>
        </p:spPr>
      </p:pic>
      <p:pic>
        <p:nvPicPr>
          <p:cNvPr id="8" name="Picture 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157898" y="10608615"/>
            <a:ext cx="1824009" cy="2002485"/>
          </a:xfrm>
          <a:prstGeom prst="rect">
            <a:avLst/>
          </a:prstGeom>
        </p:spPr>
      </p:pic>
      <p:sp>
        <p:nvSpPr>
          <p:cNvPr id="9" name="TextBox 8">
            <a:extLst>
              <a:ext uri="{FF2B5EF4-FFF2-40B4-BE49-F238E27FC236}">
                <a16:creationId xmlns:a16="http://schemas.microsoft.com/office/drawing/2014/main" id="{03DF2981-8717-46BB-9EFC-7D90D5D6CE7E}"/>
              </a:ext>
            </a:extLst>
          </p:cNvPr>
          <p:cNvSpPr txBox="1"/>
          <p:nvPr userDrawn="1"/>
        </p:nvSpPr>
        <p:spPr>
          <a:xfrm>
            <a:off x="3048815" y="10858310"/>
            <a:ext cx="6228185"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794A49D-C08F-469E-BE9D-45691C04E727}"/>
              </a:ext>
            </a:extLst>
          </p:cNvPr>
          <p:cNvSpPr txBox="1">
            <a:spLocks/>
          </p:cNvSpPr>
          <p:nvPr userDrawn="1"/>
        </p:nvSpPr>
        <p:spPr>
          <a:xfrm>
            <a:off x="10298595" y="-22107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9BCCB4C-785C-4B92-93F8-ED0ABEC4139B}"/>
              </a:ext>
            </a:extLst>
          </p:cNvPr>
          <p:cNvSpPr txBox="1">
            <a:spLocks/>
          </p:cNvSpPr>
          <p:nvPr userDrawn="1"/>
        </p:nvSpPr>
        <p:spPr>
          <a:xfrm>
            <a:off x="976779" y="1218962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1F468811-5699-4870-915A-0CA5066762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1" y="-26525563"/>
            <a:ext cx="2186247" cy="3717752"/>
          </a:xfrm>
          <a:prstGeom prst="rect">
            <a:avLst/>
          </a:prstGeom>
        </p:spPr>
      </p:pic>
      <p:pic>
        <p:nvPicPr>
          <p:cNvPr id="13" name="Picture 12">
            <a:extLst>
              <a:ext uri="{FF2B5EF4-FFF2-40B4-BE49-F238E27FC236}">
                <a16:creationId xmlns:a16="http://schemas.microsoft.com/office/drawing/2014/main" id="{38748BF8-116D-44EB-982D-30A6DD6E0D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9" y="-26525565"/>
            <a:ext cx="2186247" cy="3717752"/>
          </a:xfrm>
          <a:prstGeom prst="rect">
            <a:avLst/>
          </a:prstGeom>
        </p:spPr>
      </p:pic>
      <p:pic>
        <p:nvPicPr>
          <p:cNvPr id="14" name="Picture 13">
            <a:extLst>
              <a:ext uri="{FF2B5EF4-FFF2-40B4-BE49-F238E27FC236}">
                <a16:creationId xmlns:a16="http://schemas.microsoft.com/office/drawing/2014/main" id="{77401481-811E-4FE7-90E3-C0F46D1163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7" y="29176637"/>
            <a:ext cx="2186247" cy="3717752"/>
          </a:xfrm>
          <a:prstGeom prst="rect">
            <a:avLst/>
          </a:prstGeom>
        </p:spPr>
      </p:pic>
      <p:pic>
        <p:nvPicPr>
          <p:cNvPr id="15" name="Picture 14">
            <a:extLst>
              <a:ext uri="{FF2B5EF4-FFF2-40B4-BE49-F238E27FC236}">
                <a16:creationId xmlns:a16="http://schemas.microsoft.com/office/drawing/2014/main" id="{10FE3D28-C1D7-4A28-BEB4-9B680FBD35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3" y="29176635"/>
            <a:ext cx="2186247" cy="3717752"/>
          </a:xfrm>
          <a:prstGeom prst="rect">
            <a:avLst/>
          </a:prstGeom>
        </p:spPr>
      </p:pic>
      <p:sp>
        <p:nvSpPr>
          <p:cNvPr id="16" name="Title 1">
            <a:extLst>
              <a:ext uri="{FF2B5EF4-FFF2-40B4-BE49-F238E27FC236}">
                <a16:creationId xmlns:a16="http://schemas.microsoft.com/office/drawing/2014/main" id="{211A931B-9510-4B26-ABFA-D59BFAED3029}"/>
              </a:ext>
            </a:extLst>
          </p:cNvPr>
          <p:cNvSpPr txBox="1">
            <a:spLocks/>
          </p:cNvSpPr>
          <p:nvPr userDrawn="1"/>
        </p:nvSpPr>
        <p:spPr>
          <a:xfrm>
            <a:off x="609600" y="903342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96D18D41-F29C-4D77-A0DF-625A40118CC6}"/>
              </a:ext>
            </a:extLst>
          </p:cNvPr>
          <p:cNvSpPr txBox="1">
            <a:spLocks/>
          </p:cNvSpPr>
          <p:nvPr userDrawn="1"/>
        </p:nvSpPr>
        <p:spPr>
          <a:xfrm>
            <a:off x="-2052207" y="169069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9" y="-19326756"/>
            <a:ext cx="3627531" cy="4761671"/>
          </a:xfrm>
          <a:prstGeom prst="rect">
            <a:avLst/>
          </a:prstGeom>
        </p:spPr>
      </p:pic>
      <p:pic>
        <p:nvPicPr>
          <p:cNvPr id="19" name="Picture 18">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9" y="23671817"/>
            <a:ext cx="3627531" cy="4761671"/>
          </a:xfrm>
          <a:prstGeom prst="rect">
            <a:avLst/>
          </a:prstGeom>
        </p:spPr>
      </p:pic>
      <p:pic>
        <p:nvPicPr>
          <p:cNvPr id="20" name="Picture 19">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7"/>
            <a:ext cx="3627531" cy="4761671"/>
          </a:xfrm>
          <a:prstGeom prst="rect">
            <a:avLst/>
          </a:prstGeom>
        </p:spPr>
      </p:pic>
    </p:spTree>
    <p:extLst>
      <p:ext uri="{BB962C8B-B14F-4D97-AF65-F5344CB8AC3E}">
        <p14:creationId xmlns:p14="http://schemas.microsoft.com/office/powerpoint/2010/main" val="2008392226"/>
      </p:ext>
    </p:extLst>
  </p:cSld>
  <p:clrMapOvr>
    <a:masterClrMapping/>
  </p:clrMapOvr>
  <p:transition spd="slow" advClick="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1257300" y="2738439"/>
            <a:ext cx="15773400" cy="6527007"/>
          </a:xfrm>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dirty="0">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dirty="0">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1278479"/>
      </p:ext>
    </p:extLst>
  </p:cSld>
  <p:clrMapOvr>
    <a:masterClrMapping/>
  </p:clrMapOvr>
  <p:transition spd="slow" advClick="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7"/>
            <a:ext cx="4114800" cy="547688"/>
          </a:xfrm>
        </p:spPr>
        <p:txBody>
          <a:bodyPr/>
          <a:lstStyle/>
          <a:p>
            <a:pPr defTabSz="1371669"/>
            <a:fld id="{20DD7636-5BE1-44BC-BB5F-15739D9E18E1}" type="datetimeFigureOut">
              <a:rPr lang="zh-CN" altLang="en-US" smtClean="0">
                <a:solidFill>
                  <a:srgbClr val="000000"/>
                </a:solidFill>
              </a:rPr>
              <a:pPr defTabSz="1371669"/>
              <a:t>2025/12/21</a:t>
            </a:fld>
            <a:endParaRPr lang="zh-CN" altLang="en-US">
              <a:solidFill>
                <a:srgbClr val="000000"/>
              </a:solidFill>
            </a:endParaRPr>
          </a:p>
        </p:txBody>
      </p:sp>
      <p:sp>
        <p:nvSpPr>
          <p:cNvPr id="3" name="页脚占位符 2"/>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4" name="灯片编号占位符 3"/>
          <p:cNvSpPr>
            <a:spLocks noGrp="1"/>
          </p:cNvSpPr>
          <p:nvPr>
            <p:ph type="sldNum" sz="quarter" idx="12"/>
          </p:nvPr>
        </p:nvSpPr>
        <p:spPr>
          <a:xfrm>
            <a:off x="12915900" y="9534527"/>
            <a:ext cx="4114800" cy="547688"/>
          </a:xfrm>
        </p:spPr>
        <p:txBody>
          <a:bodyPr/>
          <a:lstStyle/>
          <a:p>
            <a:pPr defTabSz="1371669"/>
            <a:fld id="{E87C0E1D-24C4-406F-9615-DBDA8D2D1F93}" type="slidenum">
              <a:rPr lang="zh-CN" altLang="en-US" smtClean="0">
                <a:solidFill>
                  <a:srgbClr val="000000"/>
                </a:solidFill>
              </a:rPr>
              <a:pPr defTabSz="1371669"/>
              <a:t>‹#›</a:t>
            </a:fld>
            <a:endParaRPr lang="zh-CN" altLang="en-US">
              <a:solidFill>
                <a:srgbClr val="000000"/>
              </a:solidFill>
            </a:endParaRPr>
          </a:p>
        </p:txBody>
      </p:sp>
      <p:sp>
        <p:nvSpPr>
          <p:cNvPr id="5" name="标题 4"/>
          <p:cNvSpPr>
            <a:spLocks noGrp="1"/>
          </p:cNvSpPr>
          <p:nvPr>
            <p:ph type="title" hasCustomPrompt="1"/>
          </p:nvPr>
        </p:nvSpPr>
        <p:spPr>
          <a:xfrm>
            <a:off x="1257300" y="3281167"/>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3099016722"/>
      </p:ext>
    </p:extLst>
  </p:cSld>
  <p:clrMapOvr>
    <a:masterClrMapping/>
  </p:clrMapOvr>
  <p:transition spd="slow" advClick="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9"/>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9"/>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6" name="页脚占位符 5"/>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7" name="灯片编号占位符 6"/>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2733235597"/>
      </p:ext>
    </p:extLst>
  </p:cSld>
  <p:clrMapOvr>
    <a:masterClrMapping/>
  </p:clrMapOvr>
  <p:transition spd="slow" advClick="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0"/>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4" y="2617441"/>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4" y="3923415"/>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5"/>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8" name="页脚占位符 7"/>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9" name="灯片编号占位符 8"/>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930012765"/>
      </p:ext>
    </p:extLst>
  </p:cSld>
  <p:clrMapOvr>
    <a:masterClrMapping/>
  </p:clrMapOvr>
  <p:transition spd="slow" advClick="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1257300" y="9534527"/>
            <a:ext cx="4114800" cy="547688"/>
          </a:xfrm>
        </p:spPr>
        <p:txBody>
          <a:bodyPr/>
          <a:lstStyle/>
          <a:p>
            <a:pPr defTabSz="1371669"/>
            <a:fld id="{20DD7636-5BE1-44BC-BB5F-15739D9E18E1}" type="datetimeFigureOut">
              <a:rPr lang="zh-CN" altLang="en-US" smtClean="0">
                <a:solidFill>
                  <a:srgbClr val="000000"/>
                </a:solidFill>
              </a:rPr>
              <a:pPr defTabSz="1371669"/>
              <a:t>2025/12/21</a:t>
            </a:fld>
            <a:endParaRPr lang="zh-CN" altLang="en-US">
              <a:solidFill>
                <a:srgbClr val="000000"/>
              </a:solidFill>
            </a:endParaRPr>
          </a:p>
        </p:txBody>
      </p:sp>
      <p:sp>
        <p:nvSpPr>
          <p:cNvPr id="4" name="页脚占位符 3"/>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5" name="灯片编号占位符 4"/>
          <p:cNvSpPr>
            <a:spLocks noGrp="1"/>
          </p:cNvSpPr>
          <p:nvPr>
            <p:ph type="sldNum" sz="quarter" idx="12"/>
          </p:nvPr>
        </p:nvSpPr>
        <p:spPr>
          <a:xfrm>
            <a:off x="12915900" y="9534527"/>
            <a:ext cx="4114800" cy="547688"/>
          </a:xfrm>
        </p:spPr>
        <p:txBody>
          <a:bodyPr/>
          <a:lstStyle/>
          <a:p>
            <a:pPr defTabSz="1371669"/>
            <a:fld id="{E87C0E1D-24C4-406F-9615-DBDA8D2D1F93}" type="slidenum">
              <a:rPr lang="zh-CN" altLang="en-US" smtClean="0">
                <a:solidFill>
                  <a:srgbClr val="000000"/>
                </a:solidFill>
              </a:rPr>
              <a:pPr defTabSz="1371669"/>
              <a:t>‹#›</a:t>
            </a:fld>
            <a:endParaRPr lang="zh-CN" altLang="en-US">
              <a:solidFill>
                <a:srgbClr val="000000"/>
              </a:solidFill>
            </a:endParaRPr>
          </a:p>
        </p:txBody>
      </p:sp>
      <p:sp>
        <p:nvSpPr>
          <p:cNvPr id="37" name="内容占位符 36"/>
          <p:cNvSpPr>
            <a:spLocks noGrp="1"/>
          </p:cNvSpPr>
          <p:nvPr>
            <p:ph sz="quarter" idx="13" hasCustomPrompt="1"/>
          </p:nvPr>
        </p:nvSpPr>
        <p:spPr>
          <a:xfrm>
            <a:off x="4857750" y="5599804"/>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9727802"/>
      </p:ext>
    </p:extLst>
  </p:cSld>
  <p:clrMapOvr>
    <a:masterClrMapping/>
  </p:clrMapOvr>
  <p:transition spd="slow" advClick="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3" name="页脚占位符 2"/>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4" name="灯片编号占位符 3"/>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679398703"/>
      </p:ext>
    </p:extLst>
  </p:cSld>
  <p:clrMapOvr>
    <a:masterClrMapping/>
  </p:clrMapOvr>
  <p:transition spd="slow" advClick="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2"/>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7" y="1070510"/>
            <a:ext cx="8567823" cy="81054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a:xfrm>
            <a:off x="1257300" y="9534527"/>
            <a:ext cx="4114800" cy="547688"/>
          </a:xfrm>
        </p:spPr>
        <p:txBody>
          <a:bodyPr/>
          <a:lstStyle/>
          <a:p>
            <a:pPr defTabSz="1371669"/>
            <a:fld id="{9EFD9D74-47D9-4702-A33C-335B63B48DBF}" type="datetimeFigureOut">
              <a:rPr lang="zh-CN" altLang="en-US" smtClean="0">
                <a:solidFill>
                  <a:srgbClr val="000000"/>
                </a:solidFill>
              </a:rPr>
              <a:pPr defTabSz="1371669"/>
              <a:t>2025/12/21</a:t>
            </a:fld>
            <a:endParaRPr lang="zh-CN" altLang="en-US" dirty="0">
              <a:solidFill>
                <a:srgbClr val="000000"/>
              </a:solidFill>
            </a:endParaRPr>
          </a:p>
        </p:txBody>
      </p:sp>
      <p:sp>
        <p:nvSpPr>
          <p:cNvPr id="6" name="页脚占位符 5"/>
          <p:cNvSpPr>
            <a:spLocks noGrp="1"/>
          </p:cNvSpPr>
          <p:nvPr>
            <p:ph type="ftr" sz="quarter" idx="11"/>
          </p:nvPr>
        </p:nvSpPr>
        <p:spPr>
          <a:xfrm>
            <a:off x="6057900" y="9534527"/>
            <a:ext cx="6172200" cy="547688"/>
          </a:xfrm>
        </p:spPr>
        <p:txBody>
          <a:bodyPr/>
          <a:lstStyle/>
          <a:p>
            <a:pPr defTabSz="1371669"/>
            <a:endParaRPr lang="zh-CN" altLang="en-US" dirty="0">
              <a:solidFill>
                <a:srgbClr val="000000"/>
              </a:solidFill>
            </a:endParaRPr>
          </a:p>
        </p:txBody>
      </p:sp>
      <p:sp>
        <p:nvSpPr>
          <p:cNvPr id="7" name="灯片编号占位符 6"/>
          <p:cNvSpPr>
            <a:spLocks noGrp="1"/>
          </p:cNvSpPr>
          <p:nvPr>
            <p:ph type="sldNum" sz="quarter" idx="12"/>
          </p:nvPr>
        </p:nvSpPr>
        <p:spPr>
          <a:xfrm>
            <a:off x="12915900" y="9534527"/>
            <a:ext cx="4114800" cy="547688"/>
          </a:xfrm>
        </p:spPr>
        <p:txBody>
          <a:bodyPr/>
          <a:lstStyle/>
          <a:p>
            <a:pPr defTabSz="1371669"/>
            <a:fld id="{FABC47A4-756D-490B-A52F-7D9E2C9FC05F}"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910467208"/>
      </p:ext>
    </p:extLst>
  </p:cSld>
  <p:clrMapOvr>
    <a:masterClrMapping/>
  </p:clrMapOvr>
  <p:transition spd="slow" advClick="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AD68-C7B8-0A47-4329-372240E2700D}"/>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FB744-E946-7138-5EDF-190569769BFD}"/>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8C673F-1C65-0E3C-8C1B-54763D7B79F1}"/>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054A22E7-257F-BFB7-0FB3-E49B0F009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A1B0C-680D-EDD1-2473-8B1288ECF223}"/>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2683745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9" y="547689"/>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301" y="547689"/>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5" name="页脚占位符 4"/>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6" name="灯片编号占位符 5"/>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Tree>
    <p:extLst>
      <p:ext uri="{BB962C8B-B14F-4D97-AF65-F5344CB8AC3E}">
        <p14:creationId xmlns:p14="http://schemas.microsoft.com/office/powerpoint/2010/main" val="1251093167"/>
      </p:ext>
    </p:extLst>
  </p:cSld>
  <p:clrMapOvr>
    <a:masterClrMapping/>
  </p:clrMapOvr>
  <p:transition spd="slow" advClick="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p:spPr>
        <p:txBody>
          <a:bodyPr/>
          <a:lstStyle/>
          <a:p>
            <a:pPr defTabSz="1371669"/>
            <a:fld id="{760FBDFE-C587-4B4C-A407-44438C67B59E}" type="datetimeFigureOut">
              <a:rPr lang="zh-CN" altLang="en-US" smtClean="0">
                <a:solidFill>
                  <a:srgbClr val="000000"/>
                </a:solidFill>
              </a:rPr>
              <a:pPr defTabSz="1371669"/>
              <a:t>2025/12/21</a:t>
            </a:fld>
            <a:endParaRPr lang="zh-CN" altLang="en-US">
              <a:solidFill>
                <a:srgbClr val="000000"/>
              </a:solidFill>
            </a:endParaRPr>
          </a:p>
        </p:txBody>
      </p:sp>
      <p:sp>
        <p:nvSpPr>
          <p:cNvPr id="4" name="页脚占位符 3"/>
          <p:cNvSpPr>
            <a:spLocks noGrp="1"/>
          </p:cNvSpPr>
          <p:nvPr>
            <p:ph type="ftr" sz="quarter" idx="11"/>
          </p:nvPr>
        </p:nvSpPr>
        <p:spPr>
          <a:xfrm>
            <a:off x="6057900" y="9534527"/>
            <a:ext cx="6172200" cy="547688"/>
          </a:xfrm>
        </p:spPr>
        <p:txBody>
          <a:bodyPr/>
          <a:lstStyle/>
          <a:p>
            <a:pPr defTabSz="1371669"/>
            <a:endParaRPr lang="zh-CN" altLang="en-US">
              <a:solidFill>
                <a:srgbClr val="000000"/>
              </a:solidFill>
            </a:endParaRPr>
          </a:p>
        </p:txBody>
      </p:sp>
      <p:sp>
        <p:nvSpPr>
          <p:cNvPr id="5" name="灯片编号占位符 4"/>
          <p:cNvSpPr>
            <a:spLocks noGrp="1"/>
          </p:cNvSpPr>
          <p:nvPr>
            <p:ph type="sldNum" sz="quarter" idx="12"/>
          </p:nvPr>
        </p:nvSpPr>
        <p:spPr>
          <a:xfrm>
            <a:off x="12915900" y="9534527"/>
            <a:ext cx="4114800" cy="547688"/>
          </a:xfrm>
        </p:spPr>
        <p:txBody>
          <a:bodyPr/>
          <a:lstStyle/>
          <a:p>
            <a:pPr defTabSz="1371669"/>
            <a:fld id="{49AE70B2-8BF9-45C0-BB95-33D1B9D3A854}" type="slidenum">
              <a:rPr lang="zh-CN" altLang="en-US" smtClean="0">
                <a:solidFill>
                  <a:srgbClr val="000000"/>
                </a:solidFill>
              </a:rPr>
              <a:pPr defTabSz="1371669"/>
              <a:t>‹#›</a:t>
            </a:fld>
            <a:endParaRPr lang="zh-CN" altLang="en-US">
              <a:solidFill>
                <a:srgbClr val="000000"/>
              </a:solidFill>
            </a:endParaRPr>
          </a:p>
        </p:txBody>
      </p:sp>
      <p:sp>
        <p:nvSpPr>
          <p:cNvPr id="7" name="内容占位符 6"/>
          <p:cNvSpPr>
            <a:spLocks noGrp="1"/>
          </p:cNvSpPr>
          <p:nvPr>
            <p:ph sz="quarter" idx="13"/>
          </p:nvPr>
        </p:nvSpPr>
        <p:spPr>
          <a:xfrm>
            <a:off x="1257300" y="827317"/>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86670096"/>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615C-C1A6-BC99-2D10-507ACAD5D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3B614-39B5-BA77-AEC2-79010B65AB12}"/>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10088B-0398-4785-9EE1-255AA88DB7AF}"/>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BC3AFF-BBE4-0A13-9B11-142C75F36662}"/>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6" name="Footer Placeholder 5">
            <a:extLst>
              <a:ext uri="{FF2B5EF4-FFF2-40B4-BE49-F238E27FC236}">
                <a16:creationId xmlns:a16="http://schemas.microsoft.com/office/drawing/2014/main" id="{CBC4038A-4423-7A97-7B49-4D19A124D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DB2F9-C3A8-9AF8-C641-BDE947660A7A}"/>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159470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4761-ADA5-A545-E219-93C5DB319274}"/>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CEDC-8A8B-CA0F-B055-EE692AA06140}"/>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77487-EFD7-5285-6E65-1E77AE5A426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94AED-C7CA-E9CA-C018-B3977CDB69AD}"/>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DC5C1-139B-079E-F495-759DA08EF1F8}"/>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D37413-28F4-0E96-4F65-EE3D7D74A7BB}"/>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8" name="Footer Placeholder 7">
            <a:extLst>
              <a:ext uri="{FF2B5EF4-FFF2-40B4-BE49-F238E27FC236}">
                <a16:creationId xmlns:a16="http://schemas.microsoft.com/office/drawing/2014/main" id="{04B7E261-200B-9D20-5D49-A8296C02E3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F7A78F-B30C-3B79-D477-57C5390ED863}"/>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414579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D547-3BC6-63D0-3540-EBF84A66D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1F17DD-002D-D788-39E3-D50C0304E30D}"/>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4" name="Footer Placeholder 3">
            <a:extLst>
              <a:ext uri="{FF2B5EF4-FFF2-40B4-BE49-F238E27FC236}">
                <a16:creationId xmlns:a16="http://schemas.microsoft.com/office/drawing/2014/main" id="{B33730E3-2E2F-5AB4-8DE3-771D3EE93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376F8C-D325-0160-BB29-3442D2DD10B9}"/>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184109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8547D-3C13-28CF-5DEB-33FA60A69DA8}"/>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3" name="Footer Placeholder 2">
            <a:extLst>
              <a:ext uri="{FF2B5EF4-FFF2-40B4-BE49-F238E27FC236}">
                <a16:creationId xmlns:a16="http://schemas.microsoft.com/office/drawing/2014/main" id="{7711E629-4803-0C2A-78B1-8BC20CD46E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CDD266-55FC-6BF6-9C3F-B872930E4E2B}"/>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153267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7B58-5B6E-8D37-104E-B071E32B6DE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DA42E8-DA8C-8A43-06EA-23ED6DC7A86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95510-B9B3-8676-7D1B-DBF2AAF9A1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69DFF-9F08-F0F9-056D-1205DE667439}"/>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6" name="Footer Placeholder 5">
            <a:extLst>
              <a:ext uri="{FF2B5EF4-FFF2-40B4-BE49-F238E27FC236}">
                <a16:creationId xmlns:a16="http://schemas.microsoft.com/office/drawing/2014/main" id="{84E1B60A-4540-9C94-5656-00D8070B9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563728-9418-7AB8-5B82-820A9A1179B0}"/>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853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2928-34CE-3C5E-6F39-56B90D17E23E}"/>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52BCE-F18F-DA15-48C9-7A9F1A5B1C7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C947F-F656-125D-3163-729C4215BA8E}"/>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D8F2D1-7279-8382-6326-94B44BAC80F5}"/>
              </a:ext>
            </a:extLst>
          </p:cNvPr>
          <p:cNvSpPr>
            <a:spLocks noGrp="1"/>
          </p:cNvSpPr>
          <p:nvPr>
            <p:ph type="dt" sz="half" idx="10"/>
          </p:nvPr>
        </p:nvSpPr>
        <p:spPr/>
        <p:txBody>
          <a:bodyPr/>
          <a:lstStyle/>
          <a:p>
            <a:fld id="{0642EC23-275E-4FA2-9D6F-F4E23F53DD59}" type="datetimeFigureOut">
              <a:rPr lang="en-US" smtClean="0"/>
              <a:t>21/12/2025</a:t>
            </a:fld>
            <a:endParaRPr lang="en-US"/>
          </a:p>
        </p:txBody>
      </p:sp>
      <p:sp>
        <p:nvSpPr>
          <p:cNvPr id="6" name="Footer Placeholder 5">
            <a:extLst>
              <a:ext uri="{FF2B5EF4-FFF2-40B4-BE49-F238E27FC236}">
                <a16:creationId xmlns:a16="http://schemas.microsoft.com/office/drawing/2014/main" id="{498F1C6F-3CD8-ECF1-0FF1-FCA8FC42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234C9-2747-34A9-34FF-D0C42B8F15CD}"/>
              </a:ext>
            </a:extLst>
          </p:cNvPr>
          <p:cNvSpPr>
            <a:spLocks noGrp="1"/>
          </p:cNvSpPr>
          <p:nvPr>
            <p:ph type="sldNum" sz="quarter" idx="12"/>
          </p:nvPr>
        </p:nvSpPr>
        <p:spPr/>
        <p:txBody>
          <a:bodyPr/>
          <a:lstStyle/>
          <a:p>
            <a:fld id="{8AD11C54-7DCD-47BD-8D0E-A30C0D24AD9A}" type="slidenum">
              <a:rPr lang="en-US" smtClean="0"/>
              <a:t>‹#›</a:t>
            </a:fld>
            <a:endParaRPr lang="en-US"/>
          </a:p>
        </p:txBody>
      </p:sp>
    </p:spTree>
    <p:extLst>
      <p:ext uri="{BB962C8B-B14F-4D97-AF65-F5344CB8AC3E}">
        <p14:creationId xmlns:p14="http://schemas.microsoft.com/office/powerpoint/2010/main" val="218339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6AB528-A901-3FB3-0C92-F7CC5DE11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29D24391-31DD-5F29-C9CF-25C94BCED0E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E9F96-85B1-7A00-B28D-DEDD8ABAFC7E}"/>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A91E5-BC67-816C-E2CC-2DF333855469}"/>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0642EC23-275E-4FA2-9D6F-F4E23F53DD59}" type="datetimeFigureOut">
              <a:rPr lang="en-US" smtClean="0"/>
              <a:t>21/12/2025</a:t>
            </a:fld>
            <a:endParaRPr lang="en-US"/>
          </a:p>
        </p:txBody>
      </p:sp>
      <p:sp>
        <p:nvSpPr>
          <p:cNvPr id="5" name="Footer Placeholder 4">
            <a:extLst>
              <a:ext uri="{FF2B5EF4-FFF2-40B4-BE49-F238E27FC236}">
                <a16:creationId xmlns:a16="http://schemas.microsoft.com/office/drawing/2014/main" id="{7776A630-7738-916C-A924-7773708D102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663C80-E8F0-E0CD-8C4A-3D6DDBC80569}"/>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8AD11C54-7DCD-47BD-8D0E-A30C0D24AD9A}" type="slidenum">
              <a:rPr lang="en-US" smtClean="0"/>
              <a:t>‹#›</a:t>
            </a:fld>
            <a:endParaRPr lang="en-US"/>
          </a:p>
        </p:txBody>
      </p:sp>
    </p:spTree>
    <p:extLst>
      <p:ext uri="{BB962C8B-B14F-4D97-AF65-F5344CB8AC3E}">
        <p14:creationId xmlns:p14="http://schemas.microsoft.com/office/powerpoint/2010/main" val="2491426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C4FC974-21BD-6376-BE5A-DF7513029EC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KSO_TEMPLATE"/>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3" name="矩形: 圆角 1"/>
          <p:cNvSpPr/>
          <p:nvPr userDrawn="1"/>
        </p:nvSpPr>
        <p:spPr>
          <a:xfrm>
            <a:off x="530352" y="406527"/>
            <a:ext cx="17227296" cy="9473184"/>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12" name="文本框 11"/>
          <p:cNvSpPr txBox="1"/>
          <p:nvPr userDrawn="1"/>
        </p:nvSpPr>
        <p:spPr>
          <a:xfrm>
            <a:off x="5946460" y="3529015"/>
            <a:ext cx="7095173" cy="2169825"/>
          </a:xfrm>
          <a:prstGeom prst="rect">
            <a:avLst/>
          </a:prstGeom>
          <a:noFill/>
        </p:spPr>
        <p:txBody>
          <a:bodyPr wrap="square" rtlCol="0" anchor="t">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作品，</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为了您和包图网以及原创作者的利益，请</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勿复制、传播、销售，否则将承担法律责</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任！包图网将对作品进行维权，按照传播</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下载次数进行十倍的索取赔偿！</a:t>
            </a:r>
          </a:p>
        </p:txBody>
      </p:sp>
    </p:spTree>
    <p:extLst>
      <p:ext uri="{BB962C8B-B14F-4D97-AF65-F5344CB8AC3E}">
        <p14:creationId xmlns:p14="http://schemas.microsoft.com/office/powerpoint/2010/main" val="26186845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spd="slow" advClick="0">
    <p:random/>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734A2D8-3518-AB09-66FC-ADC4DAF44A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KSO_TEMPLATE"/>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3" name="矩形: 圆角 1"/>
          <p:cNvSpPr/>
          <p:nvPr userDrawn="1"/>
        </p:nvSpPr>
        <p:spPr>
          <a:xfrm>
            <a:off x="530352" y="406527"/>
            <a:ext cx="17227296" cy="9473184"/>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字魂59号-创粗黑"/>
              <a:ea typeface="字魂59号-创粗黑"/>
              <a:cs typeface="+mn-cs"/>
            </a:endParaRPr>
          </a:p>
        </p:txBody>
      </p:sp>
      <p:sp>
        <p:nvSpPr>
          <p:cNvPr id="12" name="文本框 11"/>
          <p:cNvSpPr txBox="1"/>
          <p:nvPr userDrawn="1"/>
        </p:nvSpPr>
        <p:spPr>
          <a:xfrm>
            <a:off x="5946460" y="3529014"/>
            <a:ext cx="7095173" cy="2169825"/>
          </a:xfrm>
          <a:prstGeom prst="rect">
            <a:avLst/>
          </a:prstGeom>
          <a:noFill/>
        </p:spPr>
        <p:txBody>
          <a:bodyPr wrap="square" rtlCol="0" anchor="t">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作品，</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为了您和包图网以及原创作者的利益，请</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勿复制、传播、销售，否则将承担法律责</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任！包图网将对作品进行维权，按照传播</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0000">
                    <a:lumMod val="75000"/>
                    <a:lumOff val="25000"/>
                    <a:alpha val="0"/>
                  </a:srgbClr>
                </a:solidFill>
                <a:effectLst/>
                <a:uLnTx/>
                <a:uFillTx/>
                <a:latin typeface="字魂59号-创粗黑" panose="00000500000000000000" pitchFamily="2" charset="-122"/>
                <a:ea typeface="字魂59号-创粗黑" panose="00000500000000000000" pitchFamily="2" charset="-122"/>
                <a:cs typeface="+mn-cs"/>
                <a:sym typeface="+mn-ea"/>
              </a:rPr>
              <a:t>下载次数进行十倍的索取赔偿！</a:t>
            </a:r>
          </a:p>
        </p:txBody>
      </p:sp>
    </p:spTree>
    <p:extLst>
      <p:ext uri="{BB962C8B-B14F-4D97-AF65-F5344CB8AC3E}">
        <p14:creationId xmlns:p14="http://schemas.microsoft.com/office/powerpoint/2010/main" val="188809504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spd="slow" advClick="0">
    <p:random/>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0.emf"/><Relationship Id="rId3" Type="http://schemas.microsoft.com/office/2007/relationships/media" Target="../media/media2.wav"/><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audio" Target="../media/media2.wav"/><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12.sv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7.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4.jpeg"/><Relationship Id="rId21" Type="http://schemas.openxmlformats.org/officeDocument/2006/relationships/image" Target="../media/image27.png"/><Relationship Id="rId7" Type="http://schemas.openxmlformats.org/officeDocument/2006/relationships/image" Target="../media/image6.sv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4.jpe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12.svg"/><Relationship Id="rId15" Type="http://schemas.openxmlformats.org/officeDocument/2006/relationships/image" Target="../media/image43.jpe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23.png"/><Relationship Id="rId14" Type="http://schemas.openxmlformats.org/officeDocument/2006/relationships/image" Target="../media/image42.jpeg"/><Relationship Id="rId22"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1.png"/><Relationship Id="rId3" Type="http://schemas.openxmlformats.org/officeDocument/2006/relationships/control" Target="../activeX/activeX2.xml"/><Relationship Id="rId7" Type="http://schemas.openxmlformats.org/officeDocument/2006/relationships/image" Target="../media/image12.sv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48.png"/><Relationship Id="rId5" Type="http://schemas.openxmlformats.org/officeDocument/2006/relationships/image" Target="../media/image4.jpeg"/><Relationship Id="rId15" Type="http://schemas.openxmlformats.org/officeDocument/2006/relationships/image" Target="../media/image50.wmf"/><Relationship Id="rId10" Type="http://schemas.openxmlformats.org/officeDocument/2006/relationships/image" Target="../media/image38.png"/><Relationship Id="rId4" Type="http://schemas.openxmlformats.org/officeDocument/2006/relationships/slideLayout" Target="../slideLayouts/slideLayout7.xml"/><Relationship Id="rId9" Type="http://schemas.openxmlformats.org/officeDocument/2006/relationships/image" Target="../media/image6.svg"/><Relationship Id="rId14" Type="http://schemas.openxmlformats.org/officeDocument/2006/relationships/image" Target="../media/image49.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4.jpeg"/><Relationship Id="rId1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6.svg"/><Relationship Id="rId12" Type="http://schemas.openxmlformats.org/officeDocument/2006/relationships/image" Target="../media/image43.jpeg"/><Relationship Id="rId17" Type="http://schemas.openxmlformats.org/officeDocument/2006/relationships/image" Target="../media/image37.jpeg"/><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jpeg"/><Relationship Id="rId5" Type="http://schemas.openxmlformats.org/officeDocument/2006/relationships/image" Target="../media/image12.sv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40.pn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2.sv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12.sv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audio" Target="../media/audio1.wav"/><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em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4.jpe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em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4.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9144000" y="5500198"/>
            <a:ext cx="5871848" cy="4146992"/>
          </a:xfrm>
          <a:custGeom>
            <a:avLst/>
            <a:gdLst/>
            <a:ahLst/>
            <a:cxnLst/>
            <a:rect l="l" t="t" r="r" b="b"/>
            <a:pathLst>
              <a:path w="5871848" h="4146992">
                <a:moveTo>
                  <a:pt x="0" y="0"/>
                </a:moveTo>
                <a:lnTo>
                  <a:pt x="5871848" y="0"/>
                </a:lnTo>
                <a:lnTo>
                  <a:pt x="5871848" y="4146992"/>
                </a:lnTo>
                <a:lnTo>
                  <a:pt x="0" y="41469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464156" y="6331901"/>
            <a:ext cx="3684997" cy="2446597"/>
          </a:xfrm>
          <a:custGeom>
            <a:avLst/>
            <a:gdLst/>
            <a:ahLst/>
            <a:cxnLst/>
            <a:rect l="l" t="t" r="r" b="b"/>
            <a:pathLst>
              <a:path w="3684997" h="2446597">
                <a:moveTo>
                  <a:pt x="0" y="0"/>
                </a:moveTo>
                <a:lnTo>
                  <a:pt x="3684997" y="0"/>
                </a:lnTo>
                <a:lnTo>
                  <a:pt x="3684997" y="2446597"/>
                </a:lnTo>
                <a:lnTo>
                  <a:pt x="0" y="2446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028700" y="-234667"/>
            <a:ext cx="9417956" cy="9684274"/>
          </a:xfrm>
          <a:custGeom>
            <a:avLst/>
            <a:gdLst/>
            <a:ahLst/>
            <a:cxnLst/>
            <a:rect l="l" t="t" r="r" b="b"/>
            <a:pathLst>
              <a:path w="9417956" h="9684274">
                <a:moveTo>
                  <a:pt x="0" y="0"/>
                </a:moveTo>
                <a:lnTo>
                  <a:pt x="9417956" y="0"/>
                </a:lnTo>
                <a:lnTo>
                  <a:pt x="9417956" y="9684274"/>
                </a:lnTo>
                <a:lnTo>
                  <a:pt x="0" y="9684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997156" y="1390195"/>
            <a:ext cx="14570419" cy="4110003"/>
          </a:xfrm>
          <a:custGeom>
            <a:avLst/>
            <a:gdLst/>
            <a:ahLst/>
            <a:cxnLst/>
            <a:rect l="l" t="t" r="r" b="b"/>
            <a:pathLst>
              <a:path w="3837477" h="1082470">
                <a:moveTo>
                  <a:pt x="27099" y="0"/>
                </a:moveTo>
                <a:lnTo>
                  <a:pt x="3810378" y="0"/>
                </a:lnTo>
                <a:cubicBezTo>
                  <a:pt x="3825344" y="0"/>
                  <a:pt x="3837477" y="12132"/>
                  <a:pt x="3837477" y="27099"/>
                </a:cubicBezTo>
                <a:lnTo>
                  <a:pt x="3837477" y="1055371"/>
                </a:lnTo>
                <a:cubicBezTo>
                  <a:pt x="3837477" y="1070337"/>
                  <a:pt x="3825344" y="1082470"/>
                  <a:pt x="3810378" y="1082470"/>
                </a:cubicBezTo>
                <a:lnTo>
                  <a:pt x="27099" y="1082470"/>
                </a:lnTo>
                <a:cubicBezTo>
                  <a:pt x="12132" y="1082470"/>
                  <a:pt x="0" y="1070337"/>
                  <a:pt x="0" y="1055371"/>
                </a:cubicBezTo>
                <a:lnTo>
                  <a:pt x="0" y="27099"/>
                </a:lnTo>
                <a:cubicBezTo>
                  <a:pt x="0" y="12132"/>
                  <a:pt x="12132" y="0"/>
                  <a:pt x="27099" y="0"/>
                </a:cubicBezTo>
                <a:close/>
              </a:path>
            </a:pathLst>
          </a:custGeom>
          <a:solidFill>
            <a:srgbClr val="FFFFFF"/>
          </a:solidFill>
        </p:spPr>
        <p:txBody>
          <a:bodyPr/>
          <a:lstStyle/>
          <a:p>
            <a:endParaRPr lang="en-US"/>
          </a:p>
        </p:txBody>
      </p:sp>
      <p:sp>
        <p:nvSpPr>
          <p:cNvPr id="8" name="TextBox 8"/>
          <p:cNvSpPr txBox="1"/>
          <p:nvPr/>
        </p:nvSpPr>
        <p:spPr>
          <a:xfrm>
            <a:off x="1997156" y="1209369"/>
            <a:ext cx="14570419" cy="4290829"/>
          </a:xfrm>
          <a:prstGeom prst="rect">
            <a:avLst/>
          </a:prstGeom>
        </p:spPr>
        <p:txBody>
          <a:bodyPr lIns="50800" tIns="50800" rIns="50800" bIns="50800" rtlCol="0" anchor="ctr"/>
          <a:lstStyle/>
          <a:p>
            <a:pPr algn="ctr">
              <a:lnSpc>
                <a:spcPts val="2659"/>
              </a:lnSpc>
            </a:pPr>
            <a:endParaRPr/>
          </a:p>
        </p:txBody>
      </p:sp>
      <p:sp>
        <p:nvSpPr>
          <p:cNvPr id="6" name="TextBox 27">
            <a:extLst>
              <a:ext uri="{FF2B5EF4-FFF2-40B4-BE49-F238E27FC236}">
                <a16:creationId xmlns:a16="http://schemas.microsoft.com/office/drawing/2014/main" id="{4653E986-1094-59CB-BDE5-4220EDA7226E}"/>
              </a:ext>
            </a:extLst>
          </p:cNvPr>
          <p:cNvSpPr txBox="1"/>
          <p:nvPr/>
        </p:nvSpPr>
        <p:spPr>
          <a:xfrm>
            <a:off x="4439316" y="2192060"/>
            <a:ext cx="9067800" cy="2554545"/>
          </a:xfrm>
          <a:prstGeom prst="rect">
            <a:avLst/>
          </a:prstGeom>
          <a:noFill/>
        </p:spPr>
        <p:txBody>
          <a:bodyPr wrap="square" rtlCol="0">
            <a:spAutoFit/>
          </a:bodyPr>
          <a:lstStyle/>
          <a:p>
            <a:pPr algn="ctr"/>
            <a:r>
              <a:rPr lang="en-US" sz="8000" dirty="0">
                <a:latin typeface="Arial" panose="020B0604020202020204" pitchFamily="34" charset="0"/>
                <a:cs typeface="Arial" panose="020B0604020202020204" pitchFamily="34" charset="0"/>
              </a:rPr>
              <a:t>BÀI 3 - </a:t>
            </a:r>
            <a:r>
              <a:rPr lang="en-US" sz="8000" dirty="0" err="1">
                <a:latin typeface="Arial" panose="020B0604020202020204" pitchFamily="34" charset="0"/>
                <a:cs typeface="Arial" panose="020B0604020202020204" pitchFamily="34" charset="0"/>
              </a:rPr>
              <a:t>Tiết</a:t>
            </a:r>
            <a:r>
              <a:rPr lang="en-US" sz="8000" dirty="0">
                <a:latin typeface="Arial" panose="020B0604020202020204" pitchFamily="34" charset="0"/>
                <a:cs typeface="Arial" panose="020B0604020202020204" pitchFamily="34" charset="0"/>
              </a:rPr>
              <a:t> 1- </a:t>
            </a:r>
            <a:r>
              <a:rPr lang="en-US" sz="8000" dirty="0" err="1">
                <a:latin typeface="Arial" panose="020B0604020202020204" pitchFamily="34" charset="0"/>
                <a:cs typeface="Arial" panose="020B0604020202020204" pitchFamily="34" charset="0"/>
              </a:rPr>
              <a:t>Đọc</a:t>
            </a:r>
            <a:endParaRPr lang="en-US" sz="8000" dirty="0">
              <a:latin typeface="Arial" panose="020B0604020202020204" pitchFamily="34" charset="0"/>
              <a:cs typeface="Arial" panose="020B0604020202020204" pitchFamily="34" charset="0"/>
            </a:endParaRPr>
          </a:p>
          <a:p>
            <a:pPr algn="ctr"/>
            <a:r>
              <a:rPr lang="en-US" sz="8000" b="1" dirty="0">
                <a:solidFill>
                  <a:srgbClr val="FF0000"/>
                </a:solidFill>
                <a:latin typeface="Arial" panose="020B0604020202020204" pitchFamily="34" charset="0"/>
                <a:cs typeface="Arial" panose="020B0604020202020204" pitchFamily="34" charset="0"/>
              </a:rPr>
              <a:t>TUỔI NGỰA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3" name="Rectangle: Rounded Corners 12">
            <a:extLst>
              <a:ext uri="{FF2B5EF4-FFF2-40B4-BE49-F238E27FC236}">
                <a16:creationId xmlns:a16="http://schemas.microsoft.com/office/drawing/2014/main" id="{B26B78AB-57A8-401A-8581-6E1313F8E75D}"/>
              </a:ext>
            </a:extLst>
          </p:cNvPr>
          <p:cNvSpPr/>
          <p:nvPr/>
        </p:nvSpPr>
        <p:spPr>
          <a:xfrm>
            <a:off x="1000126" y="3970136"/>
            <a:ext cx="5657849" cy="1650735"/>
          </a:xfrm>
          <a:custGeom>
            <a:avLst/>
            <a:gdLst>
              <a:gd name="connsiteX0" fmla="*/ 0 w 5657849"/>
              <a:gd name="connsiteY0" fmla="*/ 164133 h 1650735"/>
              <a:gd name="connsiteX1" fmla="*/ 164133 w 5657849"/>
              <a:gd name="connsiteY1" fmla="*/ 0 h 1650735"/>
              <a:gd name="connsiteX2" fmla="*/ 5493716 w 5657849"/>
              <a:gd name="connsiteY2" fmla="*/ 0 h 1650735"/>
              <a:gd name="connsiteX3" fmla="*/ 5657849 w 5657849"/>
              <a:gd name="connsiteY3" fmla="*/ 164133 h 1650735"/>
              <a:gd name="connsiteX4" fmla="*/ 5657849 w 5657849"/>
              <a:gd name="connsiteY4" fmla="*/ 1486602 h 1650735"/>
              <a:gd name="connsiteX5" fmla="*/ 5493716 w 5657849"/>
              <a:gd name="connsiteY5" fmla="*/ 1650735 h 1650735"/>
              <a:gd name="connsiteX6" fmla="*/ 164133 w 5657849"/>
              <a:gd name="connsiteY6" fmla="*/ 1650735 h 1650735"/>
              <a:gd name="connsiteX7" fmla="*/ 0 w 5657849"/>
              <a:gd name="connsiteY7" fmla="*/ 1486602 h 1650735"/>
              <a:gd name="connsiteX8" fmla="*/ 0 w 5657849"/>
              <a:gd name="connsiteY8" fmla="*/ 164133 h 16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49" h="1650735" fill="none" extrusionOk="0">
                <a:moveTo>
                  <a:pt x="0" y="164133"/>
                </a:moveTo>
                <a:cubicBezTo>
                  <a:pt x="-1315" y="73272"/>
                  <a:pt x="77987" y="3681"/>
                  <a:pt x="164133" y="0"/>
                </a:cubicBezTo>
                <a:cubicBezTo>
                  <a:pt x="1861760" y="130954"/>
                  <a:pt x="4398235" y="43574"/>
                  <a:pt x="5493716" y="0"/>
                </a:cubicBezTo>
                <a:cubicBezTo>
                  <a:pt x="5588851" y="6912"/>
                  <a:pt x="5668812" y="86913"/>
                  <a:pt x="5657849" y="164133"/>
                </a:cubicBezTo>
                <a:cubicBezTo>
                  <a:pt x="5681688" y="483398"/>
                  <a:pt x="5630913" y="1182481"/>
                  <a:pt x="5657849" y="1486602"/>
                </a:cubicBezTo>
                <a:cubicBezTo>
                  <a:pt x="5647173" y="1579003"/>
                  <a:pt x="5583199" y="1649931"/>
                  <a:pt x="5493716" y="1650735"/>
                </a:cubicBezTo>
                <a:cubicBezTo>
                  <a:pt x="2956603" y="1805932"/>
                  <a:pt x="1743632" y="1813755"/>
                  <a:pt x="164133" y="1650735"/>
                </a:cubicBezTo>
                <a:cubicBezTo>
                  <a:pt x="74055" y="1643023"/>
                  <a:pt x="-15242" y="1586150"/>
                  <a:pt x="0" y="1486602"/>
                </a:cubicBezTo>
                <a:cubicBezTo>
                  <a:pt x="4373" y="830332"/>
                  <a:pt x="-114982" y="632501"/>
                  <a:pt x="0" y="164133"/>
                </a:cubicBezTo>
                <a:close/>
              </a:path>
              <a:path w="5657849" h="1650735" stroke="0" extrusionOk="0">
                <a:moveTo>
                  <a:pt x="0" y="164133"/>
                </a:moveTo>
                <a:cubicBezTo>
                  <a:pt x="-1304" y="72681"/>
                  <a:pt x="72107" y="517"/>
                  <a:pt x="164133" y="0"/>
                </a:cubicBezTo>
                <a:cubicBezTo>
                  <a:pt x="2777848" y="132882"/>
                  <a:pt x="3809333" y="-84951"/>
                  <a:pt x="5493716" y="0"/>
                </a:cubicBezTo>
                <a:cubicBezTo>
                  <a:pt x="5578811" y="5423"/>
                  <a:pt x="5656276" y="82178"/>
                  <a:pt x="5657849" y="164133"/>
                </a:cubicBezTo>
                <a:cubicBezTo>
                  <a:pt x="5561013" y="304321"/>
                  <a:pt x="5609913" y="1196316"/>
                  <a:pt x="5657849" y="1486602"/>
                </a:cubicBezTo>
                <a:cubicBezTo>
                  <a:pt x="5674880" y="1579270"/>
                  <a:pt x="5589427" y="1640315"/>
                  <a:pt x="5493716" y="1650735"/>
                </a:cubicBezTo>
                <a:cubicBezTo>
                  <a:pt x="3113442" y="1738374"/>
                  <a:pt x="737747" y="1578056"/>
                  <a:pt x="164133" y="1650735"/>
                </a:cubicBezTo>
                <a:cubicBezTo>
                  <a:pt x="72273" y="1639180"/>
                  <a:pt x="-7424" y="1587567"/>
                  <a:pt x="0" y="1486602"/>
                </a:cubicBezTo>
                <a:cubicBezTo>
                  <a:pt x="72247" y="1142404"/>
                  <a:pt x="-9333" y="505054"/>
                  <a:pt x="0" y="164133"/>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5" name="TextBox 14">
            <a:extLst>
              <a:ext uri="{FF2B5EF4-FFF2-40B4-BE49-F238E27FC236}">
                <a16:creationId xmlns:a16="http://schemas.microsoft.com/office/drawing/2014/main" id="{9BEB641B-9B36-4D3C-9D7C-F6C0F66D2496}"/>
              </a:ext>
            </a:extLst>
          </p:cNvPr>
          <p:cNvSpPr txBox="1"/>
          <p:nvPr/>
        </p:nvSpPr>
        <p:spPr>
          <a:xfrm>
            <a:off x="-1214658" y="4096390"/>
            <a:ext cx="10179681"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Miền trung du</a:t>
            </a:r>
            <a:endPar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7358063" y="3802300"/>
            <a:ext cx="10372725" cy="5513831"/>
          </a:xfrm>
          <a:custGeom>
            <a:avLst/>
            <a:gdLst>
              <a:gd name="connsiteX0" fmla="*/ 0 w 10372725"/>
              <a:gd name="connsiteY0" fmla="*/ 548240 h 5513831"/>
              <a:gd name="connsiteX1" fmla="*/ 548240 w 10372725"/>
              <a:gd name="connsiteY1" fmla="*/ 0 h 5513831"/>
              <a:gd name="connsiteX2" fmla="*/ 9824485 w 10372725"/>
              <a:gd name="connsiteY2" fmla="*/ 0 h 5513831"/>
              <a:gd name="connsiteX3" fmla="*/ 10372725 w 10372725"/>
              <a:gd name="connsiteY3" fmla="*/ 548240 h 5513831"/>
              <a:gd name="connsiteX4" fmla="*/ 10372725 w 10372725"/>
              <a:gd name="connsiteY4" fmla="*/ 4965591 h 5513831"/>
              <a:gd name="connsiteX5" fmla="*/ 9824485 w 10372725"/>
              <a:gd name="connsiteY5" fmla="*/ 5513831 h 5513831"/>
              <a:gd name="connsiteX6" fmla="*/ 548240 w 10372725"/>
              <a:gd name="connsiteY6" fmla="*/ 5513831 h 5513831"/>
              <a:gd name="connsiteX7" fmla="*/ 0 w 10372725"/>
              <a:gd name="connsiteY7" fmla="*/ 4965591 h 5513831"/>
              <a:gd name="connsiteX8" fmla="*/ 0 w 1037272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5513831" fill="none" extrusionOk="0">
                <a:moveTo>
                  <a:pt x="0" y="548240"/>
                </a:moveTo>
                <a:cubicBezTo>
                  <a:pt x="-48439" y="237620"/>
                  <a:pt x="262138" y="13644"/>
                  <a:pt x="548240" y="0"/>
                </a:cubicBezTo>
                <a:cubicBezTo>
                  <a:pt x="4384746" y="130954"/>
                  <a:pt x="8618932" y="43574"/>
                  <a:pt x="9824485" y="0"/>
                </a:cubicBezTo>
                <a:cubicBezTo>
                  <a:pt x="10134380" y="10951"/>
                  <a:pt x="10376334" y="249876"/>
                  <a:pt x="10372725" y="548240"/>
                </a:cubicBezTo>
                <a:cubicBezTo>
                  <a:pt x="10222286" y="2015115"/>
                  <a:pt x="10458604" y="3346346"/>
                  <a:pt x="10372725" y="4965591"/>
                </a:cubicBezTo>
                <a:cubicBezTo>
                  <a:pt x="10317376" y="5277465"/>
                  <a:pt x="10089161" y="5487536"/>
                  <a:pt x="9824485" y="5513831"/>
                </a:cubicBezTo>
                <a:cubicBezTo>
                  <a:pt x="6974703" y="5669028"/>
                  <a:pt x="1650300" y="5676851"/>
                  <a:pt x="548240" y="5513831"/>
                </a:cubicBezTo>
                <a:cubicBezTo>
                  <a:pt x="248181" y="5476953"/>
                  <a:pt x="-43622" y="5293847"/>
                  <a:pt x="0" y="4965591"/>
                </a:cubicBezTo>
                <a:cubicBezTo>
                  <a:pt x="64656" y="3312993"/>
                  <a:pt x="-17807" y="1137367"/>
                  <a:pt x="0" y="548240"/>
                </a:cubicBezTo>
                <a:close/>
              </a:path>
              <a:path w="10372725" h="5513831" stroke="0" extrusionOk="0">
                <a:moveTo>
                  <a:pt x="0" y="548240"/>
                </a:moveTo>
                <a:cubicBezTo>
                  <a:pt x="-6129" y="241675"/>
                  <a:pt x="216698" y="10793"/>
                  <a:pt x="548240" y="0"/>
                </a:cubicBezTo>
                <a:cubicBezTo>
                  <a:pt x="4211090" y="132882"/>
                  <a:pt x="7599768" y="-84951"/>
                  <a:pt x="9824485" y="0"/>
                </a:cubicBezTo>
                <a:cubicBezTo>
                  <a:pt x="10118717" y="8353"/>
                  <a:pt x="10365140" y="287381"/>
                  <a:pt x="10372725" y="548240"/>
                </a:cubicBezTo>
                <a:cubicBezTo>
                  <a:pt x="10392912" y="1916559"/>
                  <a:pt x="10525205" y="3355383"/>
                  <a:pt x="10372725" y="4965591"/>
                </a:cubicBezTo>
                <a:cubicBezTo>
                  <a:pt x="10415101" y="5273403"/>
                  <a:pt x="10152057" y="5462820"/>
                  <a:pt x="9824485" y="5513831"/>
                </a:cubicBezTo>
                <a:cubicBezTo>
                  <a:pt x="8377959" y="5601470"/>
                  <a:pt x="30232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23F61375-A2EF-4012-AF1A-60ACBCF0B57F}"/>
              </a:ext>
            </a:extLst>
          </p:cNvPr>
          <p:cNvSpPr txBox="1"/>
          <p:nvPr/>
        </p:nvSpPr>
        <p:spPr>
          <a:xfrm>
            <a:off x="8067690" y="4326004"/>
            <a:ext cx="8443692" cy="517064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 nơi có các dãy núi cao, các thung lũng sâu hay hẻm vực, các cao nguyên đá vôi có độ cao trung bình. </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âm thanh trả lời đúng">
            <a:hlinkClick r:id="" action="ppaction://media"/>
            <a:extLst>
              <a:ext uri="{FF2B5EF4-FFF2-40B4-BE49-F238E27FC236}">
                <a16:creationId xmlns:a16="http://schemas.microsoft.com/office/drawing/2014/main" id="{1489BAFA-C473-46E0-B000-6A2634FEAAD1}"/>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943287" y="7728527"/>
            <a:ext cx="914400" cy="914400"/>
          </a:xfrm>
          <a:prstGeom prst="rect">
            <a:avLst/>
          </a:prstGeom>
        </p:spPr>
      </p:pic>
      <p:pic>
        <p:nvPicPr>
          <p:cNvPr id="8194" name="Picture 2" descr="Quy hoạch vùng trung du và miền núi phía Bắc thời kỳ 2021 - 2030, tầm nhìn  đến năm 2050.">
            <a:extLst>
              <a:ext uri="{FF2B5EF4-FFF2-40B4-BE49-F238E27FC236}">
                <a16:creationId xmlns:a16="http://schemas.microsoft.com/office/drawing/2014/main" id="{92862C5E-7AF6-8D49-CC38-1FC147E69B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294" y="5939415"/>
            <a:ext cx="4825512" cy="361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482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par>
                                <p:cTn id="13" presetID="1" presetClass="mediacall" presetSubtype="0" fill="hold" nodeType="withEffect">
                                  <p:stCondLst>
                                    <p:cond delay="0"/>
                                  </p:stCondLst>
                                  <p:childTnLst>
                                    <p:cmd type="call" cmd="playFrom(0.0)">
                                      <p:cBhvr>
                                        <p:cTn id="14" dur="839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1"/>
                </p:tgtEl>
              </p:cMediaNode>
            </p:audio>
          </p:childTnLst>
        </p:cTn>
      </p:par>
    </p:tnLst>
    <p:bldLst>
      <p:bldP spid="17"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971477" y="469104"/>
            <a:ext cx="15924601" cy="1940957"/>
            <a:chOff x="1222140" y="883740"/>
            <a:chExt cx="7969462" cy="1293971"/>
          </a:xfrm>
        </p:grpSpPr>
        <p:sp>
          <p:nvSpPr>
            <p:cNvPr id="6" name="TextBox 5">
              <a:extLst>
                <a:ext uri="{FF2B5EF4-FFF2-40B4-BE49-F238E27FC236}">
                  <a16:creationId xmlns:a16="http://schemas.microsoft.com/office/drawing/2014/main" id="{1BEC85C9-90CB-4380-8BF1-95FDEDB2CD0A}"/>
                </a:ext>
              </a:extLst>
            </p:cNvPr>
            <p:cNvSpPr txBox="1"/>
            <p:nvPr/>
          </p:nvSpPr>
          <p:spPr>
            <a:xfrm>
              <a:off x="1687278" y="883740"/>
              <a:ext cx="7504324" cy="1293971"/>
            </a:xfrm>
            <a:prstGeom prst="roundRect">
              <a:avLst/>
            </a:prstGeom>
            <a:solidFill>
              <a:srgbClr val="E0FFC1"/>
            </a:solidFill>
            <a:ln w="38100">
              <a:solidFill>
                <a:srgbClr val="00B050"/>
              </a:solidFill>
            </a:ln>
          </p:spPr>
          <p:txBody>
            <a:bodyPr wrap="square" rtlCol="0">
              <a:spAutoFit/>
            </a:bodyPr>
            <a:lstStyle/>
            <a:p>
              <a:pPr algn="just" defTabSz="1371600"/>
              <a:r>
                <a:rPr lang="en-US" sz="5400" b="1">
                  <a:solidFill>
                    <a:prstClr val="black"/>
                  </a:solidFill>
                  <a:latin typeface="Calibri" panose="020F0502020204030204"/>
                  <a:ea typeface="Roboto" panose="02000000000000000000" pitchFamily="2" charset="0"/>
                </a:rPr>
                <a:t>1. </a:t>
              </a:r>
              <a:r>
                <a:rPr lang="vi-VN" sz="5400" b="1">
                  <a:solidFill>
                    <a:prstClr val="black"/>
                  </a:solidFill>
                  <a:latin typeface="Calibri" panose="020F0502020204030204"/>
                  <a:ea typeface="Roboto" panose="02000000000000000000" pitchFamily="2" charset="0"/>
                </a:rPr>
                <a:t>Qua trò chuyện với mẹ, vì sao bạn nhỏ lại tưởng tượng mình là chú ngựa con rong ruổi đó đây?</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19228764" y="4834621"/>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algn="just" defTabSz="1371600"/>
              <a:endParaRPr lang="vi-VN" sz="6000" b="1">
                <a:solidFill>
                  <a:prstClr val="black"/>
                </a:solidFill>
                <a:latin typeface="Calibri" panose="020F0502020204030204"/>
                <a:ea typeface="Roboto" panose="02000000000000000000" pitchFamily="2" charset="0"/>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24" name="Rectangle: Rounded Corners 7">
            <a:extLst>
              <a:ext uri="{FF2B5EF4-FFF2-40B4-BE49-F238E27FC236}">
                <a16:creationId xmlns:a16="http://schemas.microsoft.com/office/drawing/2014/main" id="{AC9DA35D-2DF5-4A5B-89B2-50AFBD9424DF}"/>
              </a:ext>
            </a:extLst>
          </p:cNvPr>
          <p:cNvSpPr/>
          <p:nvPr/>
        </p:nvSpPr>
        <p:spPr>
          <a:xfrm>
            <a:off x="1295400" y="3318480"/>
            <a:ext cx="14995161" cy="5834371"/>
          </a:xfrm>
          <a:custGeom>
            <a:avLst/>
            <a:gdLst>
              <a:gd name="connsiteX0" fmla="*/ 0 w 14995161"/>
              <a:gd name="connsiteY0" fmla="*/ 580112 h 5834371"/>
              <a:gd name="connsiteX1" fmla="*/ 580112 w 14995161"/>
              <a:gd name="connsiteY1" fmla="*/ 0 h 5834371"/>
              <a:gd name="connsiteX2" fmla="*/ 14415049 w 14995161"/>
              <a:gd name="connsiteY2" fmla="*/ 0 h 5834371"/>
              <a:gd name="connsiteX3" fmla="*/ 14995161 w 14995161"/>
              <a:gd name="connsiteY3" fmla="*/ 580112 h 5834371"/>
              <a:gd name="connsiteX4" fmla="*/ 14995161 w 14995161"/>
              <a:gd name="connsiteY4" fmla="*/ 5254259 h 5834371"/>
              <a:gd name="connsiteX5" fmla="*/ 14415049 w 14995161"/>
              <a:gd name="connsiteY5" fmla="*/ 5834371 h 5834371"/>
              <a:gd name="connsiteX6" fmla="*/ 580112 w 14995161"/>
              <a:gd name="connsiteY6" fmla="*/ 5834371 h 5834371"/>
              <a:gd name="connsiteX7" fmla="*/ 0 w 14995161"/>
              <a:gd name="connsiteY7" fmla="*/ 5254259 h 5834371"/>
              <a:gd name="connsiteX8" fmla="*/ 0 w 14995161"/>
              <a:gd name="connsiteY8" fmla="*/ 580112 h 58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5161" h="5834371" fill="none" extrusionOk="0">
                <a:moveTo>
                  <a:pt x="0" y="580112"/>
                </a:moveTo>
                <a:cubicBezTo>
                  <a:pt x="-20277" y="256445"/>
                  <a:pt x="307601" y="39154"/>
                  <a:pt x="580112" y="0"/>
                </a:cubicBezTo>
                <a:cubicBezTo>
                  <a:pt x="3062824" y="130954"/>
                  <a:pt x="9076281" y="43574"/>
                  <a:pt x="14415049" y="0"/>
                </a:cubicBezTo>
                <a:cubicBezTo>
                  <a:pt x="14738445" y="4634"/>
                  <a:pt x="15009460" y="277240"/>
                  <a:pt x="14995161" y="580112"/>
                </a:cubicBezTo>
                <a:cubicBezTo>
                  <a:pt x="14844722" y="2346761"/>
                  <a:pt x="15081040" y="4084780"/>
                  <a:pt x="14995161" y="5254259"/>
                </a:cubicBezTo>
                <a:cubicBezTo>
                  <a:pt x="14933980" y="5584693"/>
                  <a:pt x="14689034" y="5802355"/>
                  <a:pt x="14415049" y="5834371"/>
                </a:cubicBezTo>
                <a:cubicBezTo>
                  <a:pt x="10261205" y="5989568"/>
                  <a:pt x="5809860" y="5997391"/>
                  <a:pt x="580112" y="5834371"/>
                </a:cubicBezTo>
                <a:cubicBezTo>
                  <a:pt x="261213" y="5814240"/>
                  <a:pt x="-7046" y="5578760"/>
                  <a:pt x="0" y="5254259"/>
                </a:cubicBezTo>
                <a:cubicBezTo>
                  <a:pt x="64656" y="3498078"/>
                  <a:pt x="-17807" y="2866926"/>
                  <a:pt x="0" y="580112"/>
                </a:cubicBezTo>
                <a:close/>
              </a:path>
              <a:path w="14995161" h="5834371" stroke="0" extrusionOk="0">
                <a:moveTo>
                  <a:pt x="0" y="580112"/>
                </a:moveTo>
                <a:cubicBezTo>
                  <a:pt x="-54021" y="226404"/>
                  <a:pt x="245375" y="5386"/>
                  <a:pt x="580112" y="0"/>
                </a:cubicBezTo>
                <a:cubicBezTo>
                  <a:pt x="6994753" y="132882"/>
                  <a:pt x="9723111" y="-84951"/>
                  <a:pt x="14415049" y="0"/>
                </a:cubicBezTo>
                <a:cubicBezTo>
                  <a:pt x="14717896" y="17129"/>
                  <a:pt x="14992943" y="271984"/>
                  <a:pt x="14995161" y="580112"/>
                </a:cubicBezTo>
                <a:cubicBezTo>
                  <a:pt x="15015348" y="2701461"/>
                  <a:pt x="15147641" y="4164711"/>
                  <a:pt x="14995161" y="5254259"/>
                </a:cubicBezTo>
                <a:cubicBezTo>
                  <a:pt x="15053433" y="5581559"/>
                  <a:pt x="14752305" y="5799654"/>
                  <a:pt x="14415049" y="5834371"/>
                </a:cubicBezTo>
                <a:cubicBezTo>
                  <a:pt x="8774527" y="5922010"/>
                  <a:pt x="2245575" y="5761692"/>
                  <a:pt x="580112" y="5834371"/>
                </a:cubicBezTo>
                <a:cubicBezTo>
                  <a:pt x="257367" y="5811880"/>
                  <a:pt x="-29992" y="5616327"/>
                  <a:pt x="0" y="5254259"/>
                </a:cubicBezTo>
                <a:cubicBezTo>
                  <a:pt x="-38581" y="4118943"/>
                  <a:pt x="63341" y="1593018"/>
                  <a:pt x="0" y="580112"/>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a:solidFill>
                  <a:srgbClr val="FF0000"/>
                </a:solidFill>
                <a:latin typeface="Calibri" panose="020F0502020204030204"/>
                <a:ea typeface="Roboto" panose="02000000000000000000" pitchFamily="2" charset="0"/>
              </a:rPr>
              <a:t>Qua trò chuyện với mẹ, bạn nhỏ</a:t>
            </a:r>
            <a:r>
              <a:rPr lang="en-US" sz="6000" b="1">
                <a:solidFill>
                  <a:srgbClr val="FF0000"/>
                </a:solidFill>
                <a:latin typeface="Calibri" panose="020F0502020204030204"/>
                <a:ea typeface="Roboto" panose="02000000000000000000" pitchFamily="2" charset="0"/>
              </a:rPr>
              <a:t> </a:t>
            </a:r>
            <a:r>
              <a:rPr lang="vi-VN" sz="6000" b="1">
                <a:solidFill>
                  <a:srgbClr val="FF0000"/>
                </a:solidFill>
                <a:latin typeface="Calibri" panose="020F0502020204030204"/>
                <a:ea typeface="Roboto" panose="02000000000000000000" pitchFamily="2" charset="0"/>
              </a:rPr>
              <a:t>biết tuổi của mình là tuổi Ngựa. Ngựa không yên</a:t>
            </a:r>
            <a:r>
              <a:rPr lang="en-US" sz="6000" b="1">
                <a:solidFill>
                  <a:srgbClr val="FF0000"/>
                </a:solidFill>
                <a:latin typeface="Calibri" panose="020F0502020204030204"/>
                <a:ea typeface="Roboto" panose="02000000000000000000" pitchFamily="2" charset="0"/>
              </a:rPr>
              <a:t> </a:t>
            </a:r>
            <a:r>
              <a:rPr lang="vi-VN" sz="6000" b="1">
                <a:solidFill>
                  <a:srgbClr val="FF0000"/>
                </a:solidFill>
                <a:latin typeface="Calibri" panose="020F0502020204030204"/>
                <a:ea typeface="Roboto" panose="02000000000000000000" pitchFamily="2" charset="0"/>
              </a:rPr>
              <a:t>một chỗ, người tuổi Ngựa thích đi đây, đi đó. Bởi</a:t>
            </a:r>
            <a:r>
              <a:rPr lang="en-US" sz="6000" b="1">
                <a:solidFill>
                  <a:srgbClr val="FF0000"/>
                </a:solidFill>
                <a:latin typeface="Calibri" panose="020F0502020204030204"/>
                <a:ea typeface="Roboto" panose="02000000000000000000" pitchFamily="2" charset="0"/>
              </a:rPr>
              <a:t> </a:t>
            </a:r>
            <a:r>
              <a:rPr lang="vi-VN" sz="6000" b="1">
                <a:solidFill>
                  <a:srgbClr val="FF0000"/>
                </a:solidFill>
                <a:latin typeface="Calibri" panose="020F0502020204030204"/>
                <a:ea typeface="Roboto" panose="02000000000000000000" pitchFamily="2" charset="0"/>
              </a:rPr>
              <a:t>vậy, bạn nhỏ đã tưởng tượng mình như một chú</a:t>
            </a:r>
            <a:r>
              <a:rPr lang="en-US" sz="6000" b="1">
                <a:solidFill>
                  <a:srgbClr val="FF0000"/>
                </a:solidFill>
                <a:latin typeface="Calibri" panose="020F0502020204030204"/>
                <a:ea typeface="Roboto" panose="02000000000000000000" pitchFamily="2" charset="0"/>
              </a:rPr>
              <a:t> </a:t>
            </a:r>
            <a:r>
              <a:rPr lang="vi-VN" sz="6000" b="1">
                <a:solidFill>
                  <a:srgbClr val="FF0000"/>
                </a:solidFill>
                <a:latin typeface="Calibri" panose="020F0502020204030204"/>
                <a:ea typeface="Roboto" panose="02000000000000000000" pitchFamily="2" charset="0"/>
              </a:rPr>
              <a:t>ngựa con rong ruổi khắp đó đây, được tung vó đi</a:t>
            </a:r>
            <a:r>
              <a:rPr lang="en-US" sz="6000" b="1">
                <a:solidFill>
                  <a:srgbClr val="FF0000"/>
                </a:solidFill>
                <a:latin typeface="Calibri" panose="020F0502020204030204"/>
                <a:ea typeface="Roboto" panose="02000000000000000000" pitchFamily="2" charset="0"/>
              </a:rPr>
              <a:t> </a:t>
            </a:r>
            <a:r>
              <a:rPr lang="vi-VN" sz="6000" b="1">
                <a:solidFill>
                  <a:srgbClr val="FF0000"/>
                </a:solidFill>
                <a:latin typeface="Calibri" panose="020F0502020204030204"/>
                <a:ea typeface="Roboto" panose="02000000000000000000" pitchFamily="2" charset="0"/>
              </a:rPr>
              <a:t>đến muôn nơi.</a:t>
            </a:r>
            <a:endParaRPr lang="vi-VN" sz="1600" dirty="0">
              <a:solidFill>
                <a:srgbClr val="FF0000"/>
              </a:solidFill>
            </a:endParaRPr>
          </a:p>
        </p:txBody>
      </p:sp>
    </p:spTree>
    <p:extLst>
      <p:ext uri="{BB962C8B-B14F-4D97-AF65-F5344CB8AC3E}">
        <p14:creationId xmlns:p14="http://schemas.microsoft.com/office/powerpoint/2010/main" val="276682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ppt_x</p:attrName>
                                        </p:attrNameLst>
                                      </p:cBhvr>
                                      <p:tavLst>
                                        <p:tav tm="0">
                                          <p:val>
                                            <p:strVal val="#ppt_x-#ppt_w*1.125000"/>
                                          </p:val>
                                        </p:tav>
                                        <p:tav tm="100000">
                                          <p:val>
                                            <p:strVal val="#ppt_x"/>
                                          </p:val>
                                        </p:tav>
                                      </p:tavLst>
                                    </p:anim>
                                    <p:animEffect transition="in" filter="wipe(right)">
                                      <p:cBhvr>
                                        <p:cTn id="18"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971477" y="469104"/>
            <a:ext cx="15924601" cy="1940957"/>
            <a:chOff x="1222140" y="883740"/>
            <a:chExt cx="7969462" cy="1293971"/>
          </a:xfrm>
        </p:grpSpPr>
        <p:sp>
          <p:nvSpPr>
            <p:cNvPr id="6" name="TextBox 5">
              <a:extLst>
                <a:ext uri="{FF2B5EF4-FFF2-40B4-BE49-F238E27FC236}">
                  <a16:creationId xmlns:a16="http://schemas.microsoft.com/office/drawing/2014/main" id="{1BEC85C9-90CB-4380-8BF1-95FDEDB2CD0A}"/>
                </a:ext>
              </a:extLst>
            </p:cNvPr>
            <p:cNvSpPr txBox="1"/>
            <p:nvPr/>
          </p:nvSpPr>
          <p:spPr>
            <a:xfrm>
              <a:off x="1687278" y="883740"/>
              <a:ext cx="7504324" cy="129397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a:t>
              </a:r>
              <a:r>
                <a:rPr kumimoji="0" lang="vi-VN"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19228764" y="4834621"/>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3" name="Double Wave 2">
            <a:extLst>
              <a:ext uri="{FF2B5EF4-FFF2-40B4-BE49-F238E27FC236}">
                <a16:creationId xmlns:a16="http://schemas.microsoft.com/office/drawing/2014/main" id="{2107170B-9B8A-2E41-BA6E-D18B69E30025}"/>
              </a:ext>
            </a:extLst>
          </p:cNvPr>
          <p:cNvSpPr/>
          <p:nvPr/>
        </p:nvSpPr>
        <p:spPr>
          <a:xfrm>
            <a:off x="1332394" y="2879165"/>
            <a:ext cx="6324600" cy="2362200"/>
          </a:xfrm>
          <a:prstGeom prst="doubleWav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Những miền đất đã qua</a:t>
            </a:r>
          </a:p>
        </p:txBody>
      </p:sp>
      <p:sp>
        <p:nvSpPr>
          <p:cNvPr id="4" name="Double Wave 3">
            <a:extLst>
              <a:ext uri="{FF2B5EF4-FFF2-40B4-BE49-F238E27FC236}">
                <a16:creationId xmlns:a16="http://schemas.microsoft.com/office/drawing/2014/main" id="{AC0C55B8-7868-71C2-DF7B-656B5C974870}"/>
              </a:ext>
            </a:extLst>
          </p:cNvPr>
          <p:cNvSpPr/>
          <p:nvPr/>
        </p:nvSpPr>
        <p:spPr>
          <a:xfrm>
            <a:off x="9398497" y="2948453"/>
            <a:ext cx="6324600" cy="2362200"/>
          </a:xfrm>
          <a:prstGeom prst="doubleWav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Những cảnh vật đã thấy</a:t>
            </a:r>
          </a:p>
        </p:txBody>
      </p:sp>
      <p:sp>
        <p:nvSpPr>
          <p:cNvPr id="8" name="Double Wave 7">
            <a:extLst>
              <a:ext uri="{FF2B5EF4-FFF2-40B4-BE49-F238E27FC236}">
                <a16:creationId xmlns:a16="http://schemas.microsoft.com/office/drawing/2014/main" id="{60ACD474-A755-DFC4-D112-F17B2456A14A}"/>
              </a:ext>
            </a:extLst>
          </p:cNvPr>
          <p:cNvSpPr/>
          <p:nvPr/>
        </p:nvSpPr>
        <p:spPr>
          <a:xfrm>
            <a:off x="5257800" y="6585395"/>
            <a:ext cx="6324600" cy="2362200"/>
          </a:xfrm>
          <a:prstGeom prst="doubleWav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Những cảm nghĩ đã có</a:t>
            </a:r>
          </a:p>
        </p:txBody>
      </p:sp>
    </p:spTree>
    <p:extLst>
      <p:ext uri="{BB962C8B-B14F-4D97-AF65-F5344CB8AC3E}">
        <p14:creationId xmlns:p14="http://schemas.microsoft.com/office/powerpoint/2010/main" val="1395024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971477" y="469104"/>
            <a:ext cx="15924601" cy="1940957"/>
            <a:chOff x="1222140" y="883740"/>
            <a:chExt cx="7969462" cy="1293971"/>
          </a:xfrm>
        </p:grpSpPr>
        <p:sp>
          <p:nvSpPr>
            <p:cNvPr id="6" name="TextBox 5">
              <a:extLst>
                <a:ext uri="{FF2B5EF4-FFF2-40B4-BE49-F238E27FC236}">
                  <a16:creationId xmlns:a16="http://schemas.microsoft.com/office/drawing/2014/main" id="{1BEC85C9-90CB-4380-8BF1-95FDEDB2CD0A}"/>
                </a:ext>
              </a:extLst>
            </p:cNvPr>
            <p:cNvSpPr txBox="1"/>
            <p:nvPr/>
          </p:nvSpPr>
          <p:spPr>
            <a:xfrm>
              <a:off x="1687278" y="883740"/>
              <a:ext cx="7504324" cy="129397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a:t>
              </a:r>
              <a:r>
                <a:rPr kumimoji="0" lang="vi-VN"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 </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19228764" y="4834621"/>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9" name="Rectangle: Rounded Corners 7">
            <a:extLst>
              <a:ext uri="{FF2B5EF4-FFF2-40B4-BE49-F238E27FC236}">
                <a16:creationId xmlns:a16="http://schemas.microsoft.com/office/drawing/2014/main" id="{ADBBDDB6-2040-8277-C871-7CC1249A8492}"/>
              </a:ext>
            </a:extLst>
          </p:cNvPr>
          <p:cNvSpPr/>
          <p:nvPr/>
        </p:nvSpPr>
        <p:spPr>
          <a:xfrm>
            <a:off x="971477" y="2824656"/>
            <a:ext cx="15555125" cy="6993239"/>
          </a:xfrm>
          <a:custGeom>
            <a:avLst/>
            <a:gdLst>
              <a:gd name="connsiteX0" fmla="*/ 0 w 15555125"/>
              <a:gd name="connsiteY0" fmla="*/ 695338 h 6993239"/>
              <a:gd name="connsiteX1" fmla="*/ 695338 w 15555125"/>
              <a:gd name="connsiteY1" fmla="*/ 0 h 6993239"/>
              <a:gd name="connsiteX2" fmla="*/ 14859787 w 15555125"/>
              <a:gd name="connsiteY2" fmla="*/ 0 h 6993239"/>
              <a:gd name="connsiteX3" fmla="*/ 15555125 w 15555125"/>
              <a:gd name="connsiteY3" fmla="*/ 695338 h 6993239"/>
              <a:gd name="connsiteX4" fmla="*/ 15555125 w 15555125"/>
              <a:gd name="connsiteY4" fmla="*/ 6297901 h 6993239"/>
              <a:gd name="connsiteX5" fmla="*/ 14859787 w 15555125"/>
              <a:gd name="connsiteY5" fmla="*/ 6993239 h 6993239"/>
              <a:gd name="connsiteX6" fmla="*/ 695338 w 15555125"/>
              <a:gd name="connsiteY6" fmla="*/ 6993239 h 6993239"/>
              <a:gd name="connsiteX7" fmla="*/ 0 w 15555125"/>
              <a:gd name="connsiteY7" fmla="*/ 6297901 h 6993239"/>
              <a:gd name="connsiteX8" fmla="*/ 0 w 15555125"/>
              <a:gd name="connsiteY8" fmla="*/ 695338 h 699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5125" h="6993239" fill="none" extrusionOk="0">
                <a:moveTo>
                  <a:pt x="0" y="695338"/>
                </a:moveTo>
                <a:cubicBezTo>
                  <a:pt x="-26463" y="307033"/>
                  <a:pt x="336256" y="20399"/>
                  <a:pt x="695338" y="0"/>
                </a:cubicBezTo>
                <a:cubicBezTo>
                  <a:pt x="6231557" y="130954"/>
                  <a:pt x="10529726" y="43574"/>
                  <a:pt x="14859787" y="0"/>
                </a:cubicBezTo>
                <a:cubicBezTo>
                  <a:pt x="15266980" y="35686"/>
                  <a:pt x="15594119" y="359078"/>
                  <a:pt x="15555125" y="695338"/>
                </a:cubicBezTo>
                <a:cubicBezTo>
                  <a:pt x="15404686" y="2826132"/>
                  <a:pt x="15641004" y="4467287"/>
                  <a:pt x="15555125" y="6297901"/>
                </a:cubicBezTo>
                <a:cubicBezTo>
                  <a:pt x="15519629" y="6687755"/>
                  <a:pt x="15186322" y="6953572"/>
                  <a:pt x="14859787" y="6993239"/>
                </a:cubicBezTo>
                <a:cubicBezTo>
                  <a:pt x="8197914" y="7148436"/>
                  <a:pt x="4513662" y="7156259"/>
                  <a:pt x="695338" y="6993239"/>
                </a:cubicBezTo>
                <a:cubicBezTo>
                  <a:pt x="311823" y="6986347"/>
                  <a:pt x="-34796" y="6702243"/>
                  <a:pt x="0" y="6297901"/>
                </a:cubicBezTo>
                <a:cubicBezTo>
                  <a:pt x="64656" y="3828665"/>
                  <a:pt x="-17807" y="2033382"/>
                  <a:pt x="0" y="695338"/>
                </a:cubicBezTo>
                <a:close/>
              </a:path>
              <a:path w="15555125" h="6993239" stroke="0" extrusionOk="0">
                <a:moveTo>
                  <a:pt x="0" y="695338"/>
                </a:moveTo>
                <a:cubicBezTo>
                  <a:pt x="-11332" y="304323"/>
                  <a:pt x="264937" y="17406"/>
                  <a:pt x="695338" y="0"/>
                </a:cubicBezTo>
                <a:cubicBezTo>
                  <a:pt x="6068408" y="132882"/>
                  <a:pt x="13140847" y="-84951"/>
                  <a:pt x="14859787" y="0"/>
                </a:cubicBezTo>
                <a:cubicBezTo>
                  <a:pt x="15230114" y="13376"/>
                  <a:pt x="15552383" y="326471"/>
                  <a:pt x="15555125" y="695338"/>
                </a:cubicBezTo>
                <a:cubicBezTo>
                  <a:pt x="15575312" y="2681827"/>
                  <a:pt x="15707605" y="4543379"/>
                  <a:pt x="15555125" y="6297901"/>
                </a:cubicBezTo>
                <a:cubicBezTo>
                  <a:pt x="15617517" y="6689328"/>
                  <a:pt x="15246138" y="6988453"/>
                  <a:pt x="14859787" y="6993239"/>
                </a:cubicBezTo>
                <a:cubicBezTo>
                  <a:pt x="8547373" y="7080878"/>
                  <a:pt x="2402881" y="6920560"/>
                  <a:pt x="695338" y="6993239"/>
                </a:cubicBezTo>
                <a:cubicBezTo>
                  <a:pt x="306596" y="6948259"/>
                  <a:pt x="-11310" y="6697644"/>
                  <a:pt x="0" y="6297901"/>
                </a:cubicBezTo>
                <a:cubicBezTo>
                  <a:pt x="-38581" y="4876047"/>
                  <a:pt x="63341" y="2295611"/>
                  <a:pt x="0" y="695338"/>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000" b="1">
                <a:solidFill>
                  <a:srgbClr val="FF0000"/>
                </a:solidFill>
                <a:latin typeface="Calibri" panose="020F0502020204030204"/>
                <a:ea typeface="Roboto" panose="02000000000000000000" pitchFamily="2" charset="0"/>
              </a:rPr>
              <a:t>	</a:t>
            </a:r>
            <a:r>
              <a:rPr lang="vi-VN" sz="5000" b="1">
                <a:solidFill>
                  <a:srgbClr val="FF0000"/>
                </a:solidFill>
                <a:latin typeface="Calibri" panose="020F0502020204030204"/>
                <a:ea typeface="Roboto" panose="02000000000000000000" pitchFamily="2" charset="0"/>
              </a:rPr>
              <a:t>Sau khi hình dung về chuyến rong ruổi khắp đó đây của mình qua hình ảnh chú ngựa con với ước mơ đi đến nhiều nơi, khám phá nhiều điều thú vị của cuộc sống, bạn nhỏ muốn nói với mẹ rằng mình rất yêu mẹ, dù đi khắp đó đây, ngắm bao nhiêu cảnh đẹp, vui thích trước bao điều mới lạ, nhưng luôn nhớ đến mẹ, luôn mong ước chia sẻ với mẹ những điều đẹp đẽ mình cảm nhận được và không bao giờ quên đường về với mẹ. </a:t>
            </a:r>
            <a:endParaRPr kumimoji="0" lang="vi-VN" sz="50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1279493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971477" y="922087"/>
            <a:ext cx="16314780" cy="1204142"/>
            <a:chOff x="1222140" y="1185728"/>
            <a:chExt cx="8164727" cy="802761"/>
          </a:xfrm>
        </p:grpSpPr>
        <p:sp>
          <p:nvSpPr>
            <p:cNvPr id="6" name="TextBox 5">
              <a:extLst>
                <a:ext uri="{FF2B5EF4-FFF2-40B4-BE49-F238E27FC236}">
                  <a16:creationId xmlns:a16="http://schemas.microsoft.com/office/drawing/2014/main" id="{1BEC85C9-90CB-4380-8BF1-95FDEDB2CD0A}"/>
                </a:ext>
              </a:extLst>
            </p:cNvPr>
            <p:cNvSpPr txBox="1"/>
            <p:nvPr/>
          </p:nvSpPr>
          <p:spPr>
            <a:xfrm>
              <a:off x="1882543" y="1307452"/>
              <a:ext cx="7504324" cy="681037"/>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a:t>
              </a:r>
              <a:r>
                <a:rPr kumimoji="0" lang="vi-VN"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Nêu nhận xét về bạn nhỏ trong bài thơ. </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19228764" y="4834621"/>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9" name="Rectangle: Rounded Corners 7">
            <a:extLst>
              <a:ext uri="{FF2B5EF4-FFF2-40B4-BE49-F238E27FC236}">
                <a16:creationId xmlns:a16="http://schemas.microsoft.com/office/drawing/2014/main" id="{ADBBDDB6-2040-8277-C871-7CC1249A8492}"/>
              </a:ext>
            </a:extLst>
          </p:cNvPr>
          <p:cNvSpPr/>
          <p:nvPr/>
        </p:nvSpPr>
        <p:spPr>
          <a:xfrm>
            <a:off x="3048000" y="4289952"/>
            <a:ext cx="11296723" cy="3607595"/>
          </a:xfrm>
          <a:custGeom>
            <a:avLst/>
            <a:gdLst>
              <a:gd name="connsiteX0" fmla="*/ 0 w 11296723"/>
              <a:gd name="connsiteY0" fmla="*/ 358703 h 3607595"/>
              <a:gd name="connsiteX1" fmla="*/ 358703 w 11296723"/>
              <a:gd name="connsiteY1" fmla="*/ 0 h 3607595"/>
              <a:gd name="connsiteX2" fmla="*/ 10938020 w 11296723"/>
              <a:gd name="connsiteY2" fmla="*/ 0 h 3607595"/>
              <a:gd name="connsiteX3" fmla="*/ 11296723 w 11296723"/>
              <a:gd name="connsiteY3" fmla="*/ 358703 h 3607595"/>
              <a:gd name="connsiteX4" fmla="*/ 11296723 w 11296723"/>
              <a:gd name="connsiteY4" fmla="*/ 3248892 h 3607595"/>
              <a:gd name="connsiteX5" fmla="*/ 10938020 w 11296723"/>
              <a:gd name="connsiteY5" fmla="*/ 3607595 h 3607595"/>
              <a:gd name="connsiteX6" fmla="*/ 358703 w 11296723"/>
              <a:gd name="connsiteY6" fmla="*/ 3607595 h 3607595"/>
              <a:gd name="connsiteX7" fmla="*/ 0 w 11296723"/>
              <a:gd name="connsiteY7" fmla="*/ 3248892 h 3607595"/>
              <a:gd name="connsiteX8" fmla="*/ 0 w 11296723"/>
              <a:gd name="connsiteY8" fmla="*/ 358703 h 360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723" h="3607595" fill="none" extrusionOk="0">
                <a:moveTo>
                  <a:pt x="0" y="358703"/>
                </a:moveTo>
                <a:cubicBezTo>
                  <a:pt x="-30216" y="155710"/>
                  <a:pt x="169971" y="7666"/>
                  <a:pt x="358703" y="0"/>
                </a:cubicBezTo>
                <a:cubicBezTo>
                  <a:pt x="3859731" y="130954"/>
                  <a:pt x="6627976" y="43574"/>
                  <a:pt x="10938020" y="0"/>
                </a:cubicBezTo>
                <a:cubicBezTo>
                  <a:pt x="11141479" y="8245"/>
                  <a:pt x="11301990" y="167049"/>
                  <a:pt x="11296723" y="358703"/>
                </a:cubicBezTo>
                <a:cubicBezTo>
                  <a:pt x="11146284" y="1746826"/>
                  <a:pt x="11382602" y="2946158"/>
                  <a:pt x="11296723" y="3248892"/>
                </a:cubicBezTo>
                <a:cubicBezTo>
                  <a:pt x="11276191" y="3450370"/>
                  <a:pt x="11103585" y="3585142"/>
                  <a:pt x="10938020" y="3607595"/>
                </a:cubicBezTo>
                <a:cubicBezTo>
                  <a:pt x="7641753" y="3762792"/>
                  <a:pt x="3939826" y="3770615"/>
                  <a:pt x="358703" y="3607595"/>
                </a:cubicBezTo>
                <a:cubicBezTo>
                  <a:pt x="162107" y="3587175"/>
                  <a:pt x="-33549" y="3466587"/>
                  <a:pt x="0" y="3248892"/>
                </a:cubicBezTo>
                <a:cubicBezTo>
                  <a:pt x="64656" y="2951346"/>
                  <a:pt x="-17807" y="1249440"/>
                  <a:pt x="0" y="358703"/>
                </a:cubicBezTo>
                <a:close/>
              </a:path>
              <a:path w="11296723" h="3607595" stroke="0" extrusionOk="0">
                <a:moveTo>
                  <a:pt x="0" y="358703"/>
                </a:moveTo>
                <a:cubicBezTo>
                  <a:pt x="-13719" y="152135"/>
                  <a:pt x="135473" y="9430"/>
                  <a:pt x="358703" y="0"/>
                </a:cubicBezTo>
                <a:cubicBezTo>
                  <a:pt x="2301628" y="132882"/>
                  <a:pt x="7325688" y="-84951"/>
                  <a:pt x="10938020" y="0"/>
                </a:cubicBezTo>
                <a:cubicBezTo>
                  <a:pt x="11129488" y="6482"/>
                  <a:pt x="11293413" y="178890"/>
                  <a:pt x="11296723" y="358703"/>
                </a:cubicBezTo>
                <a:cubicBezTo>
                  <a:pt x="11316910" y="1639662"/>
                  <a:pt x="11449203" y="2901366"/>
                  <a:pt x="11296723" y="3248892"/>
                </a:cubicBezTo>
                <a:cubicBezTo>
                  <a:pt x="11320102" y="3449771"/>
                  <a:pt x="11151167" y="3576642"/>
                  <a:pt x="10938020" y="3607595"/>
                </a:cubicBezTo>
                <a:cubicBezTo>
                  <a:pt x="9771527" y="3695234"/>
                  <a:pt x="5241046" y="3534916"/>
                  <a:pt x="358703" y="3607595"/>
                </a:cubicBezTo>
                <a:cubicBezTo>
                  <a:pt x="159946" y="3601382"/>
                  <a:pt x="-7147" y="3456931"/>
                  <a:pt x="0" y="3248892"/>
                </a:cubicBezTo>
                <a:cubicBezTo>
                  <a:pt x="-38581" y="2768199"/>
                  <a:pt x="63341" y="1509566"/>
                  <a:pt x="0" y="358703"/>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000" b="1">
                <a:solidFill>
                  <a:srgbClr val="FF0000"/>
                </a:solidFill>
                <a:latin typeface="Calibri" panose="020F0502020204030204"/>
                <a:ea typeface="Roboto" panose="02000000000000000000" pitchFamily="2" charset="0"/>
              </a:rPr>
              <a:t>Bạn nhỏ có trí tưởng tượng phong phú, ước mơ bay bổng và rất yêu mẹ… </a:t>
            </a:r>
            <a:endParaRPr kumimoji="0" lang="vi-VN" sz="5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206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2974202" y="2675848"/>
            <a:ext cx="12110886" cy="6912542"/>
          </a:xfrm>
          <a:custGeom>
            <a:avLst/>
            <a:gdLst>
              <a:gd name="connsiteX0" fmla="*/ 0 w 12110886"/>
              <a:gd name="connsiteY0" fmla="*/ 687314 h 6912542"/>
              <a:gd name="connsiteX1" fmla="*/ 687314 w 12110886"/>
              <a:gd name="connsiteY1" fmla="*/ 0 h 6912542"/>
              <a:gd name="connsiteX2" fmla="*/ 11423572 w 12110886"/>
              <a:gd name="connsiteY2" fmla="*/ 0 h 6912542"/>
              <a:gd name="connsiteX3" fmla="*/ 12110886 w 12110886"/>
              <a:gd name="connsiteY3" fmla="*/ 687314 h 6912542"/>
              <a:gd name="connsiteX4" fmla="*/ 12110886 w 12110886"/>
              <a:gd name="connsiteY4" fmla="*/ 6225228 h 6912542"/>
              <a:gd name="connsiteX5" fmla="*/ 11423572 w 12110886"/>
              <a:gd name="connsiteY5" fmla="*/ 6912542 h 6912542"/>
              <a:gd name="connsiteX6" fmla="*/ 687314 w 12110886"/>
              <a:gd name="connsiteY6" fmla="*/ 6912542 h 6912542"/>
              <a:gd name="connsiteX7" fmla="*/ 0 w 12110886"/>
              <a:gd name="connsiteY7" fmla="*/ 6225228 h 6912542"/>
              <a:gd name="connsiteX8" fmla="*/ 0 w 12110886"/>
              <a:gd name="connsiteY8" fmla="*/ 687314 h 69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0886" h="6912542" fill="none" extrusionOk="0">
                <a:moveTo>
                  <a:pt x="0" y="687314"/>
                </a:moveTo>
                <a:cubicBezTo>
                  <a:pt x="-9754" y="306143"/>
                  <a:pt x="322167" y="11814"/>
                  <a:pt x="687314" y="0"/>
                </a:cubicBezTo>
                <a:cubicBezTo>
                  <a:pt x="2109698" y="130954"/>
                  <a:pt x="8821498" y="43574"/>
                  <a:pt x="11423572" y="0"/>
                </a:cubicBezTo>
                <a:cubicBezTo>
                  <a:pt x="11831145" y="43099"/>
                  <a:pt x="12136842" y="339515"/>
                  <a:pt x="12110886" y="687314"/>
                </a:cubicBezTo>
                <a:cubicBezTo>
                  <a:pt x="11960447" y="1347239"/>
                  <a:pt x="12196765" y="4921193"/>
                  <a:pt x="12110886" y="6225228"/>
                </a:cubicBezTo>
                <a:cubicBezTo>
                  <a:pt x="12070898" y="6611387"/>
                  <a:pt x="11766436" y="6887200"/>
                  <a:pt x="11423572" y="6912542"/>
                </a:cubicBezTo>
                <a:cubicBezTo>
                  <a:pt x="7212407" y="7067739"/>
                  <a:pt x="5362688" y="7075562"/>
                  <a:pt x="687314" y="6912542"/>
                </a:cubicBezTo>
                <a:cubicBezTo>
                  <a:pt x="311184" y="6865702"/>
                  <a:pt x="-17746" y="6615183"/>
                  <a:pt x="0" y="6225228"/>
                </a:cubicBezTo>
                <a:cubicBezTo>
                  <a:pt x="64656" y="4355141"/>
                  <a:pt x="-17807" y="3025748"/>
                  <a:pt x="0" y="687314"/>
                </a:cubicBezTo>
                <a:close/>
              </a:path>
              <a:path w="12110886" h="6912542" stroke="0" extrusionOk="0">
                <a:moveTo>
                  <a:pt x="0" y="687314"/>
                </a:moveTo>
                <a:cubicBezTo>
                  <a:pt x="-57381" y="272327"/>
                  <a:pt x="251408" y="21135"/>
                  <a:pt x="687314" y="0"/>
                </a:cubicBezTo>
                <a:cubicBezTo>
                  <a:pt x="6041843" y="132882"/>
                  <a:pt x="7513357" y="-84951"/>
                  <a:pt x="11423572" y="0"/>
                </a:cubicBezTo>
                <a:cubicBezTo>
                  <a:pt x="11774653" y="27844"/>
                  <a:pt x="12107931" y="324054"/>
                  <a:pt x="12110886" y="687314"/>
                </a:cubicBezTo>
                <a:cubicBezTo>
                  <a:pt x="12131073" y="1496150"/>
                  <a:pt x="12263366" y="4495941"/>
                  <a:pt x="12110886" y="6225228"/>
                </a:cubicBezTo>
                <a:cubicBezTo>
                  <a:pt x="12142960" y="6608626"/>
                  <a:pt x="11818427" y="6881133"/>
                  <a:pt x="11423572" y="6912542"/>
                </a:cubicBezTo>
                <a:cubicBezTo>
                  <a:pt x="10072780" y="7000181"/>
                  <a:pt x="1815775" y="6839863"/>
                  <a:pt x="687314" y="6912542"/>
                </a:cubicBezTo>
                <a:cubicBezTo>
                  <a:pt x="300352" y="6842267"/>
                  <a:pt x="-34714" y="6653063"/>
                  <a:pt x="0" y="6225228"/>
                </a:cubicBezTo>
                <a:cubicBezTo>
                  <a:pt x="-38581" y="4180032"/>
                  <a:pt x="63341" y="2141396"/>
                  <a:pt x="0" y="687314"/>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665" y="5629356"/>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8"/>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3027693"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sz="99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Ý nghĩa</a:t>
            </a:r>
            <a:r>
              <a:rPr kumimoji="0" lang="en-US"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 của bài thơ</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4054791" y="3053092"/>
            <a:ext cx="10210800" cy="5632311"/>
          </a:xfrm>
          <a:prstGeom prst="rect">
            <a:avLst/>
          </a:prstGeom>
          <a:noFill/>
        </p:spPr>
        <p:txBody>
          <a:bodyPr wrap="square" rtlCol="0">
            <a:spAutoFit/>
          </a:bodyPr>
          <a:lstStyle/>
          <a:p>
            <a:pPr lvl="0" algn="just" defTabSz="1371600"/>
            <a:r>
              <a:rPr lang="vi-VN" sz="7200" b="1" dirty="0">
                <a:solidFill>
                  <a:srgbClr val="0070C0"/>
                </a:solidFill>
                <a:latin typeface="Calibri" panose="020F0502020204030204" pitchFamily="34" charset="0"/>
                <a:ea typeface="Calibri" panose="020F0502020204030204" pitchFamily="34" charset="0"/>
                <a:cs typeface="Calibri" panose="020F0502020204030204" pitchFamily="34" charset="0"/>
              </a:rPr>
              <a:t>Tuổi thơ có nhiều ước mơ, muốn đi đến nhiều nơi, muốn khám phá nhiều điều thú vị của cuộc sống,...</a:t>
            </a:r>
            <a:endParaRPr kumimoji="0" lang="en-US" sz="7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9"/>
          <a:stretch>
            <a:fillRect/>
          </a:stretch>
        </p:blipFill>
        <p:spPr>
          <a:xfrm>
            <a:off x="-943287" y="7728527"/>
            <a:ext cx="914400" cy="914400"/>
          </a:xfrm>
          <a:prstGeom prst="rect">
            <a:avLst/>
          </a:prstGeom>
        </p:spPr>
      </p:pic>
      <p:pic>
        <p:nvPicPr>
          <p:cNvPr id="5" name="tải xuống">
            <a:hlinkClick r:id="" action="ppaction://media"/>
            <a:extLst>
              <a:ext uri="{FF2B5EF4-FFF2-40B4-BE49-F238E27FC236}">
                <a16:creationId xmlns:a16="http://schemas.microsoft.com/office/drawing/2014/main" id="{21C97856-1F77-20AC-882D-4AE6B765984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40800" y="4940300"/>
            <a:ext cx="406400" cy="406400"/>
          </a:xfrm>
          <a:prstGeom prst="rect">
            <a:avLst/>
          </a:prstGeom>
        </p:spPr>
      </p:pic>
    </p:spTree>
    <p:extLst>
      <p:ext uri="{BB962C8B-B14F-4D97-AF65-F5344CB8AC3E}">
        <p14:creationId xmlns:p14="http://schemas.microsoft.com/office/powerpoint/2010/main" val="4272116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5"/>
                </p:tgtEl>
              </p:cMediaNode>
            </p:audio>
            <p:audio>
              <p:cMediaNode vol="80000">
                <p:cTn id="28" fill="hold" display="0">
                  <p:stCondLst>
                    <p:cond delay="indefinite"/>
                  </p:stCondLst>
                  <p:endCondLst>
                    <p:cond evt="onStopAudio" delay="0">
                      <p:tgtEl>
                        <p:sldTgt/>
                      </p:tgtEl>
                    </p:cond>
                  </p:endCondLst>
                </p:cTn>
                <p:tgtEl>
                  <p:spTgt spid="5"/>
                </p:tgtEl>
              </p:cMediaNode>
            </p:audio>
          </p:childTnLst>
        </p:cTn>
      </p:par>
    </p:tnLst>
    <p:bldLst>
      <p:bldP spid="30"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9" name="Picture 8">
            <a:extLst>
              <a:ext uri="{FF2B5EF4-FFF2-40B4-BE49-F238E27FC236}">
                <a16:creationId xmlns:a16="http://schemas.microsoft.com/office/drawing/2014/main" id="{92C17BBF-9E0D-E381-B131-AAA164CCE853}"/>
              </a:ext>
            </a:extLst>
          </p:cNvPr>
          <p:cNvPicPr>
            <a:picLocks noChangeAspect="1"/>
          </p:cNvPicPr>
          <p:nvPr/>
        </p:nvPicPr>
        <p:blipFill>
          <a:blip r:embed="rId10"/>
          <a:stretch>
            <a:fillRect/>
          </a:stretch>
        </p:blipFill>
        <p:spPr>
          <a:xfrm>
            <a:off x="1638300" y="2319908"/>
            <a:ext cx="15011400" cy="1932989"/>
          </a:xfrm>
          <a:prstGeom prst="rect">
            <a:avLst/>
          </a:prstGeom>
        </p:spPr>
      </p:pic>
      <p:pic>
        <p:nvPicPr>
          <p:cNvPr id="3" name="Picture 2">
            <a:extLst>
              <a:ext uri="{FF2B5EF4-FFF2-40B4-BE49-F238E27FC236}">
                <a16:creationId xmlns:a16="http://schemas.microsoft.com/office/drawing/2014/main" id="{9A2CC065-3532-DEC2-EF05-538AAA76359D}"/>
              </a:ext>
            </a:extLst>
          </p:cNvPr>
          <p:cNvPicPr>
            <a:picLocks noChangeAspect="1"/>
          </p:cNvPicPr>
          <p:nvPr/>
        </p:nvPicPr>
        <p:blipFill>
          <a:blip r:embed="rId11"/>
          <a:stretch>
            <a:fillRect/>
          </a:stretch>
        </p:blipFill>
        <p:spPr>
          <a:xfrm>
            <a:off x="5266608" y="230917"/>
            <a:ext cx="7754784" cy="2536156"/>
          </a:xfrm>
          <a:prstGeom prst="rect">
            <a:avLst/>
          </a:prstGeom>
        </p:spPr>
      </p:pic>
    </p:spTree>
    <p:extLst>
      <p:ext uri="{BB962C8B-B14F-4D97-AF65-F5344CB8AC3E}">
        <p14:creationId xmlns:p14="http://schemas.microsoft.com/office/powerpoint/2010/main" val="87009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2" descr="A cute girl charatc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972" y="2481061"/>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228EB2D6-0D16-FC5F-C39C-F857738A3B6D}"/>
              </a:ext>
            </a:extLst>
          </p:cNvPr>
          <p:cNvSpPr/>
          <p:nvPr/>
        </p:nvSpPr>
        <p:spPr>
          <a:xfrm>
            <a:off x="5804761" y="1123334"/>
            <a:ext cx="11726002" cy="7720629"/>
          </a:xfrm>
          <a:custGeom>
            <a:avLst/>
            <a:gdLst>
              <a:gd name="connsiteX0" fmla="*/ 0 w 11726002"/>
              <a:gd name="connsiteY0" fmla="*/ 767662 h 7720629"/>
              <a:gd name="connsiteX1" fmla="*/ 767662 w 11726002"/>
              <a:gd name="connsiteY1" fmla="*/ 0 h 7720629"/>
              <a:gd name="connsiteX2" fmla="*/ 10958340 w 11726002"/>
              <a:gd name="connsiteY2" fmla="*/ 0 h 7720629"/>
              <a:gd name="connsiteX3" fmla="*/ 11726002 w 11726002"/>
              <a:gd name="connsiteY3" fmla="*/ 767662 h 7720629"/>
              <a:gd name="connsiteX4" fmla="*/ 11726002 w 11726002"/>
              <a:gd name="connsiteY4" fmla="*/ 6952967 h 7720629"/>
              <a:gd name="connsiteX5" fmla="*/ 10958340 w 11726002"/>
              <a:gd name="connsiteY5" fmla="*/ 7720629 h 7720629"/>
              <a:gd name="connsiteX6" fmla="*/ 767662 w 11726002"/>
              <a:gd name="connsiteY6" fmla="*/ 7720629 h 7720629"/>
              <a:gd name="connsiteX7" fmla="*/ 0 w 11726002"/>
              <a:gd name="connsiteY7" fmla="*/ 6952967 h 7720629"/>
              <a:gd name="connsiteX8" fmla="*/ 0 w 11726002"/>
              <a:gd name="connsiteY8" fmla="*/ 767662 h 77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6002" h="7720629" fill="none" extrusionOk="0">
                <a:moveTo>
                  <a:pt x="0" y="767662"/>
                </a:moveTo>
                <a:cubicBezTo>
                  <a:pt x="-20347" y="340403"/>
                  <a:pt x="351171" y="6115"/>
                  <a:pt x="767662" y="0"/>
                </a:cubicBezTo>
                <a:cubicBezTo>
                  <a:pt x="3039429" y="130954"/>
                  <a:pt x="9158844" y="43574"/>
                  <a:pt x="10958340" y="0"/>
                </a:cubicBezTo>
                <a:cubicBezTo>
                  <a:pt x="11420058" y="58147"/>
                  <a:pt x="11751665" y="375129"/>
                  <a:pt x="11726002" y="767662"/>
                </a:cubicBezTo>
                <a:cubicBezTo>
                  <a:pt x="11575563" y="2565441"/>
                  <a:pt x="11811881" y="4136033"/>
                  <a:pt x="11726002" y="6952967"/>
                </a:cubicBezTo>
                <a:cubicBezTo>
                  <a:pt x="11711168" y="7379371"/>
                  <a:pt x="11366893" y="7709993"/>
                  <a:pt x="10958340" y="7720629"/>
                </a:cubicBezTo>
                <a:cubicBezTo>
                  <a:pt x="6194270" y="7875826"/>
                  <a:pt x="4827392" y="7883649"/>
                  <a:pt x="767662" y="7720629"/>
                </a:cubicBezTo>
                <a:cubicBezTo>
                  <a:pt x="345746" y="7692874"/>
                  <a:pt x="-19891" y="7388550"/>
                  <a:pt x="0" y="6952967"/>
                </a:cubicBezTo>
                <a:cubicBezTo>
                  <a:pt x="64656" y="4172982"/>
                  <a:pt x="-17807" y="2603277"/>
                  <a:pt x="0" y="767662"/>
                </a:cubicBezTo>
                <a:close/>
              </a:path>
              <a:path w="11726002" h="7720629" stroke="0" extrusionOk="0">
                <a:moveTo>
                  <a:pt x="0" y="767662"/>
                </a:moveTo>
                <a:cubicBezTo>
                  <a:pt x="-49288" y="313292"/>
                  <a:pt x="276553" y="25199"/>
                  <a:pt x="767662" y="0"/>
                </a:cubicBezTo>
                <a:cubicBezTo>
                  <a:pt x="2778218" y="132882"/>
                  <a:pt x="6852867" y="-84951"/>
                  <a:pt x="10958340" y="0"/>
                </a:cubicBezTo>
                <a:cubicBezTo>
                  <a:pt x="11367663" y="14302"/>
                  <a:pt x="11724490" y="352053"/>
                  <a:pt x="11726002" y="767662"/>
                </a:cubicBezTo>
                <a:cubicBezTo>
                  <a:pt x="11746189" y="2077854"/>
                  <a:pt x="11878482" y="5526836"/>
                  <a:pt x="11726002" y="6952967"/>
                </a:cubicBezTo>
                <a:cubicBezTo>
                  <a:pt x="11772242" y="7382420"/>
                  <a:pt x="11407951" y="7667856"/>
                  <a:pt x="10958340" y="7720629"/>
                </a:cubicBezTo>
                <a:cubicBezTo>
                  <a:pt x="8290688" y="7808268"/>
                  <a:pt x="2535384" y="7647950"/>
                  <a:pt x="767662" y="7720629"/>
                </a:cubicBezTo>
                <a:cubicBezTo>
                  <a:pt x="335127" y="7638931"/>
                  <a:pt x="-20690" y="7405689"/>
                  <a:pt x="0" y="6952967"/>
                </a:cubicBezTo>
                <a:cubicBezTo>
                  <a:pt x="-38581" y="4425060"/>
                  <a:pt x="63341" y="3478614"/>
                  <a:pt x="0" y="767662"/>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54F05B25-18D7-25E9-B469-5C1091C53669}"/>
              </a:ext>
            </a:extLst>
          </p:cNvPr>
          <p:cNvSpPr txBox="1"/>
          <p:nvPr/>
        </p:nvSpPr>
        <p:spPr>
          <a:xfrm>
            <a:off x="6178376" y="2128213"/>
            <a:ext cx="10978771" cy="4154984"/>
          </a:xfrm>
          <a:prstGeom prst="rect">
            <a:avLst/>
          </a:prstGeom>
          <a:noFill/>
        </p:spPr>
        <p:txBody>
          <a:bodyPr wrap="square" rtlCol="0">
            <a:spAutoFit/>
          </a:bodyPr>
          <a:lstStyle/>
          <a:p>
            <a:pPr marL="857250" indent="-857250" algn="just" defTabSz="1371600">
              <a:buFont typeface="Wingdings" panose="05000000000000000000" pitchFamily="2" charset="2"/>
              <a:buChar char="q"/>
            </a:pPr>
            <a:r>
              <a:rPr lang="vi-VN" sz="6600" i="1">
                <a:solidFill>
                  <a:prstClr val="black"/>
                </a:solidFill>
                <a:latin typeface="Calibri" panose="020F0502020204030204" pitchFamily="34" charset="0"/>
                <a:ea typeface="Calibri" panose="020F0502020204030204" pitchFamily="34" charset="0"/>
                <a:cs typeface="Calibri" panose="020F0502020204030204" pitchFamily="34" charset="0"/>
              </a:rPr>
              <a:t>Khổ thơ thứ nhất:</a:t>
            </a: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 giọng điệu ngạc nhiên, thích thú. </a:t>
            </a:r>
          </a:p>
          <a:p>
            <a:pPr marL="857250" indent="-857250" algn="just" defTabSz="1371600">
              <a:buFont typeface="Wingdings" panose="05000000000000000000" pitchFamily="2" charset="2"/>
              <a:buChar char="q"/>
            </a:pPr>
            <a:r>
              <a:rPr lang="vi-VN" sz="6600" i="1">
                <a:solidFill>
                  <a:prstClr val="black"/>
                </a:solidFill>
                <a:latin typeface="Calibri" panose="020F0502020204030204" pitchFamily="34" charset="0"/>
                <a:ea typeface="Calibri" panose="020F0502020204030204" pitchFamily="34" charset="0"/>
                <a:cs typeface="Calibri" panose="020F0502020204030204" pitchFamily="34" charset="0"/>
              </a:rPr>
              <a:t>Khổ thơ thứ hai, ba, tư: </a:t>
            </a: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giọng điệu hào hứng, rộn rã. </a:t>
            </a:r>
          </a:p>
        </p:txBody>
      </p:sp>
      <p:pic>
        <p:nvPicPr>
          <p:cNvPr id="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943287" y="7728527"/>
            <a:ext cx="914400" cy="914400"/>
          </a:xfrm>
          <a:prstGeom prst="rect">
            <a:avLst/>
          </a:prstGeom>
        </p:spPr>
      </p:pic>
    </p:spTree>
    <p:extLst>
      <p:ext uri="{BB962C8B-B14F-4D97-AF65-F5344CB8AC3E}">
        <p14:creationId xmlns:p14="http://schemas.microsoft.com/office/powerpoint/2010/main" val="208191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 presetClass="mediacall" presetSubtype="0" fill="hold" nodeType="withEffect">
                                  <p:stCondLst>
                                    <p:cond delay="0"/>
                                  </p:stCondLst>
                                  <p:childTnLst>
                                    <p:cmd type="call" cmd="playFrom(0.0)">
                                      <p:cBhvr>
                                        <p:cTn id="19" dur="83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endParaRPr lang="en-US"/>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8"/>
            <a:stretch>
              <a:fillRect/>
            </a:stretch>
          </a:blipFill>
        </p:spPr>
        <p:txBody>
          <a:bodyPr/>
          <a:lstStyle/>
          <a:p>
            <a:endParaRPr lang="en-US"/>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endParaRPr lang="en-US"/>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endParaRPr lang="en-US"/>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endParaRPr lang="en-US"/>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endParaRPr lang="en-US"/>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14" name="Rectangle: Rounded Corners 13">
            <a:extLst>
              <a:ext uri="{FF2B5EF4-FFF2-40B4-BE49-F238E27FC236}">
                <a16:creationId xmlns:a16="http://schemas.microsoft.com/office/drawing/2014/main" id="{228EB2D6-0D16-FC5F-C39C-F857738A3B6D}"/>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44" name="Title 1">
            <a:extLst>
              <a:ext uri="{FF2B5EF4-FFF2-40B4-BE49-F238E27FC236}">
                <a16:creationId xmlns:a16="http://schemas.microsoft.com/office/drawing/2014/main" id="{2F9379F3-4E9E-40DD-9A33-0E4A5EF8B29B}"/>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Luyện tập đọc nối tiếp</a:t>
            </a:r>
          </a:p>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theo nhóm</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5" name="Rectangle: Rounded Corners 1">
            <a:extLst>
              <a:ext uri="{FF2B5EF4-FFF2-40B4-BE49-F238E27FC236}">
                <a16:creationId xmlns:a16="http://schemas.microsoft.com/office/drawing/2014/main" id="{8C9A1C97-6BD0-34EE-EE0E-DD8AB3CBB23F}"/>
              </a:ext>
            </a:extLst>
          </p:cNvPr>
          <p:cNvSpPr/>
          <p:nvPr/>
        </p:nvSpPr>
        <p:spPr>
          <a:xfrm>
            <a:off x="696780" y="5463196"/>
            <a:ext cx="9408273" cy="312210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TextBox 15"/>
          <p:cNvSpPr txBox="1"/>
          <p:nvPr/>
        </p:nvSpPr>
        <p:spPr>
          <a:xfrm>
            <a:off x="1023872" y="5865113"/>
            <a:ext cx="11295788" cy="2585323"/>
          </a:xfrm>
          <a:prstGeom prst="rect">
            <a:avLst/>
          </a:prstGeom>
          <a:noFill/>
        </p:spPr>
        <p:txBody>
          <a:bodyPr wrap="square" rtlCol="0">
            <a:spAutoFit/>
          </a:bodyPr>
          <a:lstStyle/>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Phân</a:t>
            </a:r>
            <a:r>
              <a:rPr lang="en-US" sz="5400" dirty="0">
                <a:solidFill>
                  <a:prstClr val="black"/>
                </a:solidFill>
                <a:latin typeface="Calibri" panose="020F0502020204030204"/>
              </a:rPr>
              <a:t> </a:t>
            </a:r>
            <a:r>
              <a:rPr lang="en-US" sz="5400" dirty="0" err="1">
                <a:solidFill>
                  <a:prstClr val="black"/>
                </a:solidFill>
                <a:latin typeface="Calibri" panose="020F0502020204030204"/>
              </a:rPr>
              <a:t>công</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 </a:t>
            </a:r>
            <a:r>
              <a:rPr lang="en-US" sz="5400" dirty="0" err="1">
                <a:solidFill>
                  <a:prstClr val="black"/>
                </a:solidFill>
                <a:latin typeface="Calibri" panose="020F0502020204030204"/>
              </a:rPr>
              <a:t>theo</a:t>
            </a:r>
            <a:r>
              <a:rPr lang="en-US" sz="5400" dirty="0">
                <a:solidFill>
                  <a:prstClr val="black"/>
                </a:solidFill>
                <a:latin typeface="Calibri" panose="020F0502020204030204"/>
              </a:rPr>
              <a:t> </a:t>
            </a:r>
            <a:r>
              <a:rPr lang="en-US" sz="5400" dirty="0" err="1">
                <a:solidFill>
                  <a:prstClr val="black"/>
                </a:solidFill>
                <a:latin typeface="Calibri" panose="020F0502020204030204"/>
              </a:rPr>
              <a:t>đoạn</a:t>
            </a:r>
            <a:r>
              <a:rPr lang="en-US" sz="5400" dirty="0">
                <a:solidFill>
                  <a:prstClr val="black"/>
                </a:solidFill>
                <a:latin typeface="Calibri" panose="020F0502020204030204"/>
              </a:rPr>
              <a:t>. </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Tất</a:t>
            </a:r>
            <a:r>
              <a:rPr lang="en-US" sz="5400" dirty="0">
                <a:solidFill>
                  <a:prstClr val="black"/>
                </a:solidFill>
                <a:latin typeface="Calibri" panose="020F0502020204030204"/>
              </a:rPr>
              <a:t> </a:t>
            </a:r>
            <a:r>
              <a:rPr lang="en-US" sz="5400" dirty="0" err="1">
                <a:solidFill>
                  <a:prstClr val="black"/>
                </a:solidFill>
                <a:latin typeface="Calibri" panose="020F0502020204030204"/>
              </a:rPr>
              <a:t>cả</a:t>
            </a:r>
            <a:r>
              <a:rPr lang="en-US" sz="5400" dirty="0">
                <a:solidFill>
                  <a:prstClr val="black"/>
                </a:solidFill>
                <a:latin typeface="Calibri" panose="020F0502020204030204"/>
              </a:rPr>
              <a:t> </a:t>
            </a:r>
            <a:r>
              <a:rPr lang="en-US" sz="5400" dirty="0" err="1">
                <a:solidFill>
                  <a:prstClr val="black"/>
                </a:solidFill>
                <a:latin typeface="Calibri" panose="020F0502020204030204"/>
              </a:rPr>
              <a:t>thành</a:t>
            </a:r>
            <a:r>
              <a:rPr lang="en-US" sz="5400" dirty="0">
                <a:solidFill>
                  <a:prstClr val="black"/>
                </a:solidFill>
                <a:latin typeface="Calibri" panose="020F0502020204030204"/>
              </a:rPr>
              <a:t> </a:t>
            </a:r>
            <a:r>
              <a:rPr lang="en-US" sz="5400" dirty="0" err="1">
                <a:solidFill>
                  <a:prstClr val="black"/>
                </a:solidFill>
                <a:latin typeface="Calibri" panose="020F0502020204030204"/>
              </a:rPr>
              <a:t>viên</a:t>
            </a:r>
            <a:r>
              <a:rPr lang="en-US" sz="5400" dirty="0">
                <a:solidFill>
                  <a:prstClr val="black"/>
                </a:solidFill>
                <a:latin typeface="Calibri" panose="020F0502020204030204"/>
              </a:rPr>
              <a:t> </a:t>
            </a:r>
            <a:r>
              <a:rPr lang="en-US" sz="5400" dirty="0" err="1">
                <a:solidFill>
                  <a:prstClr val="black"/>
                </a:solidFill>
                <a:latin typeface="Calibri" panose="020F0502020204030204"/>
              </a:rPr>
              <a:t>đều</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Giải</a:t>
            </a:r>
            <a:r>
              <a:rPr lang="en-US" sz="5400" dirty="0">
                <a:solidFill>
                  <a:prstClr val="black"/>
                </a:solidFill>
                <a:latin typeface="Calibri" panose="020F0502020204030204"/>
              </a:rPr>
              <a:t> </a:t>
            </a:r>
            <a:r>
              <a:rPr lang="en-US" sz="5400" dirty="0" err="1">
                <a:solidFill>
                  <a:prstClr val="black"/>
                </a:solidFill>
                <a:latin typeface="Calibri" panose="020F0502020204030204"/>
              </a:rPr>
              <a:t>nghĩa</a:t>
            </a:r>
            <a:r>
              <a:rPr lang="en-US" sz="5400" dirty="0">
                <a:solidFill>
                  <a:prstClr val="black"/>
                </a:solidFill>
                <a:latin typeface="Calibri" panose="020F0502020204030204"/>
              </a:rPr>
              <a:t> </a:t>
            </a:r>
            <a:r>
              <a:rPr lang="en-US" sz="5400" dirty="0" err="1">
                <a:solidFill>
                  <a:prstClr val="black"/>
                </a:solidFill>
                <a:latin typeface="Calibri" panose="020F0502020204030204"/>
              </a:rPr>
              <a:t>từ</a:t>
            </a:r>
            <a:r>
              <a:rPr lang="en-US" sz="5400" dirty="0">
                <a:solidFill>
                  <a:prstClr val="black"/>
                </a:solidFill>
                <a:latin typeface="Calibri" panose="020F0502020204030204"/>
              </a:rPr>
              <a:t> </a:t>
            </a:r>
            <a:r>
              <a:rPr lang="en-US" sz="5400" dirty="0" err="1">
                <a:solidFill>
                  <a:prstClr val="black"/>
                </a:solidFill>
                <a:latin typeface="Calibri" panose="020F0502020204030204"/>
              </a:rPr>
              <a:t>cùng</a:t>
            </a:r>
            <a:r>
              <a:rPr lang="en-US" sz="5400" dirty="0">
                <a:solidFill>
                  <a:prstClr val="black"/>
                </a:solidFill>
                <a:latin typeface="Calibri" panose="020F0502020204030204"/>
              </a:rPr>
              <a:t> </a:t>
            </a:r>
            <a:r>
              <a:rPr lang="en-US" sz="5400" dirty="0" err="1">
                <a:solidFill>
                  <a:prstClr val="black"/>
                </a:solidFill>
                <a:latin typeface="Calibri" panose="020F0502020204030204"/>
              </a:rPr>
              <a:t>nhau</a:t>
            </a:r>
            <a:r>
              <a:rPr lang="en-US" sz="5400" dirty="0">
                <a:solidFill>
                  <a:prstClr val="black"/>
                </a:solidFill>
                <a:latin typeface="Calibri" panose="020F0502020204030204"/>
              </a:rPr>
              <a:t>.</a:t>
            </a:r>
          </a:p>
        </p:txBody>
      </p:sp>
      <p:pic>
        <p:nvPicPr>
          <p:cNvPr id="17"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73920" y="6832970"/>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5906933"/>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7629261"/>
            <a:ext cx="835881" cy="81524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21">
            <a:extLst>
              <a:ext uri="{FF2B5EF4-FFF2-40B4-BE49-F238E27FC236}">
                <a16:creationId xmlns:a16="http://schemas.microsoft.com/office/drawing/2014/main" id="{3A5A3F52-ECC0-85A8-3F79-EC2AF049D397}"/>
              </a:ext>
            </a:extLst>
          </p:cNvPr>
          <p:cNvSpPr/>
          <p:nvPr/>
        </p:nvSpPr>
        <p:spPr>
          <a:xfrm>
            <a:off x="7980412" y="2823045"/>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endParaRPr lang="en-US" sz="2700" dirty="0">
              <a:solidFill>
                <a:prstClr val="white"/>
              </a:solidFill>
              <a:effectLst>
                <a:outerShdw blurRad="50800" dist="38100" dir="18900000" algn="bl" rotWithShape="0">
                  <a:prstClr val="black">
                    <a:alpha val="40000"/>
                  </a:prstClr>
                </a:outerShdw>
              </a:effectLst>
              <a:latin typeface="Calibri" panose="020F0502020204030204"/>
            </a:endParaRPr>
          </a:p>
        </p:txBody>
      </p:sp>
      <p:pic>
        <p:nvPicPr>
          <p:cNvPr id="21" name="Picture 7">
            <a:extLst>
              <a:ext uri="{FF2B5EF4-FFF2-40B4-BE49-F238E27FC236}">
                <a16:creationId xmlns:a16="http://schemas.microsoft.com/office/drawing/2014/main" id="{E0E01F48-C00F-088F-1CD6-43F831F8C59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993395" y="2261931"/>
            <a:ext cx="4499232" cy="1281192"/>
          </a:xfrm>
          <a:prstGeom prst="rect">
            <a:avLst/>
          </a:prstGeom>
        </p:spPr>
      </p:pic>
      <p:sp>
        <p:nvSpPr>
          <p:cNvPr id="22" name="TextBox 21"/>
          <p:cNvSpPr txBox="1"/>
          <p:nvPr/>
        </p:nvSpPr>
        <p:spPr>
          <a:xfrm>
            <a:off x="10556036" y="2304182"/>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Tiêu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chí</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giá</a:t>
            </a:r>
            <a:endParaRPr lang="en-US" sz="4800" b="1" dirty="0">
              <a:solidFill>
                <a:srgbClr val="FF0000"/>
              </a:solidFill>
              <a:latin typeface="Calibri" panose="020F0502020204030204"/>
            </a:endParaRPr>
          </a:p>
        </p:txBody>
      </p:sp>
      <p:sp>
        <p:nvSpPr>
          <p:cNvPr id="23" name="TextBox 22"/>
          <p:cNvSpPr txBox="1"/>
          <p:nvPr/>
        </p:nvSpPr>
        <p:spPr>
          <a:xfrm>
            <a:off x="8681026" y="3330202"/>
            <a:ext cx="8588390" cy="3416320"/>
          </a:xfrm>
          <a:prstGeom prst="rect">
            <a:avLst/>
          </a:prstGeom>
          <a:noFill/>
        </p:spPr>
        <p:txBody>
          <a:bodyPr wrap="square" rtlCol="0">
            <a:spAutoFit/>
          </a:bodyPr>
          <a:lstStyle/>
          <a:p>
            <a:pPr defTabSz="1371600"/>
            <a:r>
              <a:rPr lang="vi-VN" sz="5400" dirty="0">
                <a:solidFill>
                  <a:prstClr val="black"/>
                </a:solidFill>
                <a:latin typeface="Calibri" panose="020F0502020204030204" pitchFamily="34" charset="0"/>
                <a:cs typeface="Calibri" panose="020F0502020204030204" pitchFamily="34" charset="0"/>
              </a:rPr>
              <a:t>Đọc đúng.</a:t>
            </a:r>
          </a:p>
          <a:p>
            <a:pPr defTabSz="1371600"/>
            <a:r>
              <a:rPr lang="vi-VN" sz="5400" dirty="0">
                <a:solidFill>
                  <a:prstClr val="black"/>
                </a:solidFill>
                <a:latin typeface="Calibri" panose="020F0502020204030204" pitchFamily="34" charset="0"/>
                <a:cs typeface="Calibri" panose="020F0502020204030204" pitchFamily="34" charset="0"/>
              </a:rPr>
              <a:t>Đọc to, rõ.</a:t>
            </a:r>
          </a:p>
          <a:p>
            <a:pPr defTabSz="1371600"/>
            <a:r>
              <a:rPr lang="vi-VN" sz="5400" dirty="0">
                <a:solidFill>
                  <a:prstClr val="black"/>
                </a:solidFill>
                <a:latin typeface="Calibri" panose="020F0502020204030204" pitchFamily="34" charset="0"/>
                <a:cs typeface="Calibri" panose="020F0502020204030204" pitchFamily="34" charset="0"/>
              </a:rPr>
              <a:t>Ngắt, nghỉ đúng chỗ</a:t>
            </a:r>
            <a:endParaRPr lang="en-US" sz="5400" dirty="0">
              <a:solidFill>
                <a:prstClr val="black"/>
              </a:solidFill>
              <a:latin typeface="Calibri" panose="020F0502020204030204" pitchFamily="34" charset="0"/>
              <a:cs typeface="Calibri" panose="020F0502020204030204" pitchFamily="34" charset="0"/>
            </a:endParaRPr>
          </a:p>
          <a:p>
            <a:pPr algn="just" defTabSz="1371600"/>
            <a:endParaRPr lang="en-US" sz="5400" dirty="0">
              <a:solidFill>
                <a:prstClr val="black"/>
              </a:solidFill>
              <a:latin typeface="Calibri" panose="020F0502020204030204"/>
            </a:endParaRPr>
          </a:p>
        </p:txBody>
      </p:sp>
      <p:pic>
        <p:nvPicPr>
          <p:cNvPr id="24" name="Picture 4" descr="Cartoon numbers, colored fun alphabet for school kids text clipart setisolated"/>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8140859" y="3506323"/>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numbers, colored fun alphabet for school kids text clipart setisolated"/>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8168295" y="4261336"/>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numbers, colored fun alphabet for school kids text clipart setisolated"/>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8054162" y="4991098"/>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116564" y="3600581"/>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74994" y="3600581"/>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Mặt Cười Đẹp Nhất ❤️ 1001 Hình Mặt Cười Hài Hướ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579216" y="3607322"/>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032852" y="4254595"/>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1282" y="4254595"/>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Ảnh Mặt Cười Đẹp Nhất ❤️ 1001 Hình Mặt Cười Hài Hướ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495504" y="4261336"/>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5251520" y="5081363"/>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58508" y="5077586"/>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774723" y="5093354"/>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a:extLst>
              <a:ext uri="{FF2B5EF4-FFF2-40B4-BE49-F238E27FC236}">
                <a16:creationId xmlns:a16="http://schemas.microsoft.com/office/drawing/2014/main" id="{E0E01F48-C00F-088F-1CD6-43F831F8C59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07695" y="4685853"/>
            <a:ext cx="4499232" cy="1281192"/>
          </a:xfrm>
          <a:prstGeom prst="rect">
            <a:avLst/>
          </a:prstGeom>
        </p:spPr>
      </p:pic>
      <p:sp>
        <p:nvSpPr>
          <p:cNvPr id="37" name="TextBox 36"/>
          <p:cNvSpPr txBox="1"/>
          <p:nvPr/>
        </p:nvSpPr>
        <p:spPr>
          <a:xfrm>
            <a:off x="2358387" y="4756579"/>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Yêu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cầu</a:t>
            </a:r>
            <a:endParaRPr lang="en-US" sz="4800" b="1" dirty="0">
              <a:solidFill>
                <a:srgbClr val="FF0000"/>
              </a:solidFill>
              <a:latin typeface="Calibri" panose="020F0502020204030204"/>
            </a:endParaRPr>
          </a:p>
        </p:txBody>
      </p:sp>
      <p:grpSp>
        <p:nvGrpSpPr>
          <p:cNvPr id="38" name="Group 37">
            <a:extLst>
              <a:ext uri="{FF2B5EF4-FFF2-40B4-BE49-F238E27FC236}">
                <a16:creationId xmlns:a16="http://schemas.microsoft.com/office/drawing/2014/main" id="{7126C628-0A8F-74BD-E561-281992CCAEDF}"/>
              </a:ext>
            </a:extLst>
          </p:cNvPr>
          <p:cNvGrpSpPr/>
          <p:nvPr/>
        </p:nvGrpSpPr>
        <p:grpSpPr>
          <a:xfrm>
            <a:off x="11202544" y="6270616"/>
            <a:ext cx="4969382" cy="3525047"/>
            <a:chOff x="3853543" y="4366486"/>
            <a:chExt cx="3728365" cy="2664818"/>
          </a:xfrm>
        </p:grpSpPr>
        <p:pic>
          <p:nvPicPr>
            <p:cNvPr id="39" name="Picture 23">
              <a:extLst>
                <a:ext uri="{FF2B5EF4-FFF2-40B4-BE49-F238E27FC236}">
                  <a16:creationId xmlns:a16="http://schemas.microsoft.com/office/drawing/2014/main" id="{0A9D0F10-B689-FFA2-38EA-BB48DA66FD24}"/>
                </a:ext>
              </a:extLst>
            </p:cNvPr>
            <p:cNvPicPr>
              <a:picLocks noChangeAspect="1"/>
            </p:cNvPicPr>
            <p:nvPr/>
          </p:nvPicPr>
          <p:blipFill>
            <a:blip r:embed="rId20"/>
            <a:srcRect/>
            <a:stretch>
              <a:fillRect/>
            </a:stretch>
          </p:blipFill>
          <p:spPr>
            <a:xfrm>
              <a:off x="5564497" y="4453584"/>
              <a:ext cx="2017411" cy="2557225"/>
            </a:xfrm>
            <a:prstGeom prst="rect">
              <a:avLst/>
            </a:prstGeom>
          </p:spPr>
        </p:pic>
        <p:pic>
          <p:nvPicPr>
            <p:cNvPr id="40" name="Picture 39">
              <a:extLst>
                <a:ext uri="{FF2B5EF4-FFF2-40B4-BE49-F238E27FC236}">
                  <a16:creationId xmlns:a16="http://schemas.microsoft.com/office/drawing/2014/main" id="{070E3403-D122-BB71-ED24-8334503DF253}"/>
                </a:ext>
              </a:extLst>
            </p:cNvPr>
            <p:cNvPicPr>
              <a:picLocks noChangeAspect="1"/>
            </p:cNvPicPr>
            <p:nvPr/>
          </p:nvPicPr>
          <p:blipFill>
            <a:blip r:embed="rId21"/>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36499477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up)">
                                          <p:cBhvr>
                                            <p:cTn id="40" dur="500"/>
                                            <p:tgtEl>
                                              <p:spTgt spid="1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par>
                                    <p:cTn id="57" presetID="1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p:tgtEl>
                                              <p:spTgt spid="23"/>
                                            </p:tgtEl>
                                            <p:attrNameLst>
                                              <p:attrName>ppt_y</p:attrName>
                                            </p:attrNameLst>
                                          </p:cBhvr>
                                          <p:tavLst>
                                            <p:tav tm="0">
                                              <p:val>
                                                <p:strVal val="#ppt_y+#ppt_h*1.125000"/>
                                              </p:val>
                                            </p:tav>
                                            <p:tav tm="100000">
                                              <p:val>
                                                <p:strVal val="#ppt_y"/>
                                              </p:val>
                                            </p:tav>
                                          </p:tavLst>
                                        </p:anim>
                                        <p:animEffect transition="in" filter="wipe(up)">
                                          <p:cBhvr>
                                            <p:cTn id="68" dur="500"/>
                                            <p:tgtEl>
                                              <p:spTgt spid="23"/>
                                            </p:tgtEl>
                                          </p:cBhvr>
                                        </p:animEffect>
                                      </p:childTnLst>
                                    </p:cTn>
                                  </p:par>
                                  <p:par>
                                    <p:cTn id="69" presetID="1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p:tgtEl>
                                              <p:spTgt spid="29"/>
                                            </p:tgtEl>
                                            <p:attrNameLst>
                                              <p:attrName>ppt_y</p:attrName>
                                            </p:attrNameLst>
                                          </p:cBhvr>
                                          <p:tavLst>
                                            <p:tav tm="0">
                                              <p:val>
                                                <p:strVal val="#ppt_y+#ppt_h*1.125000"/>
                                              </p:val>
                                            </p:tav>
                                            <p:tav tm="100000">
                                              <p:val>
                                                <p:strVal val="#ppt_y"/>
                                              </p:val>
                                            </p:tav>
                                          </p:tavLst>
                                        </p:anim>
                                        <p:animEffect transition="in" filter="wipe(up)">
                                          <p:cBhvr>
                                            <p:cTn id="72" dur="500"/>
                                            <p:tgtEl>
                                              <p:spTgt spid="29"/>
                                            </p:tgtEl>
                                          </p:cBhvr>
                                        </p:animEffect>
                                      </p:childTnLst>
                                    </p:cTn>
                                  </p:par>
                                  <p:par>
                                    <p:cTn id="73" presetID="1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p:tgtEl>
                                              <p:spTgt spid="27"/>
                                            </p:tgtEl>
                                            <p:attrNameLst>
                                              <p:attrName>ppt_y</p:attrName>
                                            </p:attrNameLst>
                                          </p:cBhvr>
                                          <p:tavLst>
                                            <p:tav tm="0">
                                              <p:val>
                                                <p:strVal val="#ppt_y+#ppt_h*1.125000"/>
                                              </p:val>
                                            </p:tav>
                                            <p:tav tm="100000">
                                              <p:val>
                                                <p:strVal val="#ppt_y"/>
                                              </p:val>
                                            </p:tav>
                                          </p:tavLst>
                                        </p:anim>
                                        <p:animEffect transition="in" filter="wipe(up)">
                                          <p:cBhvr>
                                            <p:cTn id="76" dur="500"/>
                                            <p:tgtEl>
                                              <p:spTgt spid="27"/>
                                            </p:tgtEl>
                                          </p:cBhvr>
                                        </p:animEffect>
                                      </p:childTnLst>
                                    </p:cTn>
                                  </p:par>
                                  <p:par>
                                    <p:cTn id="77" presetID="1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p:tgtEl>
                                              <p:spTgt spid="28"/>
                                            </p:tgtEl>
                                            <p:attrNameLst>
                                              <p:attrName>ppt_y</p:attrName>
                                            </p:attrNameLst>
                                          </p:cBhvr>
                                          <p:tavLst>
                                            <p:tav tm="0">
                                              <p:val>
                                                <p:strVal val="#ppt_y+#ppt_h*1.125000"/>
                                              </p:val>
                                            </p:tav>
                                            <p:tav tm="100000">
                                              <p:val>
                                                <p:strVal val="#ppt_y"/>
                                              </p:val>
                                            </p:tav>
                                          </p:tavLst>
                                        </p:anim>
                                        <p:animEffect transition="in" filter="wipe(up)">
                                          <p:cBhvr>
                                            <p:cTn id="80" dur="500"/>
                                            <p:tgtEl>
                                              <p:spTgt spid="28"/>
                                            </p:tgtEl>
                                          </p:cBhvr>
                                        </p:animEffect>
                                      </p:childTnLst>
                                    </p:cTn>
                                  </p:par>
                                  <p:par>
                                    <p:cTn id="81" presetID="1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p:tgtEl>
                                              <p:spTgt spid="32"/>
                                            </p:tgtEl>
                                            <p:attrNameLst>
                                              <p:attrName>ppt_y</p:attrName>
                                            </p:attrNameLst>
                                          </p:cBhvr>
                                          <p:tavLst>
                                            <p:tav tm="0">
                                              <p:val>
                                                <p:strVal val="#ppt_y+#ppt_h*1.125000"/>
                                              </p:val>
                                            </p:tav>
                                            <p:tav tm="100000">
                                              <p:val>
                                                <p:strVal val="#ppt_y"/>
                                              </p:val>
                                            </p:tav>
                                          </p:tavLst>
                                        </p:anim>
                                        <p:animEffect transition="in" filter="wipe(up)">
                                          <p:cBhvr>
                                            <p:cTn id="84" dur="500"/>
                                            <p:tgtEl>
                                              <p:spTgt spid="32"/>
                                            </p:tgtEl>
                                          </p:cBhvr>
                                        </p:animEffect>
                                      </p:childTnLst>
                                    </p:cTn>
                                  </p:par>
                                  <p:par>
                                    <p:cTn id="85" presetID="1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p:tgtEl>
                                              <p:spTgt spid="31"/>
                                            </p:tgtEl>
                                            <p:attrNameLst>
                                              <p:attrName>ppt_y</p:attrName>
                                            </p:attrNameLst>
                                          </p:cBhvr>
                                          <p:tavLst>
                                            <p:tav tm="0">
                                              <p:val>
                                                <p:strVal val="#ppt_y+#ppt_h*1.125000"/>
                                              </p:val>
                                            </p:tav>
                                            <p:tav tm="100000">
                                              <p:val>
                                                <p:strVal val="#ppt_y"/>
                                              </p:val>
                                            </p:tav>
                                          </p:tavLst>
                                        </p:anim>
                                        <p:animEffect transition="in" filter="wipe(up)">
                                          <p:cBhvr>
                                            <p:cTn id="88" dur="500"/>
                                            <p:tgtEl>
                                              <p:spTgt spid="31"/>
                                            </p:tgtEl>
                                          </p:cBhvr>
                                        </p:animEffect>
                                      </p:childTnLst>
                                    </p:cTn>
                                  </p:par>
                                  <p:par>
                                    <p:cTn id="89" presetID="12" presetClass="entr" presetSubtype="4"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p:tgtEl>
                                              <p:spTgt spid="30"/>
                                            </p:tgtEl>
                                            <p:attrNameLst>
                                              <p:attrName>ppt_y</p:attrName>
                                            </p:attrNameLst>
                                          </p:cBhvr>
                                          <p:tavLst>
                                            <p:tav tm="0">
                                              <p:val>
                                                <p:strVal val="#ppt_y+#ppt_h*1.125000"/>
                                              </p:val>
                                            </p:tav>
                                            <p:tav tm="100000">
                                              <p:val>
                                                <p:strVal val="#ppt_y"/>
                                              </p:val>
                                            </p:tav>
                                          </p:tavLst>
                                        </p:anim>
                                        <p:animEffect transition="in" filter="wipe(up)">
                                          <p:cBhvr>
                                            <p:cTn id="92" dur="500"/>
                                            <p:tgtEl>
                                              <p:spTgt spid="30"/>
                                            </p:tgtEl>
                                          </p:cBhvr>
                                        </p:animEffect>
                                      </p:childTnLst>
                                    </p:cTn>
                                  </p:par>
                                  <p:par>
                                    <p:cTn id="93" presetID="1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p:tgtEl>
                                              <p:spTgt spid="33"/>
                                            </p:tgtEl>
                                            <p:attrNameLst>
                                              <p:attrName>ppt_y</p:attrName>
                                            </p:attrNameLst>
                                          </p:cBhvr>
                                          <p:tavLst>
                                            <p:tav tm="0">
                                              <p:val>
                                                <p:strVal val="#ppt_y+#ppt_h*1.125000"/>
                                              </p:val>
                                            </p:tav>
                                            <p:tav tm="100000">
                                              <p:val>
                                                <p:strVal val="#ppt_y"/>
                                              </p:val>
                                            </p:tav>
                                          </p:tavLst>
                                        </p:anim>
                                        <p:animEffect transition="in" filter="wipe(up)">
                                          <p:cBhvr>
                                            <p:cTn id="96" dur="500"/>
                                            <p:tgtEl>
                                              <p:spTgt spid="33"/>
                                            </p:tgtEl>
                                          </p:cBhvr>
                                        </p:animEffect>
                                      </p:childTnLst>
                                    </p:cTn>
                                  </p:par>
                                  <p:par>
                                    <p:cTn id="97" presetID="1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p:tgtEl>
                                              <p:spTgt spid="35"/>
                                            </p:tgtEl>
                                            <p:attrNameLst>
                                              <p:attrName>ppt_y</p:attrName>
                                            </p:attrNameLst>
                                          </p:cBhvr>
                                          <p:tavLst>
                                            <p:tav tm="0">
                                              <p:val>
                                                <p:strVal val="#ppt_y+#ppt_h*1.125000"/>
                                              </p:val>
                                            </p:tav>
                                            <p:tav tm="100000">
                                              <p:val>
                                                <p:strVal val="#ppt_y"/>
                                              </p:val>
                                            </p:tav>
                                          </p:tavLst>
                                        </p:anim>
                                        <p:animEffect transition="in" filter="wipe(up)">
                                          <p:cBhvr>
                                            <p:cTn id="100" dur="500"/>
                                            <p:tgtEl>
                                              <p:spTgt spid="35"/>
                                            </p:tgtEl>
                                          </p:cBhvr>
                                        </p:animEffect>
                                      </p:childTnLst>
                                    </p:cTn>
                                  </p:par>
                                  <p:par>
                                    <p:cTn id="101" presetID="12" presetClass="entr" presetSubtype="4"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p:tgtEl>
                                              <p:spTgt spid="34"/>
                                            </p:tgtEl>
                                            <p:attrNameLst>
                                              <p:attrName>ppt_y</p:attrName>
                                            </p:attrNameLst>
                                          </p:cBhvr>
                                          <p:tavLst>
                                            <p:tav tm="0">
                                              <p:val>
                                                <p:strVal val="#ppt_y+#ppt_h*1.125000"/>
                                              </p:val>
                                            </p:tav>
                                            <p:tav tm="100000">
                                              <p:val>
                                                <p:strVal val="#ppt_y"/>
                                              </p:val>
                                            </p:tav>
                                          </p:tavLst>
                                        </p:anim>
                                        <p:animEffect transition="in" filter="wipe(up)">
                                          <p:cBhvr>
                                            <p:cTn id="104" dur="500"/>
                                            <p:tgtEl>
                                              <p:spTgt spid="34"/>
                                            </p:tgtEl>
                                          </p:cBhvr>
                                        </p:animEffect>
                                      </p:childTnLst>
                                    </p:cTn>
                                  </p:par>
                                  <p:par>
                                    <p:cTn id="105" presetID="1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p:tgtEl>
                                              <p:spTgt spid="36"/>
                                            </p:tgtEl>
                                            <p:attrNameLst>
                                              <p:attrName>ppt_y</p:attrName>
                                            </p:attrNameLst>
                                          </p:cBhvr>
                                          <p:tavLst>
                                            <p:tav tm="0">
                                              <p:val>
                                                <p:strVal val="#ppt_y+#ppt_h*1.125000"/>
                                              </p:val>
                                            </p:tav>
                                            <p:tav tm="100000">
                                              <p:val>
                                                <p:strVal val="#ppt_y"/>
                                              </p:val>
                                            </p:tav>
                                          </p:tavLst>
                                        </p:anim>
                                        <p:animEffect transition="in" filter="wipe(up)">
                                          <p:cBhvr>
                                            <p:cTn id="108" dur="500"/>
                                            <p:tgtEl>
                                              <p:spTgt spid="36"/>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p:tgtEl>
                                              <p:spTgt spid="37"/>
                                            </p:tgtEl>
                                            <p:attrNameLst>
                                              <p:attrName>ppt_y</p:attrName>
                                            </p:attrNameLst>
                                          </p:cBhvr>
                                          <p:tavLst>
                                            <p:tav tm="0">
                                              <p:val>
                                                <p:strVal val="#ppt_y+#ppt_h*1.125000"/>
                                              </p:val>
                                            </p:tav>
                                            <p:tav tm="100000">
                                              <p:val>
                                                <p:strVal val="#ppt_y"/>
                                              </p:val>
                                            </p:tav>
                                          </p:tavLst>
                                        </p:anim>
                                        <p:animEffect transition="in" filter="wipe(up)">
                                          <p:cBhvr>
                                            <p:cTn id="112" dur="500"/>
                                            <p:tgtEl>
                                              <p:spTgt spid="37"/>
                                            </p:tgtEl>
                                          </p:cBhvr>
                                        </p:animEffect>
                                      </p:childTnLst>
                                    </p:cTn>
                                  </p:par>
                                </p:childTnLst>
                              </p:cTn>
                            </p:par>
                            <p:par>
                              <p:cTn id="113" fill="hold">
                                <p:stCondLst>
                                  <p:cond delay="500"/>
                                </p:stCondLst>
                                <p:childTnLst>
                                  <p:par>
                                    <p:cTn id="114" presetID="2" presetClass="entr" presetSubtype="4" fill="hold" nodeType="afterEffect" p14:presetBounceEnd="72000">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14:bounceEnd="72000">
                                          <p:cBhvr additive="base">
                                            <p:cTn id="116"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117"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p:bldP spid="15" grpId="0" animBg="1"/>
          <p:bldP spid="16" grpId="0"/>
          <p:bldP spid="20" grpId="0" animBg="1"/>
          <p:bldP spid="22" grpId="0"/>
          <p:bldP spid="23"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up)">
                                          <p:cBhvr>
                                            <p:cTn id="40" dur="500"/>
                                            <p:tgtEl>
                                              <p:spTgt spid="1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par>
                                    <p:cTn id="57" presetID="1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p:tgtEl>
                                              <p:spTgt spid="23"/>
                                            </p:tgtEl>
                                            <p:attrNameLst>
                                              <p:attrName>ppt_y</p:attrName>
                                            </p:attrNameLst>
                                          </p:cBhvr>
                                          <p:tavLst>
                                            <p:tav tm="0">
                                              <p:val>
                                                <p:strVal val="#ppt_y+#ppt_h*1.125000"/>
                                              </p:val>
                                            </p:tav>
                                            <p:tav tm="100000">
                                              <p:val>
                                                <p:strVal val="#ppt_y"/>
                                              </p:val>
                                            </p:tav>
                                          </p:tavLst>
                                        </p:anim>
                                        <p:animEffect transition="in" filter="wipe(up)">
                                          <p:cBhvr>
                                            <p:cTn id="68" dur="500"/>
                                            <p:tgtEl>
                                              <p:spTgt spid="23"/>
                                            </p:tgtEl>
                                          </p:cBhvr>
                                        </p:animEffect>
                                      </p:childTnLst>
                                    </p:cTn>
                                  </p:par>
                                  <p:par>
                                    <p:cTn id="69" presetID="1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p:tgtEl>
                                              <p:spTgt spid="29"/>
                                            </p:tgtEl>
                                            <p:attrNameLst>
                                              <p:attrName>ppt_y</p:attrName>
                                            </p:attrNameLst>
                                          </p:cBhvr>
                                          <p:tavLst>
                                            <p:tav tm="0">
                                              <p:val>
                                                <p:strVal val="#ppt_y+#ppt_h*1.125000"/>
                                              </p:val>
                                            </p:tav>
                                            <p:tav tm="100000">
                                              <p:val>
                                                <p:strVal val="#ppt_y"/>
                                              </p:val>
                                            </p:tav>
                                          </p:tavLst>
                                        </p:anim>
                                        <p:animEffect transition="in" filter="wipe(up)">
                                          <p:cBhvr>
                                            <p:cTn id="72" dur="500"/>
                                            <p:tgtEl>
                                              <p:spTgt spid="29"/>
                                            </p:tgtEl>
                                          </p:cBhvr>
                                        </p:animEffect>
                                      </p:childTnLst>
                                    </p:cTn>
                                  </p:par>
                                  <p:par>
                                    <p:cTn id="73" presetID="1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p:tgtEl>
                                              <p:spTgt spid="27"/>
                                            </p:tgtEl>
                                            <p:attrNameLst>
                                              <p:attrName>ppt_y</p:attrName>
                                            </p:attrNameLst>
                                          </p:cBhvr>
                                          <p:tavLst>
                                            <p:tav tm="0">
                                              <p:val>
                                                <p:strVal val="#ppt_y+#ppt_h*1.125000"/>
                                              </p:val>
                                            </p:tav>
                                            <p:tav tm="100000">
                                              <p:val>
                                                <p:strVal val="#ppt_y"/>
                                              </p:val>
                                            </p:tav>
                                          </p:tavLst>
                                        </p:anim>
                                        <p:animEffect transition="in" filter="wipe(up)">
                                          <p:cBhvr>
                                            <p:cTn id="76" dur="500"/>
                                            <p:tgtEl>
                                              <p:spTgt spid="27"/>
                                            </p:tgtEl>
                                          </p:cBhvr>
                                        </p:animEffect>
                                      </p:childTnLst>
                                    </p:cTn>
                                  </p:par>
                                  <p:par>
                                    <p:cTn id="77" presetID="1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p:tgtEl>
                                              <p:spTgt spid="28"/>
                                            </p:tgtEl>
                                            <p:attrNameLst>
                                              <p:attrName>ppt_y</p:attrName>
                                            </p:attrNameLst>
                                          </p:cBhvr>
                                          <p:tavLst>
                                            <p:tav tm="0">
                                              <p:val>
                                                <p:strVal val="#ppt_y+#ppt_h*1.125000"/>
                                              </p:val>
                                            </p:tav>
                                            <p:tav tm="100000">
                                              <p:val>
                                                <p:strVal val="#ppt_y"/>
                                              </p:val>
                                            </p:tav>
                                          </p:tavLst>
                                        </p:anim>
                                        <p:animEffect transition="in" filter="wipe(up)">
                                          <p:cBhvr>
                                            <p:cTn id="80" dur="500"/>
                                            <p:tgtEl>
                                              <p:spTgt spid="28"/>
                                            </p:tgtEl>
                                          </p:cBhvr>
                                        </p:animEffect>
                                      </p:childTnLst>
                                    </p:cTn>
                                  </p:par>
                                  <p:par>
                                    <p:cTn id="81" presetID="1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p:tgtEl>
                                              <p:spTgt spid="32"/>
                                            </p:tgtEl>
                                            <p:attrNameLst>
                                              <p:attrName>ppt_y</p:attrName>
                                            </p:attrNameLst>
                                          </p:cBhvr>
                                          <p:tavLst>
                                            <p:tav tm="0">
                                              <p:val>
                                                <p:strVal val="#ppt_y+#ppt_h*1.125000"/>
                                              </p:val>
                                            </p:tav>
                                            <p:tav tm="100000">
                                              <p:val>
                                                <p:strVal val="#ppt_y"/>
                                              </p:val>
                                            </p:tav>
                                          </p:tavLst>
                                        </p:anim>
                                        <p:animEffect transition="in" filter="wipe(up)">
                                          <p:cBhvr>
                                            <p:cTn id="84" dur="500"/>
                                            <p:tgtEl>
                                              <p:spTgt spid="32"/>
                                            </p:tgtEl>
                                          </p:cBhvr>
                                        </p:animEffect>
                                      </p:childTnLst>
                                    </p:cTn>
                                  </p:par>
                                  <p:par>
                                    <p:cTn id="85" presetID="1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p:tgtEl>
                                              <p:spTgt spid="31"/>
                                            </p:tgtEl>
                                            <p:attrNameLst>
                                              <p:attrName>ppt_y</p:attrName>
                                            </p:attrNameLst>
                                          </p:cBhvr>
                                          <p:tavLst>
                                            <p:tav tm="0">
                                              <p:val>
                                                <p:strVal val="#ppt_y+#ppt_h*1.125000"/>
                                              </p:val>
                                            </p:tav>
                                            <p:tav tm="100000">
                                              <p:val>
                                                <p:strVal val="#ppt_y"/>
                                              </p:val>
                                            </p:tav>
                                          </p:tavLst>
                                        </p:anim>
                                        <p:animEffect transition="in" filter="wipe(up)">
                                          <p:cBhvr>
                                            <p:cTn id="88" dur="500"/>
                                            <p:tgtEl>
                                              <p:spTgt spid="31"/>
                                            </p:tgtEl>
                                          </p:cBhvr>
                                        </p:animEffect>
                                      </p:childTnLst>
                                    </p:cTn>
                                  </p:par>
                                  <p:par>
                                    <p:cTn id="89" presetID="12" presetClass="entr" presetSubtype="4"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p:tgtEl>
                                              <p:spTgt spid="30"/>
                                            </p:tgtEl>
                                            <p:attrNameLst>
                                              <p:attrName>ppt_y</p:attrName>
                                            </p:attrNameLst>
                                          </p:cBhvr>
                                          <p:tavLst>
                                            <p:tav tm="0">
                                              <p:val>
                                                <p:strVal val="#ppt_y+#ppt_h*1.125000"/>
                                              </p:val>
                                            </p:tav>
                                            <p:tav tm="100000">
                                              <p:val>
                                                <p:strVal val="#ppt_y"/>
                                              </p:val>
                                            </p:tav>
                                          </p:tavLst>
                                        </p:anim>
                                        <p:animEffect transition="in" filter="wipe(up)">
                                          <p:cBhvr>
                                            <p:cTn id="92" dur="500"/>
                                            <p:tgtEl>
                                              <p:spTgt spid="30"/>
                                            </p:tgtEl>
                                          </p:cBhvr>
                                        </p:animEffect>
                                      </p:childTnLst>
                                    </p:cTn>
                                  </p:par>
                                  <p:par>
                                    <p:cTn id="93" presetID="1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p:tgtEl>
                                              <p:spTgt spid="33"/>
                                            </p:tgtEl>
                                            <p:attrNameLst>
                                              <p:attrName>ppt_y</p:attrName>
                                            </p:attrNameLst>
                                          </p:cBhvr>
                                          <p:tavLst>
                                            <p:tav tm="0">
                                              <p:val>
                                                <p:strVal val="#ppt_y+#ppt_h*1.125000"/>
                                              </p:val>
                                            </p:tav>
                                            <p:tav tm="100000">
                                              <p:val>
                                                <p:strVal val="#ppt_y"/>
                                              </p:val>
                                            </p:tav>
                                          </p:tavLst>
                                        </p:anim>
                                        <p:animEffect transition="in" filter="wipe(up)">
                                          <p:cBhvr>
                                            <p:cTn id="96" dur="500"/>
                                            <p:tgtEl>
                                              <p:spTgt spid="33"/>
                                            </p:tgtEl>
                                          </p:cBhvr>
                                        </p:animEffect>
                                      </p:childTnLst>
                                    </p:cTn>
                                  </p:par>
                                  <p:par>
                                    <p:cTn id="97" presetID="1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p:tgtEl>
                                              <p:spTgt spid="35"/>
                                            </p:tgtEl>
                                            <p:attrNameLst>
                                              <p:attrName>ppt_y</p:attrName>
                                            </p:attrNameLst>
                                          </p:cBhvr>
                                          <p:tavLst>
                                            <p:tav tm="0">
                                              <p:val>
                                                <p:strVal val="#ppt_y+#ppt_h*1.125000"/>
                                              </p:val>
                                            </p:tav>
                                            <p:tav tm="100000">
                                              <p:val>
                                                <p:strVal val="#ppt_y"/>
                                              </p:val>
                                            </p:tav>
                                          </p:tavLst>
                                        </p:anim>
                                        <p:animEffect transition="in" filter="wipe(up)">
                                          <p:cBhvr>
                                            <p:cTn id="100" dur="500"/>
                                            <p:tgtEl>
                                              <p:spTgt spid="35"/>
                                            </p:tgtEl>
                                          </p:cBhvr>
                                        </p:animEffect>
                                      </p:childTnLst>
                                    </p:cTn>
                                  </p:par>
                                  <p:par>
                                    <p:cTn id="101" presetID="12" presetClass="entr" presetSubtype="4"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p:tgtEl>
                                              <p:spTgt spid="34"/>
                                            </p:tgtEl>
                                            <p:attrNameLst>
                                              <p:attrName>ppt_y</p:attrName>
                                            </p:attrNameLst>
                                          </p:cBhvr>
                                          <p:tavLst>
                                            <p:tav tm="0">
                                              <p:val>
                                                <p:strVal val="#ppt_y+#ppt_h*1.125000"/>
                                              </p:val>
                                            </p:tav>
                                            <p:tav tm="100000">
                                              <p:val>
                                                <p:strVal val="#ppt_y"/>
                                              </p:val>
                                            </p:tav>
                                          </p:tavLst>
                                        </p:anim>
                                        <p:animEffect transition="in" filter="wipe(up)">
                                          <p:cBhvr>
                                            <p:cTn id="104" dur="500"/>
                                            <p:tgtEl>
                                              <p:spTgt spid="34"/>
                                            </p:tgtEl>
                                          </p:cBhvr>
                                        </p:animEffect>
                                      </p:childTnLst>
                                    </p:cTn>
                                  </p:par>
                                  <p:par>
                                    <p:cTn id="105" presetID="1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p:tgtEl>
                                              <p:spTgt spid="36"/>
                                            </p:tgtEl>
                                            <p:attrNameLst>
                                              <p:attrName>ppt_y</p:attrName>
                                            </p:attrNameLst>
                                          </p:cBhvr>
                                          <p:tavLst>
                                            <p:tav tm="0">
                                              <p:val>
                                                <p:strVal val="#ppt_y+#ppt_h*1.125000"/>
                                              </p:val>
                                            </p:tav>
                                            <p:tav tm="100000">
                                              <p:val>
                                                <p:strVal val="#ppt_y"/>
                                              </p:val>
                                            </p:tav>
                                          </p:tavLst>
                                        </p:anim>
                                        <p:animEffect transition="in" filter="wipe(up)">
                                          <p:cBhvr>
                                            <p:cTn id="108" dur="500"/>
                                            <p:tgtEl>
                                              <p:spTgt spid="36"/>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p:tgtEl>
                                              <p:spTgt spid="37"/>
                                            </p:tgtEl>
                                            <p:attrNameLst>
                                              <p:attrName>ppt_y</p:attrName>
                                            </p:attrNameLst>
                                          </p:cBhvr>
                                          <p:tavLst>
                                            <p:tav tm="0">
                                              <p:val>
                                                <p:strVal val="#ppt_y+#ppt_h*1.125000"/>
                                              </p:val>
                                            </p:tav>
                                            <p:tav tm="100000">
                                              <p:val>
                                                <p:strVal val="#ppt_y"/>
                                              </p:val>
                                            </p:tav>
                                          </p:tavLst>
                                        </p:anim>
                                        <p:animEffect transition="in" filter="wipe(up)">
                                          <p:cBhvr>
                                            <p:cTn id="112" dur="500"/>
                                            <p:tgtEl>
                                              <p:spTgt spid="37"/>
                                            </p:tgtEl>
                                          </p:cBhvr>
                                        </p:animEffect>
                                      </p:childTnLst>
                                    </p:cTn>
                                  </p:par>
                                </p:childTnLst>
                              </p:cTn>
                            </p:par>
                            <p:par>
                              <p:cTn id="113" fill="hold">
                                <p:stCondLst>
                                  <p:cond delay="500"/>
                                </p:stCondLst>
                                <p:childTnLst>
                                  <p:par>
                                    <p:cTn id="114" presetID="2" presetClass="entr" presetSubtype="4" fill="hold" nodeType="after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additive="base">
                                            <p:cTn id="116" dur="1000" fill="hold"/>
                                            <p:tgtEl>
                                              <p:spTgt spid="38"/>
                                            </p:tgtEl>
                                            <p:attrNameLst>
                                              <p:attrName>ppt_x</p:attrName>
                                            </p:attrNameLst>
                                          </p:cBhvr>
                                          <p:tavLst>
                                            <p:tav tm="0">
                                              <p:val>
                                                <p:strVal val="#ppt_x"/>
                                              </p:val>
                                            </p:tav>
                                            <p:tav tm="100000">
                                              <p:val>
                                                <p:strVal val="#ppt_x"/>
                                              </p:val>
                                            </p:tav>
                                          </p:tavLst>
                                        </p:anim>
                                        <p:anim calcmode="lin" valueType="num">
                                          <p:cBhvr additive="base">
                                            <p:cTn id="117"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p:bldP spid="15" grpId="0" animBg="1"/>
          <p:bldP spid="16" grpId="0"/>
          <p:bldP spid="20" grpId="0" animBg="1"/>
          <p:bldP spid="22" grpId="0"/>
          <p:bldP spid="23" grpId="0"/>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3">
            <a:extLst>
              <a:ext uri="{FF2B5EF4-FFF2-40B4-BE49-F238E27FC236}">
                <a16:creationId xmlns:a16="http://schemas.microsoft.com/office/drawing/2014/main" id="{B13C6EB1-C2D0-93CD-BD15-CD0DFBD27AA6}"/>
              </a:ext>
            </a:extLst>
          </p:cNvPr>
          <p:cNvPicPr>
            <a:picLocks noChangeAspect="1"/>
          </p:cNvPicPr>
          <p:nvPr/>
        </p:nvPicPr>
        <p:blipFill>
          <a:blip r:embed="rId11"/>
          <a:srcRect/>
          <a:stretch>
            <a:fillRect/>
          </a:stretch>
        </p:blipFill>
        <p:spPr>
          <a:xfrm>
            <a:off x="5706413" y="3771901"/>
            <a:ext cx="7663863" cy="6661175"/>
          </a:xfrm>
          <a:prstGeom prst="rect">
            <a:avLst/>
          </a:prstGeom>
        </p:spPr>
      </p:pic>
      <p:pic>
        <p:nvPicPr>
          <p:cNvPr id="17" name="Picture 16"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48" y="-113901"/>
            <a:ext cx="11828588" cy="3802299"/>
          </a:xfrm>
          <a:prstGeom prst="rect">
            <a:avLst/>
          </a:prstGeom>
        </p:spPr>
      </p:pic>
      <p:sp>
        <p:nvSpPr>
          <p:cNvPr id="23" name="文本框 18">
            <a:extLst>
              <a:ext uri="{FF2B5EF4-FFF2-40B4-BE49-F238E27FC236}">
                <a16:creationId xmlns:a16="http://schemas.microsoft.com/office/drawing/2014/main" id="{C95A085D-E6C5-C484-8C24-10F01CC66A63}"/>
              </a:ext>
            </a:extLst>
          </p:cNvPr>
          <p:cNvSpPr txBox="1"/>
          <p:nvPr/>
        </p:nvSpPr>
        <p:spPr>
          <a:xfrm>
            <a:off x="874795" y="-113901"/>
            <a:ext cx="10970141" cy="258532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1371600">
              <a:defRPr/>
            </a:pPr>
            <a:r>
              <a:rPr lang="en-US" altLang="zh-CN" sz="8100" dirty="0" err="1">
                <a:solidFill>
                  <a:srgbClr val="FF0000"/>
                </a:solidFill>
                <a:latin typeface="UTM Mother" panose="02040603050506020204" pitchFamily="18" charset="0"/>
              </a:rPr>
              <a:t>Bình</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chọn</a:t>
            </a:r>
            <a:endParaRPr lang="en-US" altLang="zh-CN" sz="8100" dirty="0">
              <a:solidFill>
                <a:srgbClr val="FF0000"/>
              </a:solidFill>
              <a:latin typeface="UTM Mother" panose="02040603050506020204" pitchFamily="18" charset="0"/>
            </a:endParaRPr>
          </a:p>
          <a:p>
            <a:pPr defTabSz="1371600">
              <a:defRPr/>
            </a:pPr>
            <a:r>
              <a:rPr lang="en-US" altLang="zh-CN" sz="8100" dirty="0" err="1">
                <a:solidFill>
                  <a:srgbClr val="FF0000"/>
                </a:solidFill>
                <a:latin typeface="UTM Mother" panose="02040603050506020204" pitchFamily="18" charset="0"/>
              </a:rPr>
              <a:t>Nhóm</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đọc</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tốt</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nhất</a:t>
            </a:r>
            <a:endParaRPr lang="zh-CN" altLang="en-US" sz="8100" dirty="0">
              <a:solidFill>
                <a:srgbClr val="FF0000"/>
              </a:solidFill>
              <a:latin typeface="UTM Mother" panose="02040603050506020204" pitchFamily="18" charset="0"/>
            </a:endParaRPr>
          </a:p>
        </p:txBody>
      </p:sp>
      <p:pic>
        <p:nvPicPr>
          <p:cNvPr id="24"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4792" y="8691372"/>
            <a:ext cx="914400" cy="914400"/>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404" y="-197403"/>
            <a:ext cx="2494392" cy="2338493"/>
          </a:xfrm>
          <a:prstGeom prst="rect">
            <a:avLst/>
          </a:prstGeom>
        </p:spPr>
      </p:pic>
    </p:spTree>
    <p:controls>
      <mc:AlternateContent xmlns:mc="http://schemas.openxmlformats.org/markup-compatibility/2006">
        <mc:Choice xmlns:v="urn:schemas-microsoft-com:vml" Requires="v">
          <p:control name="TextBox1" r:id="rId3" imgW="5952960" imgH="2962440"/>
        </mc:Choice>
        <mc:Fallback>
          <p:control name="TextBox1" r:id="rId3" imgW="5952960" imgH="2962440">
            <p:pic>
              <p:nvPicPr>
                <p:cNvPr id="13" name="TextBox1"/>
                <p:cNvPicPr>
                  <a:picLocks/>
                </p:cNvPicPr>
                <p:nvPr/>
              </p:nvPicPr>
              <p:blipFill>
                <a:blip r:embed="rId15"/>
                <a:srcRect/>
                <a:stretch>
                  <a:fillRect/>
                </a:stretch>
              </p:blipFill>
              <p:spPr bwMode="auto">
                <a:xfrm>
                  <a:off x="11844338" y="481013"/>
                  <a:ext cx="5956300" cy="29638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0488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191688" fill="hold"/>
                                        <p:tgtEl>
                                          <p:spTgt spid="24"/>
                                        </p:tgtEl>
                                      </p:cBhvr>
                                    </p:cmd>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BB2F918B-433E-9927-0021-BD5C8E9EF755}"/>
              </a:ext>
            </a:extLst>
          </p:cNvPr>
          <p:cNvPicPr>
            <a:picLocks noChangeAspect="1"/>
          </p:cNvPicPr>
          <p:nvPr/>
        </p:nvPicPr>
        <p:blipFill>
          <a:blip r:embed="rId5"/>
          <a:stretch>
            <a:fillRect/>
          </a:stretch>
        </p:blipFill>
        <p:spPr>
          <a:xfrm>
            <a:off x="2056786" y="1260011"/>
            <a:ext cx="14174428" cy="7766977"/>
          </a:xfrm>
          <a:prstGeom prst="rect">
            <a:avLst/>
          </a:prstGeom>
        </p:spPr>
      </p:pic>
      <p:pic>
        <p:nvPicPr>
          <p:cNvPr id="1028" name="Picture 4" descr="Xem Tử Vi Tuổi Ngọ năm 2018 Mậu Tuất">
            <a:extLst>
              <a:ext uri="{FF2B5EF4-FFF2-40B4-BE49-F238E27FC236}">
                <a16:creationId xmlns:a16="http://schemas.microsoft.com/office/drawing/2014/main" id="{34A7D128-F99F-3359-5A7D-A737DF7A78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065" y="446356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2" descr="A cute girl charatcer">
            <a:extLst>
              <a:ext uri="{FF2B5EF4-FFF2-40B4-BE49-F238E27FC236}">
                <a16:creationId xmlns:a16="http://schemas.microsoft.com/office/drawing/2014/main" id="{A943BCFA-FF05-9F68-F485-7BD76E0E1D1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0194" y="2253449"/>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3" descr="A picture containing text, mirror, seat&#10;&#10;Description automatically generated">
            <a:extLst>
              <a:ext uri="{FF2B5EF4-FFF2-40B4-BE49-F238E27FC236}">
                <a16:creationId xmlns:a16="http://schemas.microsoft.com/office/drawing/2014/main" id="{8DD4B874-76C3-8614-0BF6-97C8B3EE71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88448" y="352299"/>
            <a:ext cx="12099452" cy="4076028"/>
          </a:xfrm>
          <a:prstGeom prst="rect">
            <a:avLst/>
          </a:prstGeom>
        </p:spPr>
      </p:pic>
      <p:sp>
        <p:nvSpPr>
          <p:cNvPr id="15" name="TextBox 14">
            <a:extLst>
              <a:ext uri="{FF2B5EF4-FFF2-40B4-BE49-F238E27FC236}">
                <a16:creationId xmlns:a16="http://schemas.microsoft.com/office/drawing/2014/main" id="{1BC288E9-F91B-50A5-90DE-FD2D556FAF9D}"/>
              </a:ext>
            </a:extLst>
          </p:cNvPr>
          <p:cNvSpPr txBox="1"/>
          <p:nvPr/>
        </p:nvSpPr>
        <p:spPr>
          <a:xfrm>
            <a:off x="6218784" y="1056476"/>
            <a:ext cx="10020123"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hãy học thuộc </a:t>
            </a:r>
            <a:r>
              <a:rPr kumimoji="0" lang="vi-VN" sz="8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lòng </a:t>
            </a:r>
            <a:r>
              <a:rPr kumimoji="0" lang="en-US" sz="8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 thơ</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167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228EB2D6-0D16-FC5F-C39C-F857738A3B6D}"/>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Rectangle: Rounded Corners 21">
            <a:extLst>
              <a:ext uri="{FF2B5EF4-FFF2-40B4-BE49-F238E27FC236}">
                <a16:creationId xmlns:a16="http://schemas.microsoft.com/office/drawing/2014/main" id="{3A5A3F52-ECC0-85A8-3F79-EC2AF049D397}"/>
              </a:ext>
            </a:extLst>
          </p:cNvPr>
          <p:cNvSpPr/>
          <p:nvPr/>
        </p:nvSpPr>
        <p:spPr>
          <a:xfrm>
            <a:off x="1025756" y="4664883"/>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21" name="Picture 7">
            <a:extLst>
              <a:ext uri="{FF2B5EF4-FFF2-40B4-BE49-F238E27FC236}">
                <a16:creationId xmlns:a16="http://schemas.microsoft.com/office/drawing/2014/main" id="{E0E01F48-C00F-088F-1CD6-43F831F8C5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8740" y="4103769"/>
            <a:ext cx="4499232" cy="1281192"/>
          </a:xfrm>
          <a:prstGeom prst="rect">
            <a:avLst/>
          </a:prstGeom>
        </p:spPr>
      </p:pic>
      <p:sp>
        <p:nvSpPr>
          <p:cNvPr id="22" name="TextBox 21"/>
          <p:cNvSpPr txBox="1"/>
          <p:nvPr/>
        </p:nvSpPr>
        <p:spPr>
          <a:xfrm>
            <a:off x="3601380" y="4146020"/>
            <a:ext cx="5373951"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Tiêu</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chí</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giá</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1726370" y="5172040"/>
            <a:ext cx="8588390" cy="34163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to, rõ.</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Ngắt, nghỉ đúng chỗ</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4" descr="Cartoon numbers, colored fun alphabet for school kids text clipart setisolated"/>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1186203" y="5348161"/>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numbers, colored fun alphabet for school kids text clipart setisolated"/>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213640" y="6103174"/>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numbers, colored fun alphabet for school kids text clipart setisolated"/>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1099506" y="6832936"/>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161908" y="5442419"/>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0339" y="5442419"/>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Mặt Cười Đẹp Nhất ❤️ 1001 Hình Mặt Cười Hài Hướ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24560" y="5449160"/>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078196" y="6096433"/>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6627" y="6096433"/>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Ảnh Mặt Cười Đẹp Nhất ❤️ 1001 Hình Mặt Cười Hài Hướ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40848" y="6103174"/>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96865" y="6923201"/>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3853" y="6919424"/>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20067" y="6935192"/>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 cute girl charatce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534556" y="1910549"/>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2" name="Picture 41"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43" name="Title 1">
            <a:extLst>
              <a:ext uri="{FF2B5EF4-FFF2-40B4-BE49-F238E27FC236}">
                <a16:creationId xmlns:a16="http://schemas.microsoft.com/office/drawing/2014/main" id="{2F9379F3-4E9E-40DD-9A33-0E4A5EF8B29B}"/>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Thi đua đọc trước lớp</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2050321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ppt_y</p:attrName>
                                        </p:attrNameLst>
                                      </p:cBhvr>
                                      <p:tavLst>
                                        <p:tav tm="0">
                                          <p:val>
                                            <p:strVal val="#ppt_y+#ppt_h*1.125000"/>
                                          </p:val>
                                        </p:tav>
                                        <p:tav tm="100000">
                                          <p:val>
                                            <p:strVal val="#ppt_y"/>
                                          </p:val>
                                        </p:tav>
                                      </p:tavLst>
                                    </p:anim>
                                    <p:animEffect transition="in" filter="wipe(up)">
                                      <p:cBhvr>
                                        <p:cTn id="36" dur="500"/>
                                        <p:tgtEl>
                                          <p:spTgt spid="26"/>
                                        </p:tgtEl>
                                      </p:cBhvr>
                                    </p:animEffect>
                                  </p:childTnLst>
                                </p:cTn>
                              </p:par>
                              <p:par>
                                <p:cTn id="37" presetID="1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ppt_y</p:attrName>
                                        </p:attrNameLst>
                                      </p:cBhvr>
                                      <p:tavLst>
                                        <p:tav tm="0">
                                          <p:val>
                                            <p:strVal val="#ppt_y+#ppt_h*1.125000"/>
                                          </p:val>
                                        </p:tav>
                                        <p:tav tm="100000">
                                          <p:val>
                                            <p:strVal val="#ppt_y"/>
                                          </p:val>
                                        </p:tav>
                                      </p:tavLst>
                                    </p:anim>
                                    <p:animEffect transition="in" filter="wipe(up)">
                                      <p:cBhvr>
                                        <p:cTn id="40" dur="500"/>
                                        <p:tgtEl>
                                          <p:spTgt spid="24"/>
                                        </p:tgtEl>
                                      </p:cBhvr>
                                    </p:animEffect>
                                  </p:childTnLst>
                                </p:cTn>
                              </p:par>
                              <p:par>
                                <p:cTn id="41" presetID="1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p:tgtEl>
                                          <p:spTgt spid="25"/>
                                        </p:tgtEl>
                                        <p:attrNameLst>
                                          <p:attrName>ppt_y</p:attrName>
                                        </p:attrNameLst>
                                      </p:cBhvr>
                                      <p:tavLst>
                                        <p:tav tm="0">
                                          <p:val>
                                            <p:strVal val="#ppt_y+#ppt_h*1.125000"/>
                                          </p:val>
                                        </p:tav>
                                        <p:tav tm="100000">
                                          <p:val>
                                            <p:strVal val="#ppt_y"/>
                                          </p:val>
                                        </p:tav>
                                      </p:tavLst>
                                    </p:anim>
                                    <p:animEffect transition="in" filter="wipe(up)">
                                      <p:cBhvr>
                                        <p:cTn id="44" dur="500"/>
                                        <p:tgtEl>
                                          <p:spTgt spid="2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up)">
                                      <p:cBhvr>
                                        <p:cTn id="48" dur="500"/>
                                        <p:tgtEl>
                                          <p:spTgt spid="23"/>
                                        </p:tgtEl>
                                      </p:cBhvr>
                                    </p:animEffect>
                                  </p:childTnLst>
                                </p:cTn>
                              </p:par>
                              <p:par>
                                <p:cTn id="49" presetID="1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up)">
                                      <p:cBhvr>
                                        <p:cTn id="52" dur="500"/>
                                        <p:tgtEl>
                                          <p:spTgt spid="29"/>
                                        </p:tgtEl>
                                      </p:cBhvr>
                                    </p:animEffect>
                                  </p:childTnLst>
                                </p:cTn>
                              </p:par>
                              <p:par>
                                <p:cTn id="53" presetID="1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up)">
                                      <p:cBhvr>
                                        <p:cTn id="60" dur="500"/>
                                        <p:tgtEl>
                                          <p:spTgt spid="28"/>
                                        </p:tgtEl>
                                      </p:cBhvr>
                                    </p:animEffect>
                                  </p:childTnLst>
                                </p:cTn>
                              </p:par>
                              <p:par>
                                <p:cTn id="61" presetID="1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p:tgtEl>
                                          <p:spTgt spid="32"/>
                                        </p:tgtEl>
                                        <p:attrNameLst>
                                          <p:attrName>ppt_y</p:attrName>
                                        </p:attrNameLst>
                                      </p:cBhvr>
                                      <p:tavLst>
                                        <p:tav tm="0">
                                          <p:val>
                                            <p:strVal val="#ppt_y+#ppt_h*1.125000"/>
                                          </p:val>
                                        </p:tav>
                                        <p:tav tm="100000">
                                          <p:val>
                                            <p:strVal val="#ppt_y"/>
                                          </p:val>
                                        </p:tav>
                                      </p:tavLst>
                                    </p:anim>
                                    <p:animEffect transition="in" filter="wipe(up)">
                                      <p:cBhvr>
                                        <p:cTn id="64" dur="500"/>
                                        <p:tgtEl>
                                          <p:spTgt spid="32"/>
                                        </p:tgtEl>
                                      </p:cBhvr>
                                    </p:animEffect>
                                  </p:childTnLst>
                                </p:cTn>
                              </p:par>
                              <p:par>
                                <p:cTn id="65" presetID="1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p:tgtEl>
                                          <p:spTgt spid="31"/>
                                        </p:tgtEl>
                                        <p:attrNameLst>
                                          <p:attrName>ppt_y</p:attrName>
                                        </p:attrNameLst>
                                      </p:cBhvr>
                                      <p:tavLst>
                                        <p:tav tm="0">
                                          <p:val>
                                            <p:strVal val="#ppt_y+#ppt_h*1.125000"/>
                                          </p:val>
                                        </p:tav>
                                        <p:tav tm="100000">
                                          <p:val>
                                            <p:strVal val="#ppt_y"/>
                                          </p:val>
                                        </p:tav>
                                      </p:tavLst>
                                    </p:anim>
                                    <p:animEffect transition="in" filter="wipe(up)">
                                      <p:cBhvr>
                                        <p:cTn id="68" dur="500"/>
                                        <p:tgtEl>
                                          <p:spTgt spid="31"/>
                                        </p:tgtEl>
                                      </p:cBhvr>
                                    </p:animEffect>
                                  </p:childTnLst>
                                </p:cTn>
                              </p:par>
                              <p:par>
                                <p:cTn id="69" presetID="1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p:tgtEl>
                                          <p:spTgt spid="30"/>
                                        </p:tgtEl>
                                        <p:attrNameLst>
                                          <p:attrName>ppt_y</p:attrName>
                                        </p:attrNameLst>
                                      </p:cBhvr>
                                      <p:tavLst>
                                        <p:tav tm="0">
                                          <p:val>
                                            <p:strVal val="#ppt_y+#ppt_h*1.125000"/>
                                          </p:val>
                                        </p:tav>
                                        <p:tav tm="100000">
                                          <p:val>
                                            <p:strVal val="#ppt_y"/>
                                          </p:val>
                                        </p:tav>
                                      </p:tavLst>
                                    </p:anim>
                                    <p:animEffect transition="in" filter="wipe(up)">
                                      <p:cBhvr>
                                        <p:cTn id="72" dur="500"/>
                                        <p:tgtEl>
                                          <p:spTgt spid="30"/>
                                        </p:tgtEl>
                                      </p:cBhvr>
                                    </p:animEffect>
                                  </p:childTnLst>
                                </p:cTn>
                              </p:par>
                              <p:par>
                                <p:cTn id="73" presetID="12" presetClass="entr" presetSubtype="4"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p:tgtEl>
                                          <p:spTgt spid="33"/>
                                        </p:tgtEl>
                                        <p:attrNameLst>
                                          <p:attrName>ppt_y</p:attrName>
                                        </p:attrNameLst>
                                      </p:cBhvr>
                                      <p:tavLst>
                                        <p:tav tm="0">
                                          <p:val>
                                            <p:strVal val="#ppt_y+#ppt_h*1.125000"/>
                                          </p:val>
                                        </p:tav>
                                        <p:tav tm="100000">
                                          <p:val>
                                            <p:strVal val="#ppt_y"/>
                                          </p:val>
                                        </p:tav>
                                      </p:tavLst>
                                    </p:anim>
                                    <p:animEffect transition="in" filter="wipe(up)">
                                      <p:cBhvr>
                                        <p:cTn id="76" dur="500"/>
                                        <p:tgtEl>
                                          <p:spTgt spid="33"/>
                                        </p:tgtEl>
                                      </p:cBhvr>
                                    </p:animEffect>
                                  </p:childTnLst>
                                </p:cTn>
                              </p:par>
                              <p:par>
                                <p:cTn id="77" presetID="12" presetClass="entr" presetSubtype="4"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p:tgtEl>
                                          <p:spTgt spid="35"/>
                                        </p:tgtEl>
                                        <p:attrNameLst>
                                          <p:attrName>ppt_y</p:attrName>
                                        </p:attrNameLst>
                                      </p:cBhvr>
                                      <p:tavLst>
                                        <p:tav tm="0">
                                          <p:val>
                                            <p:strVal val="#ppt_y+#ppt_h*1.125000"/>
                                          </p:val>
                                        </p:tav>
                                        <p:tav tm="100000">
                                          <p:val>
                                            <p:strVal val="#ppt_y"/>
                                          </p:val>
                                        </p:tav>
                                      </p:tavLst>
                                    </p:anim>
                                    <p:animEffect transition="in" filter="wipe(up)">
                                      <p:cBhvr>
                                        <p:cTn id="80" dur="500"/>
                                        <p:tgtEl>
                                          <p:spTgt spid="35"/>
                                        </p:tgtEl>
                                      </p:cBhvr>
                                    </p:animEffect>
                                  </p:childTnLst>
                                </p:cTn>
                              </p:par>
                              <p:par>
                                <p:cTn id="81" presetID="1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p:tgtEl>
                                          <p:spTgt spid="34"/>
                                        </p:tgtEl>
                                        <p:attrNameLst>
                                          <p:attrName>ppt_y</p:attrName>
                                        </p:attrNameLst>
                                      </p:cBhvr>
                                      <p:tavLst>
                                        <p:tav tm="0">
                                          <p:val>
                                            <p:strVal val="#ppt_y+#ppt_h*1.125000"/>
                                          </p:val>
                                        </p:tav>
                                        <p:tav tm="100000">
                                          <p:val>
                                            <p:strVal val="#ppt_y"/>
                                          </p:val>
                                        </p:tav>
                                      </p:tavLst>
                                    </p:anim>
                                    <p:animEffect transition="in" filter="wipe(up)">
                                      <p:cBhvr>
                                        <p:cTn id="84" dur="500"/>
                                        <p:tgtEl>
                                          <p:spTgt spid="34"/>
                                        </p:tgtEl>
                                      </p:cBhvr>
                                    </p:animEffect>
                                  </p:childTnLst>
                                </p:cTn>
                              </p:par>
                              <p:par>
                                <p:cTn id="85" presetID="2" presetClass="entr" presetSubtype="4"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p:bldP spid="23"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9144000" y="5500198"/>
            <a:ext cx="5871848" cy="4146992"/>
          </a:xfrm>
          <a:custGeom>
            <a:avLst/>
            <a:gdLst/>
            <a:ahLst/>
            <a:cxnLst/>
            <a:rect l="l" t="t" r="r" b="b"/>
            <a:pathLst>
              <a:path w="5871848" h="4146992">
                <a:moveTo>
                  <a:pt x="0" y="0"/>
                </a:moveTo>
                <a:lnTo>
                  <a:pt x="5871848" y="0"/>
                </a:lnTo>
                <a:lnTo>
                  <a:pt x="5871848" y="4146992"/>
                </a:lnTo>
                <a:lnTo>
                  <a:pt x="0" y="41469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14464156" y="6331901"/>
            <a:ext cx="3684997" cy="2446597"/>
          </a:xfrm>
          <a:custGeom>
            <a:avLst/>
            <a:gdLst/>
            <a:ahLst/>
            <a:cxnLst/>
            <a:rect l="l" t="t" r="r" b="b"/>
            <a:pathLst>
              <a:path w="3684997" h="2446597">
                <a:moveTo>
                  <a:pt x="0" y="0"/>
                </a:moveTo>
                <a:lnTo>
                  <a:pt x="3684997" y="0"/>
                </a:lnTo>
                <a:lnTo>
                  <a:pt x="3684997" y="2446597"/>
                </a:lnTo>
                <a:lnTo>
                  <a:pt x="0" y="2446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5"/>
          <p:cNvSpPr/>
          <p:nvPr/>
        </p:nvSpPr>
        <p:spPr>
          <a:xfrm>
            <a:off x="1028700" y="-234667"/>
            <a:ext cx="9417956" cy="9684274"/>
          </a:xfrm>
          <a:custGeom>
            <a:avLst/>
            <a:gdLst/>
            <a:ahLst/>
            <a:cxnLst/>
            <a:rect l="l" t="t" r="r" b="b"/>
            <a:pathLst>
              <a:path w="9417956" h="9684274">
                <a:moveTo>
                  <a:pt x="0" y="0"/>
                </a:moveTo>
                <a:lnTo>
                  <a:pt x="9417956" y="0"/>
                </a:lnTo>
                <a:lnTo>
                  <a:pt x="9417956" y="9684274"/>
                </a:lnTo>
                <a:lnTo>
                  <a:pt x="0" y="9684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p:cNvSpPr/>
          <p:nvPr/>
        </p:nvSpPr>
        <p:spPr>
          <a:xfrm>
            <a:off x="1997156" y="1390195"/>
            <a:ext cx="14570419" cy="4110003"/>
          </a:xfrm>
          <a:custGeom>
            <a:avLst/>
            <a:gdLst/>
            <a:ahLst/>
            <a:cxnLst/>
            <a:rect l="l" t="t" r="r" b="b"/>
            <a:pathLst>
              <a:path w="3837477" h="1082470">
                <a:moveTo>
                  <a:pt x="27099" y="0"/>
                </a:moveTo>
                <a:lnTo>
                  <a:pt x="3810378" y="0"/>
                </a:lnTo>
                <a:cubicBezTo>
                  <a:pt x="3825344" y="0"/>
                  <a:pt x="3837477" y="12132"/>
                  <a:pt x="3837477" y="27099"/>
                </a:cubicBezTo>
                <a:lnTo>
                  <a:pt x="3837477" y="1055371"/>
                </a:lnTo>
                <a:cubicBezTo>
                  <a:pt x="3837477" y="1070337"/>
                  <a:pt x="3825344" y="1082470"/>
                  <a:pt x="3810378" y="1082470"/>
                </a:cubicBezTo>
                <a:lnTo>
                  <a:pt x="27099" y="1082470"/>
                </a:lnTo>
                <a:cubicBezTo>
                  <a:pt x="12132" y="1082470"/>
                  <a:pt x="0" y="1070337"/>
                  <a:pt x="0" y="1055371"/>
                </a:cubicBezTo>
                <a:lnTo>
                  <a:pt x="0" y="27099"/>
                </a:lnTo>
                <a:cubicBezTo>
                  <a:pt x="0" y="12132"/>
                  <a:pt x="12132" y="0"/>
                  <a:pt x="2709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1997156" y="1209369"/>
            <a:ext cx="14570419" cy="42908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27">
            <a:extLst>
              <a:ext uri="{FF2B5EF4-FFF2-40B4-BE49-F238E27FC236}">
                <a16:creationId xmlns:a16="http://schemas.microsoft.com/office/drawing/2014/main" id="{4653E986-1094-59CB-BDE5-4220EDA7226E}"/>
              </a:ext>
            </a:extLst>
          </p:cNvPr>
          <p:cNvSpPr txBox="1"/>
          <p:nvPr/>
        </p:nvSpPr>
        <p:spPr>
          <a:xfrm>
            <a:off x="4439316" y="2192060"/>
            <a:ext cx="90678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VẬN</a:t>
            </a:r>
            <a:r>
              <a:rPr kumimoji="0" lang="en-US" sz="115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DỤNG</a:t>
            </a:r>
            <a:endParaRPr kumimoji="0" lang="en-US" sz="11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935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7552" y="852005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5"/>
          <p:cNvSpPr/>
          <p:nvPr/>
        </p:nvSpPr>
        <p:spPr>
          <a:xfrm>
            <a:off x="2108258" y="7176821"/>
            <a:ext cx="3189229" cy="2710845"/>
          </a:xfrm>
          <a:custGeom>
            <a:avLst/>
            <a:gdLst/>
            <a:ahLst/>
            <a:cxnLst/>
            <a:rect l="l" t="t" r="r" b="b"/>
            <a:pathLst>
              <a:path w="3189229" h="2710845">
                <a:moveTo>
                  <a:pt x="0" y="0"/>
                </a:moveTo>
                <a:lnTo>
                  <a:pt x="3189229" y="0"/>
                </a:lnTo>
                <a:lnTo>
                  <a:pt x="3189229" y="2710845"/>
                </a:lnTo>
                <a:lnTo>
                  <a:pt x="0" y="2710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p:cNvSpPr/>
          <p:nvPr/>
        </p:nvSpPr>
        <p:spPr>
          <a:xfrm>
            <a:off x="4899979" y="6350549"/>
            <a:ext cx="3189229" cy="2710845"/>
          </a:xfrm>
          <a:custGeom>
            <a:avLst/>
            <a:gdLst/>
            <a:ahLst/>
            <a:cxnLst/>
            <a:rect l="l" t="t" r="r" b="b"/>
            <a:pathLst>
              <a:path w="3189229" h="2710845">
                <a:moveTo>
                  <a:pt x="0" y="0"/>
                </a:moveTo>
                <a:lnTo>
                  <a:pt x="3189229" y="0"/>
                </a:lnTo>
                <a:lnTo>
                  <a:pt x="3189229" y="2710845"/>
                </a:lnTo>
                <a:lnTo>
                  <a:pt x="0" y="2710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p:cNvSpPr/>
          <p:nvPr/>
        </p:nvSpPr>
        <p:spPr>
          <a:xfrm>
            <a:off x="4509401" y="7705971"/>
            <a:ext cx="3189229" cy="2710845"/>
          </a:xfrm>
          <a:custGeom>
            <a:avLst/>
            <a:gdLst/>
            <a:ahLst/>
            <a:cxnLst/>
            <a:rect l="l" t="t" r="r" b="b"/>
            <a:pathLst>
              <a:path w="3189229" h="2710845">
                <a:moveTo>
                  <a:pt x="0" y="0"/>
                </a:moveTo>
                <a:lnTo>
                  <a:pt x="3189230" y="0"/>
                </a:lnTo>
                <a:lnTo>
                  <a:pt x="3189230" y="2710845"/>
                </a:lnTo>
                <a:lnTo>
                  <a:pt x="0" y="2710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p:cNvSpPr/>
          <p:nvPr/>
        </p:nvSpPr>
        <p:spPr>
          <a:xfrm>
            <a:off x="7549385" y="7176821"/>
            <a:ext cx="3189229" cy="2710845"/>
          </a:xfrm>
          <a:custGeom>
            <a:avLst/>
            <a:gdLst/>
            <a:ahLst/>
            <a:cxnLst/>
            <a:rect l="l" t="t" r="r" b="b"/>
            <a:pathLst>
              <a:path w="3189229" h="2710845">
                <a:moveTo>
                  <a:pt x="0" y="0"/>
                </a:moveTo>
                <a:lnTo>
                  <a:pt x="3189230" y="0"/>
                </a:lnTo>
                <a:lnTo>
                  <a:pt x="3189230" y="2710845"/>
                </a:lnTo>
                <a:lnTo>
                  <a:pt x="0" y="2710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flipH="1">
            <a:off x="10461790" y="7214807"/>
            <a:ext cx="3189229" cy="2710845"/>
          </a:xfrm>
          <a:custGeom>
            <a:avLst/>
            <a:gdLst/>
            <a:ahLst/>
            <a:cxnLst/>
            <a:rect l="l" t="t" r="r" b="b"/>
            <a:pathLst>
              <a:path w="3189229" h="2710845">
                <a:moveTo>
                  <a:pt x="3189229" y="0"/>
                </a:moveTo>
                <a:lnTo>
                  <a:pt x="0" y="0"/>
                </a:lnTo>
                <a:lnTo>
                  <a:pt x="0" y="2710845"/>
                </a:lnTo>
                <a:lnTo>
                  <a:pt x="3189229" y="2710845"/>
                </a:lnTo>
                <a:lnTo>
                  <a:pt x="31892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flipH="1">
            <a:off x="13609292" y="6852748"/>
            <a:ext cx="3189229" cy="2710845"/>
          </a:xfrm>
          <a:custGeom>
            <a:avLst/>
            <a:gdLst/>
            <a:ahLst/>
            <a:cxnLst/>
            <a:rect l="l" t="t" r="r" b="b"/>
            <a:pathLst>
              <a:path w="3189229" h="2710845">
                <a:moveTo>
                  <a:pt x="3189229" y="0"/>
                </a:moveTo>
                <a:lnTo>
                  <a:pt x="0" y="0"/>
                </a:lnTo>
                <a:lnTo>
                  <a:pt x="0" y="2710844"/>
                </a:lnTo>
                <a:lnTo>
                  <a:pt x="3189229" y="2710844"/>
                </a:lnTo>
                <a:lnTo>
                  <a:pt x="31892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Rectangle: Rounded Corners 21">
            <a:extLst>
              <a:ext uri="{FF2B5EF4-FFF2-40B4-BE49-F238E27FC236}">
                <a16:creationId xmlns:a16="http://schemas.microsoft.com/office/drawing/2014/main" id="{AC5CCCC4-35B5-4405-B07D-19D38CC075C6}"/>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EE3255C0-445A-4B2C-8E0C-E9624FE72F36}"/>
              </a:ext>
            </a:extLst>
          </p:cNvPr>
          <p:cNvPicPr>
            <a:picLocks noChangeAspect="1"/>
          </p:cNvPicPr>
          <p:nvPr/>
        </p:nvPicPr>
        <p:blipFill>
          <a:blip r:embed="rId7"/>
          <a:stretch>
            <a:fillRect/>
          </a:stretch>
        </p:blipFill>
        <p:spPr>
          <a:xfrm>
            <a:off x="6749922" y="1225606"/>
            <a:ext cx="10436707" cy="8337987"/>
          </a:xfrm>
          <a:prstGeom prst="rect">
            <a:avLst/>
          </a:prstGeom>
        </p:spPr>
      </p:pic>
      <p:sp>
        <p:nvSpPr>
          <p:cNvPr id="19" name="TextBox 27">
            <a:extLst>
              <a:ext uri="{FF2B5EF4-FFF2-40B4-BE49-F238E27FC236}">
                <a16:creationId xmlns:a16="http://schemas.microsoft.com/office/drawing/2014/main" id="{39258051-317C-414E-A535-D336A933C07A}"/>
              </a:ext>
            </a:extLst>
          </p:cNvPr>
          <p:cNvSpPr txBox="1"/>
          <p:nvPr/>
        </p:nvSpPr>
        <p:spPr>
          <a:xfrm>
            <a:off x="1339835" y="4042225"/>
            <a:ext cx="4726074" cy="2308324"/>
          </a:xfrm>
          <a:prstGeom prst="rect">
            <a:avLst/>
          </a:prstGeom>
          <a:noFill/>
        </p:spPr>
        <p:txBody>
          <a:bodyPr wrap="square" rtlCol="0">
            <a:spAutoFit/>
          </a:bodyPr>
          <a:lstStyle/>
          <a:p>
            <a:pPr algn="ctr"/>
            <a:r>
              <a:rPr lang="vi-VN" sz="7200">
                <a:latin typeface="Calibri" panose="020F0502020204030204" pitchFamily="34" charset="0"/>
                <a:cs typeface="Calibri" panose="020F0502020204030204" pitchFamily="34" charset="0"/>
              </a:rPr>
              <a:t> </a:t>
            </a:r>
            <a:r>
              <a:rPr lang="en-US" sz="7200">
                <a:latin typeface="Calibri" panose="020F0502020204030204" pitchFamily="34" charset="0"/>
                <a:cs typeface="Calibri" panose="020F0502020204030204" pitchFamily="34" charset="0"/>
              </a:rPr>
              <a:t>Quan sát tranh vẽ gì?</a:t>
            </a:r>
            <a:endParaRPr lang="vi-VN" sz="7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6063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endParaRPr lang="en-US"/>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3" name="Picture 2">
            <a:extLst>
              <a:ext uri="{FF2B5EF4-FFF2-40B4-BE49-F238E27FC236}">
                <a16:creationId xmlns:a16="http://schemas.microsoft.com/office/drawing/2014/main" id="{67935A83-F07D-F9E5-B00F-EE9F1F56131A}"/>
              </a:ext>
            </a:extLst>
          </p:cNvPr>
          <p:cNvPicPr>
            <a:picLocks noChangeAspect="1"/>
          </p:cNvPicPr>
          <p:nvPr/>
        </p:nvPicPr>
        <p:blipFill rotWithShape="1">
          <a:blip r:embed="rId10"/>
          <a:srcRect r="54009"/>
          <a:stretch/>
        </p:blipFill>
        <p:spPr>
          <a:xfrm>
            <a:off x="4478586" y="1875225"/>
            <a:ext cx="8288215" cy="2127688"/>
          </a:xfrm>
          <a:prstGeom prst="rect">
            <a:avLst/>
          </a:prstGeom>
        </p:spPr>
      </p:pic>
      <p:pic>
        <p:nvPicPr>
          <p:cNvPr id="5" name="Picture 4">
            <a:extLst>
              <a:ext uri="{FF2B5EF4-FFF2-40B4-BE49-F238E27FC236}">
                <a16:creationId xmlns:a16="http://schemas.microsoft.com/office/drawing/2014/main" id="{F5FE1597-2F84-5D64-5C50-7D70782AD220}"/>
              </a:ext>
            </a:extLst>
          </p:cNvPr>
          <p:cNvPicPr>
            <a:picLocks noChangeAspect="1"/>
          </p:cNvPicPr>
          <p:nvPr/>
        </p:nvPicPr>
        <p:blipFill>
          <a:blip r:embed="rId11"/>
          <a:stretch>
            <a:fillRect/>
          </a:stretch>
        </p:blipFill>
        <p:spPr>
          <a:xfrm>
            <a:off x="5012017" y="154047"/>
            <a:ext cx="7754784" cy="2536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8" name="Rectangle: Rounded Corners 21">
            <a:extLst>
              <a:ext uri="{FF2B5EF4-FFF2-40B4-BE49-F238E27FC236}">
                <a16:creationId xmlns:a16="http://schemas.microsoft.com/office/drawing/2014/main" id="{34B2C773-E3B0-418B-9CC4-20AD4940719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5" name="Picture 24" descr="A picture containing text, mirror, seat&#10;&#10;Description automatically generated">
            <a:extLst>
              <a:ext uri="{FF2B5EF4-FFF2-40B4-BE49-F238E27FC236}">
                <a16:creationId xmlns:a16="http://schemas.microsoft.com/office/drawing/2014/main" id="{307E1111-3535-414F-9041-BADC7B655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02" y="0"/>
            <a:ext cx="14009498" cy="4477368"/>
          </a:xfrm>
          <a:prstGeom prst="rect">
            <a:avLst/>
          </a:prstGeom>
        </p:spPr>
      </p:pic>
      <p:sp>
        <p:nvSpPr>
          <p:cNvPr id="26" name="Rectangle: Rounded Corners 25">
            <a:extLst>
              <a:ext uri="{FF2B5EF4-FFF2-40B4-BE49-F238E27FC236}">
                <a16:creationId xmlns:a16="http://schemas.microsoft.com/office/drawing/2014/main" id="{EAF4B2F5-4AA5-4635-961B-03B736F681FF}"/>
              </a:ext>
            </a:extLst>
          </p:cNvPr>
          <p:cNvSpPr/>
          <p:nvPr/>
        </p:nvSpPr>
        <p:spPr>
          <a:xfrm>
            <a:off x="1447800" y="3855833"/>
            <a:ext cx="16463052" cy="5949950"/>
          </a:xfrm>
          <a:custGeom>
            <a:avLst/>
            <a:gdLst>
              <a:gd name="connsiteX0" fmla="*/ 0 w 16463052"/>
              <a:gd name="connsiteY0" fmla="*/ 591604 h 5949950"/>
              <a:gd name="connsiteX1" fmla="*/ 591604 w 16463052"/>
              <a:gd name="connsiteY1" fmla="*/ 0 h 5949950"/>
              <a:gd name="connsiteX2" fmla="*/ 15871448 w 16463052"/>
              <a:gd name="connsiteY2" fmla="*/ 0 h 5949950"/>
              <a:gd name="connsiteX3" fmla="*/ 16463052 w 16463052"/>
              <a:gd name="connsiteY3" fmla="*/ 591604 h 5949950"/>
              <a:gd name="connsiteX4" fmla="*/ 16463052 w 16463052"/>
              <a:gd name="connsiteY4" fmla="*/ 5358346 h 5949950"/>
              <a:gd name="connsiteX5" fmla="*/ 15871448 w 16463052"/>
              <a:gd name="connsiteY5" fmla="*/ 5949950 h 5949950"/>
              <a:gd name="connsiteX6" fmla="*/ 591604 w 16463052"/>
              <a:gd name="connsiteY6" fmla="*/ 5949950 h 5949950"/>
              <a:gd name="connsiteX7" fmla="*/ 0 w 16463052"/>
              <a:gd name="connsiteY7" fmla="*/ 5358346 h 5949950"/>
              <a:gd name="connsiteX8" fmla="*/ 0 w 16463052"/>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3052" h="5949950" fill="none" extrusionOk="0">
                <a:moveTo>
                  <a:pt x="0" y="591604"/>
                </a:moveTo>
                <a:cubicBezTo>
                  <a:pt x="-43831" y="257781"/>
                  <a:pt x="275079" y="8349"/>
                  <a:pt x="591604" y="0"/>
                </a:cubicBezTo>
                <a:cubicBezTo>
                  <a:pt x="7972136" y="130954"/>
                  <a:pt x="12179370" y="43574"/>
                  <a:pt x="15871448" y="0"/>
                </a:cubicBezTo>
                <a:cubicBezTo>
                  <a:pt x="16211194" y="20044"/>
                  <a:pt x="16481847" y="287893"/>
                  <a:pt x="16463052" y="591604"/>
                </a:cubicBezTo>
                <a:cubicBezTo>
                  <a:pt x="16312613" y="1136148"/>
                  <a:pt x="16548931" y="3518075"/>
                  <a:pt x="16463052" y="5358346"/>
                </a:cubicBezTo>
                <a:cubicBezTo>
                  <a:pt x="16405084" y="5694599"/>
                  <a:pt x="16147959" y="5915297"/>
                  <a:pt x="15871448" y="5949950"/>
                </a:cubicBezTo>
                <a:cubicBezTo>
                  <a:pt x="13178095" y="6105147"/>
                  <a:pt x="6934129" y="6112970"/>
                  <a:pt x="591604" y="5949950"/>
                </a:cubicBezTo>
                <a:cubicBezTo>
                  <a:pt x="267057" y="5920361"/>
                  <a:pt x="-7019" y="5689179"/>
                  <a:pt x="0" y="5358346"/>
                </a:cubicBezTo>
                <a:cubicBezTo>
                  <a:pt x="64656" y="4337163"/>
                  <a:pt x="-17807" y="2960696"/>
                  <a:pt x="0" y="591604"/>
                </a:cubicBezTo>
                <a:close/>
              </a:path>
              <a:path w="16463052" h="5949950" stroke="0" extrusionOk="0">
                <a:moveTo>
                  <a:pt x="0" y="591604"/>
                </a:moveTo>
                <a:cubicBezTo>
                  <a:pt x="-51332" y="233207"/>
                  <a:pt x="246408" y="6929"/>
                  <a:pt x="591604" y="0"/>
                </a:cubicBezTo>
                <a:cubicBezTo>
                  <a:pt x="4187866" y="132882"/>
                  <a:pt x="12551181" y="-84951"/>
                  <a:pt x="15871448" y="0"/>
                </a:cubicBezTo>
                <a:cubicBezTo>
                  <a:pt x="16163215" y="34147"/>
                  <a:pt x="16459373" y="285204"/>
                  <a:pt x="16463052" y="591604"/>
                </a:cubicBezTo>
                <a:cubicBezTo>
                  <a:pt x="16483239" y="2914534"/>
                  <a:pt x="16615532" y="4353950"/>
                  <a:pt x="16463052" y="5358346"/>
                </a:cubicBezTo>
                <a:cubicBezTo>
                  <a:pt x="16480291" y="5687125"/>
                  <a:pt x="16222319" y="5900276"/>
                  <a:pt x="15871448" y="5949950"/>
                </a:cubicBezTo>
                <a:cubicBezTo>
                  <a:pt x="11647727" y="6037589"/>
                  <a:pt x="4424787"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7" name="Title 1">
            <a:extLst>
              <a:ext uri="{FF2B5EF4-FFF2-40B4-BE49-F238E27FC236}">
                <a16:creationId xmlns:a16="http://schemas.microsoft.com/office/drawing/2014/main" id="{949E9A5E-FB36-4BF6-91C1-BF6C53A7BBBE}"/>
              </a:ext>
            </a:extLst>
          </p:cNvPr>
          <p:cNvSpPr txBox="1">
            <a:spLocks/>
          </p:cNvSpPr>
          <p:nvPr/>
        </p:nvSpPr>
        <p:spPr>
          <a:xfrm>
            <a:off x="788354" y="279338"/>
            <a:ext cx="13232446"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81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Bài đọc </a:t>
            </a:r>
          </a:p>
          <a:p>
            <a:pPr algn="ctr" defTabSz="1371600"/>
            <a:r>
              <a:rPr lang="vi-VN" sz="81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được chia thành </a:t>
            </a:r>
            <a:r>
              <a:rPr lang="vi-VN" sz="81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mấy khổ</a:t>
            </a:r>
            <a:endParaRPr lang="en-US" sz="81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28" name="TextBox 27">
            <a:extLst>
              <a:ext uri="{FF2B5EF4-FFF2-40B4-BE49-F238E27FC236}">
                <a16:creationId xmlns:a16="http://schemas.microsoft.com/office/drawing/2014/main" id="{E5A3060F-B694-4F96-BC09-20977A909866}"/>
              </a:ext>
            </a:extLst>
          </p:cNvPr>
          <p:cNvSpPr txBox="1"/>
          <p:nvPr/>
        </p:nvSpPr>
        <p:spPr>
          <a:xfrm>
            <a:off x="3048000" y="4081637"/>
            <a:ext cx="12605004" cy="1015663"/>
          </a:xfrm>
          <a:prstGeom prst="rect">
            <a:avLst/>
          </a:prstGeom>
          <a:noFill/>
        </p:spPr>
        <p:txBody>
          <a:bodyPr wrap="square" rtlCol="0">
            <a:spAutoFit/>
          </a:bodyPr>
          <a:lstStyle/>
          <a:p>
            <a:pPr algn="ctr" defTabSz="1371600"/>
            <a:r>
              <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rPr>
              <a:t>Bài đọc được chia </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thành </a:t>
            </a:r>
            <a:r>
              <a:rPr lang="en-US" sz="6000" b="1">
                <a:solidFill>
                  <a:prstClr val="black"/>
                </a:solidFill>
                <a:latin typeface="Calibri" panose="020F0502020204030204" pitchFamily="34" charset="0"/>
                <a:ea typeface="Calibri" panose="020F0502020204030204" pitchFamily="34" charset="0"/>
                <a:cs typeface="Calibri" panose="020F0502020204030204" pitchFamily="34" charset="0"/>
              </a:rPr>
              <a:t>4</a:t>
            </a: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 khổ</a:t>
            </a:r>
            <a:endPar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72DE762-922D-48CC-A3A7-6C9CEFFC7E4D}"/>
              </a:ext>
            </a:extLst>
          </p:cNvPr>
          <p:cNvSpPr txBox="1"/>
          <p:nvPr/>
        </p:nvSpPr>
        <p:spPr>
          <a:xfrm>
            <a:off x="1900924" y="5096553"/>
            <a:ext cx="15929874" cy="3785652"/>
          </a:xfrm>
          <a:prstGeom prst="rect">
            <a:avLst/>
          </a:prstGeom>
          <a:noFill/>
        </p:spPr>
        <p:txBody>
          <a:bodyPr wrap="square" rtlCol="0">
            <a:spAutoFit/>
          </a:bodyPr>
          <a:lstStyle/>
          <a:p>
            <a:pPr marL="857250" indent="-857250" algn="just" defTabSz="1371600">
              <a:buFont typeface="Wingdings" panose="05000000000000000000" pitchFamily="2" charset="2"/>
              <a:buChar char="Ø"/>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 Khổ 1: Từ đầu đến Tuổi con là tuổi đi...</a:t>
            </a:r>
          </a:p>
          <a:p>
            <a:pPr marL="857250" indent="-857250" algn="just" defTabSz="1371600">
              <a:buFont typeface="Wingdings" panose="05000000000000000000" pitchFamily="2" charset="2"/>
              <a:buChar char="Ø"/>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 Khổ 2: Tiếp theo đến Ngọn gió của trăm miền.</a:t>
            </a:r>
          </a:p>
          <a:p>
            <a:pPr marL="857250" indent="-857250" algn="just" defTabSz="1371600">
              <a:buFont typeface="Wingdings" panose="05000000000000000000" pitchFamily="2" charset="2"/>
              <a:buChar char="Ø"/>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Khổ 3: Tiếp theo đến Khắp đồng hoa cúc dại.</a:t>
            </a:r>
          </a:p>
          <a:p>
            <a:pPr marL="857250" indent="-857250" algn="just" defTabSz="1371600">
              <a:buFont typeface="Wingdings" panose="05000000000000000000" pitchFamily="2" charset="2"/>
              <a:buChar char="Ø"/>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Khổ 4: Còn lại.</a:t>
            </a:r>
            <a:endParaRPr lang="en-US"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endParaRPr lang="en-US"/>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3" name="Picture 2">
            <a:extLst>
              <a:ext uri="{FF2B5EF4-FFF2-40B4-BE49-F238E27FC236}">
                <a16:creationId xmlns:a16="http://schemas.microsoft.com/office/drawing/2014/main" id="{9046F9BD-5FBB-4405-8687-D6BD7665697E}"/>
              </a:ext>
            </a:extLst>
          </p:cNvPr>
          <p:cNvPicPr>
            <a:picLocks noChangeAspect="1"/>
          </p:cNvPicPr>
          <p:nvPr/>
        </p:nvPicPr>
        <p:blipFill>
          <a:blip r:embed="rId10"/>
          <a:stretch>
            <a:fillRect/>
          </a:stretch>
        </p:blipFill>
        <p:spPr>
          <a:xfrm>
            <a:off x="2999508" y="2355083"/>
            <a:ext cx="13038633" cy="5106088"/>
          </a:xfrm>
          <a:prstGeom prst="rect">
            <a:avLst/>
          </a:prstGeom>
        </p:spPr>
      </p:pic>
      <p:pic>
        <p:nvPicPr>
          <p:cNvPr id="5" name="Picture 4">
            <a:extLst>
              <a:ext uri="{FF2B5EF4-FFF2-40B4-BE49-F238E27FC236}">
                <a16:creationId xmlns:a16="http://schemas.microsoft.com/office/drawing/2014/main" id="{1C01B2CD-2B79-B733-AA8E-13621E4D0EBB}"/>
              </a:ext>
            </a:extLst>
          </p:cNvPr>
          <p:cNvPicPr>
            <a:picLocks noChangeAspect="1"/>
          </p:cNvPicPr>
          <p:nvPr/>
        </p:nvPicPr>
        <p:blipFill>
          <a:blip r:embed="rId11"/>
          <a:stretch>
            <a:fillRect/>
          </a:stretch>
        </p:blipFill>
        <p:spPr>
          <a:xfrm>
            <a:off x="4925379" y="241416"/>
            <a:ext cx="7754784" cy="2536156"/>
          </a:xfrm>
          <a:prstGeom prst="rect">
            <a:avLst/>
          </a:prstGeom>
        </p:spPr>
      </p:pic>
    </p:spTree>
    <p:extLst>
      <p:ext uri="{BB962C8B-B14F-4D97-AF65-F5344CB8AC3E}">
        <p14:creationId xmlns:p14="http://schemas.microsoft.com/office/powerpoint/2010/main" val="336792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0" name="Picture 49" descr="A picture containing text, mirror, seat&#10;&#10;Description automatically generated">
            <a:extLst>
              <a:ext uri="{FF2B5EF4-FFF2-40B4-BE49-F238E27FC236}">
                <a16:creationId xmlns:a16="http://schemas.microsoft.com/office/drawing/2014/main" id="{789D6C73-BC40-49FB-8CF0-F5CDE7E9B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51" name="Rectangle: Rounded Corners 50">
            <a:extLst>
              <a:ext uri="{FF2B5EF4-FFF2-40B4-BE49-F238E27FC236}">
                <a16:creationId xmlns:a16="http://schemas.microsoft.com/office/drawing/2014/main" id="{B21BF490-F030-4035-83CD-9F47C9C47460}"/>
              </a:ext>
            </a:extLst>
          </p:cNvPr>
          <p:cNvSpPr/>
          <p:nvPr/>
        </p:nvSpPr>
        <p:spPr>
          <a:xfrm>
            <a:off x="7072312" y="3855833"/>
            <a:ext cx="10838540" cy="5949950"/>
          </a:xfrm>
          <a:custGeom>
            <a:avLst/>
            <a:gdLst>
              <a:gd name="connsiteX0" fmla="*/ 0 w 10838540"/>
              <a:gd name="connsiteY0" fmla="*/ 591604 h 5949950"/>
              <a:gd name="connsiteX1" fmla="*/ 591604 w 10838540"/>
              <a:gd name="connsiteY1" fmla="*/ 0 h 5949950"/>
              <a:gd name="connsiteX2" fmla="*/ 10246936 w 10838540"/>
              <a:gd name="connsiteY2" fmla="*/ 0 h 5949950"/>
              <a:gd name="connsiteX3" fmla="*/ 10838540 w 10838540"/>
              <a:gd name="connsiteY3" fmla="*/ 591604 h 5949950"/>
              <a:gd name="connsiteX4" fmla="*/ 10838540 w 10838540"/>
              <a:gd name="connsiteY4" fmla="*/ 5358346 h 5949950"/>
              <a:gd name="connsiteX5" fmla="*/ 10246936 w 10838540"/>
              <a:gd name="connsiteY5" fmla="*/ 5949950 h 5949950"/>
              <a:gd name="connsiteX6" fmla="*/ 591604 w 10838540"/>
              <a:gd name="connsiteY6" fmla="*/ 5949950 h 5949950"/>
              <a:gd name="connsiteX7" fmla="*/ 0 w 10838540"/>
              <a:gd name="connsiteY7" fmla="*/ 5358346 h 5949950"/>
              <a:gd name="connsiteX8" fmla="*/ 0 w 10838540"/>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8540" h="5949950" fill="none" extrusionOk="0">
                <a:moveTo>
                  <a:pt x="0" y="591604"/>
                </a:moveTo>
                <a:cubicBezTo>
                  <a:pt x="-43831" y="257781"/>
                  <a:pt x="275079" y="8349"/>
                  <a:pt x="591604" y="0"/>
                </a:cubicBezTo>
                <a:cubicBezTo>
                  <a:pt x="1601578" y="130954"/>
                  <a:pt x="8546976" y="43574"/>
                  <a:pt x="10246936" y="0"/>
                </a:cubicBezTo>
                <a:cubicBezTo>
                  <a:pt x="10586682" y="20044"/>
                  <a:pt x="10857335" y="287893"/>
                  <a:pt x="10838540" y="591604"/>
                </a:cubicBezTo>
                <a:cubicBezTo>
                  <a:pt x="10688101" y="1136148"/>
                  <a:pt x="10924419" y="3518075"/>
                  <a:pt x="10838540" y="5358346"/>
                </a:cubicBezTo>
                <a:cubicBezTo>
                  <a:pt x="10780572" y="5694599"/>
                  <a:pt x="10523447" y="5915297"/>
                  <a:pt x="10246936" y="5949950"/>
                </a:cubicBezTo>
                <a:cubicBezTo>
                  <a:pt x="8067557" y="6105147"/>
                  <a:pt x="5094859" y="6112970"/>
                  <a:pt x="591604" y="5949950"/>
                </a:cubicBezTo>
                <a:cubicBezTo>
                  <a:pt x="267057" y="5920361"/>
                  <a:pt x="-7019" y="5689179"/>
                  <a:pt x="0" y="5358346"/>
                </a:cubicBezTo>
                <a:cubicBezTo>
                  <a:pt x="64656" y="4337163"/>
                  <a:pt x="-17807" y="2960696"/>
                  <a:pt x="0" y="591604"/>
                </a:cubicBezTo>
                <a:close/>
              </a:path>
              <a:path w="10838540" h="5949950" stroke="0" extrusionOk="0">
                <a:moveTo>
                  <a:pt x="0" y="591604"/>
                </a:moveTo>
                <a:cubicBezTo>
                  <a:pt x="-51332" y="233207"/>
                  <a:pt x="246408" y="6929"/>
                  <a:pt x="591604" y="0"/>
                </a:cubicBezTo>
                <a:cubicBezTo>
                  <a:pt x="3558322" y="132882"/>
                  <a:pt x="8436027" y="-84951"/>
                  <a:pt x="10246936" y="0"/>
                </a:cubicBezTo>
                <a:cubicBezTo>
                  <a:pt x="10538703" y="34147"/>
                  <a:pt x="10834861" y="285204"/>
                  <a:pt x="10838540" y="591604"/>
                </a:cubicBezTo>
                <a:cubicBezTo>
                  <a:pt x="10858727" y="2914534"/>
                  <a:pt x="10991020" y="4353950"/>
                  <a:pt x="10838540" y="5358346"/>
                </a:cubicBezTo>
                <a:cubicBezTo>
                  <a:pt x="10855779" y="5687125"/>
                  <a:pt x="10597807" y="5900276"/>
                  <a:pt x="10246936" y="5949950"/>
                </a:cubicBezTo>
                <a:cubicBezTo>
                  <a:pt x="6615480" y="6037589"/>
                  <a:pt x="1571520"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Title 1">
            <a:extLst>
              <a:ext uri="{FF2B5EF4-FFF2-40B4-BE49-F238E27FC236}">
                <a16:creationId xmlns:a16="http://schemas.microsoft.com/office/drawing/2014/main" id="{5F66B8D1-3E2F-4F92-9368-8AA3919DFEB0}"/>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grpSp>
        <p:nvGrpSpPr>
          <p:cNvPr id="53" name="Group 52">
            <a:extLst>
              <a:ext uri="{FF2B5EF4-FFF2-40B4-BE49-F238E27FC236}">
                <a16:creationId xmlns:a16="http://schemas.microsoft.com/office/drawing/2014/main" id="{FFB65327-1FA2-4DC2-A79D-0C2F6C76FF85}"/>
              </a:ext>
            </a:extLst>
          </p:cNvPr>
          <p:cNvGrpSpPr/>
          <p:nvPr/>
        </p:nvGrpSpPr>
        <p:grpSpPr>
          <a:xfrm>
            <a:off x="9695307" y="6929438"/>
            <a:ext cx="5306568" cy="3059106"/>
            <a:chOff x="3853543" y="4366486"/>
            <a:chExt cx="3728365" cy="2664818"/>
          </a:xfrm>
        </p:grpSpPr>
        <p:pic>
          <p:nvPicPr>
            <p:cNvPr id="54" name="Picture 23">
              <a:extLst>
                <a:ext uri="{FF2B5EF4-FFF2-40B4-BE49-F238E27FC236}">
                  <a16:creationId xmlns:a16="http://schemas.microsoft.com/office/drawing/2014/main" id="{0FEE1629-2E31-4F21-8689-BBB942809B69}"/>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55" name="Picture 54">
              <a:extLst>
                <a:ext uri="{FF2B5EF4-FFF2-40B4-BE49-F238E27FC236}">
                  <a16:creationId xmlns:a16="http://schemas.microsoft.com/office/drawing/2014/main" id="{08FE9190-FCBE-4CFA-BDA5-D35B17DA3DA6}"/>
                </a:ext>
              </a:extLst>
            </p:cNvPr>
            <p:cNvPicPr>
              <a:picLocks noChangeAspect="1"/>
            </p:cNvPicPr>
            <p:nvPr/>
          </p:nvPicPr>
          <p:blipFill>
            <a:blip r:embed="rId7"/>
            <a:srcRect/>
            <a:stretch>
              <a:fillRect/>
            </a:stretch>
          </p:blipFill>
          <p:spPr>
            <a:xfrm>
              <a:off x="3853543" y="4366486"/>
              <a:ext cx="1604865" cy="2664818"/>
            </a:xfrm>
            <a:prstGeom prst="rect">
              <a:avLst/>
            </a:prstGeom>
          </p:spPr>
        </p:pic>
      </p:grpSp>
      <p:sp>
        <p:nvSpPr>
          <p:cNvPr id="56" name="TextBox 55">
            <a:extLst>
              <a:ext uri="{FF2B5EF4-FFF2-40B4-BE49-F238E27FC236}">
                <a16:creationId xmlns:a16="http://schemas.microsoft.com/office/drawing/2014/main" id="{7918EF68-0F7D-420D-8F4E-067FD89F27D9}"/>
              </a:ext>
            </a:extLst>
          </p:cNvPr>
          <p:cNvSpPr txBox="1"/>
          <p:nvPr/>
        </p:nvSpPr>
        <p:spPr>
          <a:xfrm>
            <a:off x="7500938" y="4260074"/>
            <a:ext cx="10272713" cy="341632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vi-VN" sz="7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ontrols>
      <mc:AlternateContent xmlns:mc="http://schemas.openxmlformats.org/markup-compatibility/2006">
        <mc:Choice xmlns:v="urn:schemas-microsoft-com:vml" Requires="v">
          <p:control name="TextBox1" r:id="rId1" imgW="4076640" imgH="1095480"/>
        </mc:Choice>
        <mc:Fallback>
          <p:control name="TextBox1" r:id="rId1" imgW="4076640" imgH="1095480">
            <p:pic>
              <p:nvPicPr>
                <p:cNvPr id="3" name="TextBox1"/>
                <p:cNvPicPr>
                  <a:picLocks/>
                </p:cNvPicPr>
                <p:nvPr/>
              </p:nvPicPr>
              <p:blipFill>
                <a:blip r:embed="rId8"/>
                <a:srcRect/>
                <a:stretch>
                  <a:fillRect/>
                </a:stretch>
              </p:blipFill>
              <p:spPr bwMode="auto">
                <a:xfrm>
                  <a:off x="12996863" y="571500"/>
                  <a:ext cx="4073525" cy="10953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563850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par>
                              <p:cTn id="21" fill="hold">
                                <p:stCondLst>
                                  <p:cond delay="500"/>
                                </p:stCondLst>
                                <p:childTnLst>
                                  <p:par>
                                    <p:cTn id="22" presetID="2" presetClass="entr" presetSubtype="4" fill="hold" nodeType="afterEffect" p14:presetBounceEnd="72000">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14:bounceEnd="72000">
                                          <p:cBhvr additive="base">
                                            <p:cTn id="24" dur="1000" fill="hold"/>
                                            <p:tgtEl>
                                              <p:spTgt spid="53"/>
                                            </p:tgtEl>
                                            <p:attrNameLst>
                                              <p:attrName>ppt_x</p:attrName>
                                            </p:attrNameLst>
                                          </p:cBhvr>
                                          <p:tavLst>
                                            <p:tav tm="0">
                                              <p:val>
                                                <p:strVal val="#ppt_x"/>
                                              </p:val>
                                            </p:tav>
                                            <p:tav tm="100000">
                                              <p:val>
                                                <p:strVal val="#ppt_x"/>
                                              </p:val>
                                            </p:tav>
                                          </p:tavLst>
                                        </p:anim>
                                        <p:anim calcmode="lin" valueType="num" p14:bounceEnd="72000">
                                          <p:cBhvr additive="base">
                                            <p:cTn id="25" dur="1000" fill="hold"/>
                                            <p:tgtEl>
                                              <p:spTgt spid="53"/>
                                            </p:tgtEl>
                                            <p:attrNameLst>
                                              <p:attrName>ppt_y</p:attrName>
                                            </p:attrNameLst>
                                          </p:cBhvr>
                                          <p:tavLst>
                                            <p:tav tm="0">
                                              <p:val>
                                                <p:strVal val="1+#ppt_h/2"/>
                                              </p:val>
                                            </p:tav>
                                            <p:tav tm="100000">
                                              <p:val>
                                                <p:strVal val="#ppt_y"/>
                                              </p:val>
                                            </p:tav>
                                          </p:tavLst>
                                        </p:anim>
                                      </p:childTnLst>
                                    </p:cTn>
                                  </p:par>
                                  <p:par>
                                    <p:cTn id="26" presetID="1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p:tgtEl>
                                              <p:spTgt spid="56"/>
                                            </p:tgtEl>
                                            <p:attrNameLst>
                                              <p:attrName>ppt_y</p:attrName>
                                            </p:attrNameLst>
                                          </p:cBhvr>
                                          <p:tavLst>
                                            <p:tav tm="0">
                                              <p:val>
                                                <p:strVal val="#ppt_y+#ppt_h*1.125000"/>
                                              </p:val>
                                            </p:tav>
                                            <p:tav tm="100000">
                                              <p:val>
                                                <p:strVal val="#ppt_y"/>
                                              </p:val>
                                            </p:tav>
                                          </p:tavLst>
                                        </p:anim>
                                        <p:animEffect transition="in" filter="wipe(up)">
                                          <p:cBhvr>
                                            <p:cTn id="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Tieng-tinh-tinh-www_tiengdong_com.wav"/>
                                            </p:tgtEl>
                                          </p:cMediaNode>
                                        </p:audio>
                                      </p:sub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1000" fill="hold"/>
                                            <p:tgtEl>
                                              <p:spTgt spid="53"/>
                                            </p:tgtEl>
                                            <p:attrNameLst>
                                              <p:attrName>ppt_x</p:attrName>
                                            </p:attrNameLst>
                                          </p:cBhvr>
                                          <p:tavLst>
                                            <p:tav tm="0">
                                              <p:val>
                                                <p:strVal val="#ppt_x"/>
                                              </p:val>
                                            </p:tav>
                                            <p:tav tm="100000">
                                              <p:val>
                                                <p:strVal val="#ppt_x"/>
                                              </p:val>
                                            </p:tav>
                                          </p:tavLst>
                                        </p:anim>
                                        <p:anim calcmode="lin" valueType="num">
                                          <p:cBhvr additive="base">
                                            <p:cTn id="25" dur="1000" fill="hold"/>
                                            <p:tgtEl>
                                              <p:spTgt spid="53"/>
                                            </p:tgtEl>
                                            <p:attrNameLst>
                                              <p:attrName>ppt_y</p:attrName>
                                            </p:attrNameLst>
                                          </p:cBhvr>
                                          <p:tavLst>
                                            <p:tav tm="0">
                                              <p:val>
                                                <p:strVal val="1+#ppt_h/2"/>
                                              </p:val>
                                            </p:tav>
                                            <p:tav tm="100000">
                                              <p:val>
                                                <p:strVal val="#ppt_y"/>
                                              </p:val>
                                            </p:tav>
                                          </p:tavLst>
                                        </p:anim>
                                      </p:childTnLst>
                                    </p:cTn>
                                  </p:par>
                                  <p:par>
                                    <p:cTn id="26" presetID="1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p:tgtEl>
                                              <p:spTgt spid="56"/>
                                            </p:tgtEl>
                                            <p:attrNameLst>
                                              <p:attrName>ppt_y</p:attrName>
                                            </p:attrNameLst>
                                          </p:cBhvr>
                                          <p:tavLst>
                                            <p:tav tm="0">
                                              <p:val>
                                                <p:strVal val="#ppt_y+#ppt_h*1.125000"/>
                                              </p:val>
                                            </p:tav>
                                            <p:tav tm="100000">
                                              <p:val>
                                                <p:strVal val="#ppt_y"/>
                                              </p:val>
                                            </p:tav>
                                          </p:tavLst>
                                        </p:anim>
                                        <p:animEffect transition="in" filter="wipe(up)">
                                          <p:cBhvr>
                                            <p:cTn id="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3" name="Rectangle: Rounded Corners 12">
            <a:extLst>
              <a:ext uri="{FF2B5EF4-FFF2-40B4-BE49-F238E27FC236}">
                <a16:creationId xmlns:a16="http://schemas.microsoft.com/office/drawing/2014/main" id="{B26B78AB-57A8-401A-8581-6E1313F8E75D}"/>
              </a:ext>
            </a:extLst>
          </p:cNvPr>
          <p:cNvSpPr/>
          <p:nvPr/>
        </p:nvSpPr>
        <p:spPr>
          <a:xfrm>
            <a:off x="1000126" y="3970136"/>
            <a:ext cx="5657849" cy="1650735"/>
          </a:xfrm>
          <a:custGeom>
            <a:avLst/>
            <a:gdLst>
              <a:gd name="connsiteX0" fmla="*/ 0 w 5657849"/>
              <a:gd name="connsiteY0" fmla="*/ 164133 h 1650735"/>
              <a:gd name="connsiteX1" fmla="*/ 164133 w 5657849"/>
              <a:gd name="connsiteY1" fmla="*/ 0 h 1650735"/>
              <a:gd name="connsiteX2" fmla="*/ 5493716 w 5657849"/>
              <a:gd name="connsiteY2" fmla="*/ 0 h 1650735"/>
              <a:gd name="connsiteX3" fmla="*/ 5657849 w 5657849"/>
              <a:gd name="connsiteY3" fmla="*/ 164133 h 1650735"/>
              <a:gd name="connsiteX4" fmla="*/ 5657849 w 5657849"/>
              <a:gd name="connsiteY4" fmla="*/ 1486602 h 1650735"/>
              <a:gd name="connsiteX5" fmla="*/ 5493716 w 5657849"/>
              <a:gd name="connsiteY5" fmla="*/ 1650735 h 1650735"/>
              <a:gd name="connsiteX6" fmla="*/ 164133 w 5657849"/>
              <a:gd name="connsiteY6" fmla="*/ 1650735 h 1650735"/>
              <a:gd name="connsiteX7" fmla="*/ 0 w 5657849"/>
              <a:gd name="connsiteY7" fmla="*/ 1486602 h 1650735"/>
              <a:gd name="connsiteX8" fmla="*/ 0 w 5657849"/>
              <a:gd name="connsiteY8" fmla="*/ 164133 h 16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49" h="1650735" fill="none" extrusionOk="0">
                <a:moveTo>
                  <a:pt x="0" y="164133"/>
                </a:moveTo>
                <a:cubicBezTo>
                  <a:pt x="-1315" y="73272"/>
                  <a:pt x="77987" y="3681"/>
                  <a:pt x="164133" y="0"/>
                </a:cubicBezTo>
                <a:cubicBezTo>
                  <a:pt x="1861760" y="130954"/>
                  <a:pt x="4398235" y="43574"/>
                  <a:pt x="5493716" y="0"/>
                </a:cubicBezTo>
                <a:cubicBezTo>
                  <a:pt x="5588851" y="6912"/>
                  <a:pt x="5668812" y="86913"/>
                  <a:pt x="5657849" y="164133"/>
                </a:cubicBezTo>
                <a:cubicBezTo>
                  <a:pt x="5681688" y="483398"/>
                  <a:pt x="5630913" y="1182481"/>
                  <a:pt x="5657849" y="1486602"/>
                </a:cubicBezTo>
                <a:cubicBezTo>
                  <a:pt x="5647173" y="1579003"/>
                  <a:pt x="5583199" y="1649931"/>
                  <a:pt x="5493716" y="1650735"/>
                </a:cubicBezTo>
                <a:cubicBezTo>
                  <a:pt x="2956603" y="1805932"/>
                  <a:pt x="1743632" y="1813755"/>
                  <a:pt x="164133" y="1650735"/>
                </a:cubicBezTo>
                <a:cubicBezTo>
                  <a:pt x="74055" y="1643023"/>
                  <a:pt x="-15242" y="1586150"/>
                  <a:pt x="0" y="1486602"/>
                </a:cubicBezTo>
                <a:cubicBezTo>
                  <a:pt x="4373" y="830332"/>
                  <a:pt x="-114982" y="632501"/>
                  <a:pt x="0" y="164133"/>
                </a:cubicBezTo>
                <a:close/>
              </a:path>
              <a:path w="5657849" h="1650735" stroke="0" extrusionOk="0">
                <a:moveTo>
                  <a:pt x="0" y="164133"/>
                </a:moveTo>
                <a:cubicBezTo>
                  <a:pt x="-1304" y="72681"/>
                  <a:pt x="72107" y="517"/>
                  <a:pt x="164133" y="0"/>
                </a:cubicBezTo>
                <a:cubicBezTo>
                  <a:pt x="2777848" y="132882"/>
                  <a:pt x="3809333" y="-84951"/>
                  <a:pt x="5493716" y="0"/>
                </a:cubicBezTo>
                <a:cubicBezTo>
                  <a:pt x="5578811" y="5423"/>
                  <a:pt x="5656276" y="82178"/>
                  <a:pt x="5657849" y="164133"/>
                </a:cubicBezTo>
                <a:cubicBezTo>
                  <a:pt x="5561013" y="304321"/>
                  <a:pt x="5609913" y="1196316"/>
                  <a:pt x="5657849" y="1486602"/>
                </a:cubicBezTo>
                <a:cubicBezTo>
                  <a:pt x="5674880" y="1579270"/>
                  <a:pt x="5589427" y="1640315"/>
                  <a:pt x="5493716" y="1650735"/>
                </a:cubicBezTo>
                <a:cubicBezTo>
                  <a:pt x="3113442" y="1738374"/>
                  <a:pt x="737747" y="1578056"/>
                  <a:pt x="164133" y="1650735"/>
                </a:cubicBezTo>
                <a:cubicBezTo>
                  <a:pt x="72273" y="1639180"/>
                  <a:pt x="-7424" y="1587567"/>
                  <a:pt x="0" y="1486602"/>
                </a:cubicBezTo>
                <a:cubicBezTo>
                  <a:pt x="72247" y="1142404"/>
                  <a:pt x="-9333" y="505054"/>
                  <a:pt x="0" y="164133"/>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5" name="TextBox 14">
            <a:extLst>
              <a:ext uri="{FF2B5EF4-FFF2-40B4-BE49-F238E27FC236}">
                <a16:creationId xmlns:a16="http://schemas.microsoft.com/office/drawing/2014/main" id="{9BEB641B-9B36-4D3C-9D7C-F6C0F66D2496}"/>
              </a:ext>
            </a:extLst>
          </p:cNvPr>
          <p:cNvSpPr txBox="1"/>
          <p:nvPr/>
        </p:nvSpPr>
        <p:spPr>
          <a:xfrm>
            <a:off x="-1214658" y="4096390"/>
            <a:ext cx="10179681"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Tuổi Ngựa</a:t>
            </a:r>
            <a:endPar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7358063" y="3802300"/>
            <a:ext cx="10372725" cy="5513831"/>
          </a:xfrm>
          <a:custGeom>
            <a:avLst/>
            <a:gdLst>
              <a:gd name="connsiteX0" fmla="*/ 0 w 10372725"/>
              <a:gd name="connsiteY0" fmla="*/ 548240 h 5513831"/>
              <a:gd name="connsiteX1" fmla="*/ 548240 w 10372725"/>
              <a:gd name="connsiteY1" fmla="*/ 0 h 5513831"/>
              <a:gd name="connsiteX2" fmla="*/ 9824485 w 10372725"/>
              <a:gd name="connsiteY2" fmla="*/ 0 h 5513831"/>
              <a:gd name="connsiteX3" fmla="*/ 10372725 w 10372725"/>
              <a:gd name="connsiteY3" fmla="*/ 548240 h 5513831"/>
              <a:gd name="connsiteX4" fmla="*/ 10372725 w 10372725"/>
              <a:gd name="connsiteY4" fmla="*/ 4965591 h 5513831"/>
              <a:gd name="connsiteX5" fmla="*/ 9824485 w 10372725"/>
              <a:gd name="connsiteY5" fmla="*/ 5513831 h 5513831"/>
              <a:gd name="connsiteX6" fmla="*/ 548240 w 10372725"/>
              <a:gd name="connsiteY6" fmla="*/ 5513831 h 5513831"/>
              <a:gd name="connsiteX7" fmla="*/ 0 w 10372725"/>
              <a:gd name="connsiteY7" fmla="*/ 4965591 h 5513831"/>
              <a:gd name="connsiteX8" fmla="*/ 0 w 1037272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5513831" fill="none" extrusionOk="0">
                <a:moveTo>
                  <a:pt x="0" y="548240"/>
                </a:moveTo>
                <a:cubicBezTo>
                  <a:pt x="-48439" y="237620"/>
                  <a:pt x="262138" y="13644"/>
                  <a:pt x="548240" y="0"/>
                </a:cubicBezTo>
                <a:cubicBezTo>
                  <a:pt x="4384746" y="130954"/>
                  <a:pt x="8618932" y="43574"/>
                  <a:pt x="9824485" y="0"/>
                </a:cubicBezTo>
                <a:cubicBezTo>
                  <a:pt x="10134380" y="10951"/>
                  <a:pt x="10376334" y="249876"/>
                  <a:pt x="10372725" y="548240"/>
                </a:cubicBezTo>
                <a:cubicBezTo>
                  <a:pt x="10222286" y="2015115"/>
                  <a:pt x="10458604" y="3346346"/>
                  <a:pt x="10372725" y="4965591"/>
                </a:cubicBezTo>
                <a:cubicBezTo>
                  <a:pt x="10317376" y="5277465"/>
                  <a:pt x="10089161" y="5487536"/>
                  <a:pt x="9824485" y="5513831"/>
                </a:cubicBezTo>
                <a:cubicBezTo>
                  <a:pt x="6974703" y="5669028"/>
                  <a:pt x="1650300" y="5676851"/>
                  <a:pt x="548240" y="5513831"/>
                </a:cubicBezTo>
                <a:cubicBezTo>
                  <a:pt x="248181" y="5476953"/>
                  <a:pt x="-43622" y="5293847"/>
                  <a:pt x="0" y="4965591"/>
                </a:cubicBezTo>
                <a:cubicBezTo>
                  <a:pt x="64656" y="3312993"/>
                  <a:pt x="-17807" y="1137367"/>
                  <a:pt x="0" y="548240"/>
                </a:cubicBezTo>
                <a:close/>
              </a:path>
              <a:path w="10372725" h="5513831" stroke="0" extrusionOk="0">
                <a:moveTo>
                  <a:pt x="0" y="548240"/>
                </a:moveTo>
                <a:cubicBezTo>
                  <a:pt x="-6129" y="241675"/>
                  <a:pt x="216698" y="10793"/>
                  <a:pt x="548240" y="0"/>
                </a:cubicBezTo>
                <a:cubicBezTo>
                  <a:pt x="4211090" y="132882"/>
                  <a:pt x="7599768" y="-84951"/>
                  <a:pt x="9824485" y="0"/>
                </a:cubicBezTo>
                <a:cubicBezTo>
                  <a:pt x="10118717" y="8353"/>
                  <a:pt x="10365140" y="287381"/>
                  <a:pt x="10372725" y="548240"/>
                </a:cubicBezTo>
                <a:cubicBezTo>
                  <a:pt x="10392912" y="1916559"/>
                  <a:pt x="10525205" y="3355383"/>
                  <a:pt x="10372725" y="4965591"/>
                </a:cubicBezTo>
                <a:cubicBezTo>
                  <a:pt x="10415101" y="5273403"/>
                  <a:pt x="10152057" y="5462820"/>
                  <a:pt x="9824485" y="5513831"/>
                </a:cubicBezTo>
                <a:cubicBezTo>
                  <a:pt x="8377959" y="5601470"/>
                  <a:pt x="30232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5E37F85D-C9A3-4295-B04F-26F90A3E0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741" y="7462657"/>
            <a:ext cx="2431031" cy="2580356"/>
          </a:xfrm>
          <a:prstGeom prst="rect">
            <a:avLst/>
          </a:prstGeom>
        </p:spPr>
      </p:pic>
      <p:pic>
        <p:nvPicPr>
          <p:cNvPr id="19" name="Picture 18">
            <a:extLst>
              <a:ext uri="{FF2B5EF4-FFF2-40B4-BE49-F238E27FC236}">
                <a16:creationId xmlns:a16="http://schemas.microsoft.com/office/drawing/2014/main" id="{37BCA1EF-30B2-4B49-A3D9-0B0DDA7335FF}"/>
              </a:ext>
            </a:extLst>
          </p:cNvPr>
          <p:cNvPicPr>
            <a:picLocks noChangeAspect="1"/>
          </p:cNvPicPr>
          <p:nvPr/>
        </p:nvPicPr>
        <p:blipFill>
          <a:blip r:embed="rId7"/>
          <a:stretch>
            <a:fillRect/>
          </a:stretch>
        </p:blipFill>
        <p:spPr>
          <a:xfrm>
            <a:off x="14325600" y="7415901"/>
            <a:ext cx="2039431" cy="2580356"/>
          </a:xfrm>
          <a:prstGeom prst="rect">
            <a:avLst/>
          </a:prstGeom>
        </p:spPr>
      </p:pic>
      <p:sp>
        <p:nvSpPr>
          <p:cNvPr id="20" name="TextBox 19">
            <a:extLst>
              <a:ext uri="{FF2B5EF4-FFF2-40B4-BE49-F238E27FC236}">
                <a16:creationId xmlns:a16="http://schemas.microsoft.com/office/drawing/2014/main" id="{23F61375-A2EF-4012-AF1A-60ACBCF0B57F}"/>
              </a:ext>
            </a:extLst>
          </p:cNvPr>
          <p:cNvSpPr txBox="1"/>
          <p:nvPr/>
        </p:nvSpPr>
        <p:spPr>
          <a:xfrm>
            <a:off x="8067690" y="4326004"/>
            <a:ext cx="8443692"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Sinh năm Ngựa(Ngọ) theo âm lịch</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âm thanh trả lời đúng">
            <a:hlinkClick r:id="" action="ppaction://media"/>
            <a:extLst>
              <a:ext uri="{FF2B5EF4-FFF2-40B4-BE49-F238E27FC236}">
                <a16:creationId xmlns:a16="http://schemas.microsoft.com/office/drawing/2014/main" id="{1489BAFA-C473-46E0-B000-6A2634FEAAD1}"/>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943287" y="7728527"/>
            <a:ext cx="914400" cy="914400"/>
          </a:xfrm>
          <a:prstGeom prst="rect">
            <a:avLst/>
          </a:prstGeom>
        </p:spPr>
      </p:pic>
      <p:pic>
        <p:nvPicPr>
          <p:cNvPr id="4098" name="Picture 2" descr="Tử vi tuổi Ngọ năm 2024 - Năm khởi sắc với nhiều năng lượng">
            <a:extLst>
              <a:ext uri="{FF2B5EF4-FFF2-40B4-BE49-F238E27FC236}">
                <a16:creationId xmlns:a16="http://schemas.microsoft.com/office/drawing/2014/main" id="{74ACB0A8-1DE6-5568-48A7-D290BFF5B2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2087" y="6031938"/>
            <a:ext cx="5309836" cy="339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34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 presetClass="mediacall" presetSubtype="0" fill="hold" nodeType="withEffect">
                                  <p:stCondLst>
                                    <p:cond delay="0"/>
                                  </p:stCondLst>
                                  <p:childTnLst>
                                    <p:cmd type="call" cmd="playFrom(0.0)">
                                      <p:cBhvr>
                                        <p:cTn id="22" dur="839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1"/>
                </p:tgtEl>
              </p:cMediaNode>
            </p:audio>
          </p:childTnLst>
        </p:cTn>
      </p:par>
    </p:tnLst>
    <p:bldLst>
      <p:bldP spid="17"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3" name="Rectangle: Rounded Corners 12">
            <a:extLst>
              <a:ext uri="{FF2B5EF4-FFF2-40B4-BE49-F238E27FC236}">
                <a16:creationId xmlns:a16="http://schemas.microsoft.com/office/drawing/2014/main" id="{B26B78AB-57A8-401A-8581-6E1313F8E75D}"/>
              </a:ext>
            </a:extLst>
          </p:cNvPr>
          <p:cNvSpPr/>
          <p:nvPr/>
        </p:nvSpPr>
        <p:spPr>
          <a:xfrm>
            <a:off x="1000126" y="3970136"/>
            <a:ext cx="5657849" cy="1650735"/>
          </a:xfrm>
          <a:custGeom>
            <a:avLst/>
            <a:gdLst>
              <a:gd name="connsiteX0" fmla="*/ 0 w 5657849"/>
              <a:gd name="connsiteY0" fmla="*/ 164133 h 1650735"/>
              <a:gd name="connsiteX1" fmla="*/ 164133 w 5657849"/>
              <a:gd name="connsiteY1" fmla="*/ 0 h 1650735"/>
              <a:gd name="connsiteX2" fmla="*/ 5493716 w 5657849"/>
              <a:gd name="connsiteY2" fmla="*/ 0 h 1650735"/>
              <a:gd name="connsiteX3" fmla="*/ 5657849 w 5657849"/>
              <a:gd name="connsiteY3" fmla="*/ 164133 h 1650735"/>
              <a:gd name="connsiteX4" fmla="*/ 5657849 w 5657849"/>
              <a:gd name="connsiteY4" fmla="*/ 1486602 h 1650735"/>
              <a:gd name="connsiteX5" fmla="*/ 5493716 w 5657849"/>
              <a:gd name="connsiteY5" fmla="*/ 1650735 h 1650735"/>
              <a:gd name="connsiteX6" fmla="*/ 164133 w 5657849"/>
              <a:gd name="connsiteY6" fmla="*/ 1650735 h 1650735"/>
              <a:gd name="connsiteX7" fmla="*/ 0 w 5657849"/>
              <a:gd name="connsiteY7" fmla="*/ 1486602 h 1650735"/>
              <a:gd name="connsiteX8" fmla="*/ 0 w 5657849"/>
              <a:gd name="connsiteY8" fmla="*/ 164133 h 16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49" h="1650735" fill="none" extrusionOk="0">
                <a:moveTo>
                  <a:pt x="0" y="164133"/>
                </a:moveTo>
                <a:cubicBezTo>
                  <a:pt x="-1315" y="73272"/>
                  <a:pt x="77987" y="3681"/>
                  <a:pt x="164133" y="0"/>
                </a:cubicBezTo>
                <a:cubicBezTo>
                  <a:pt x="1861760" y="130954"/>
                  <a:pt x="4398235" y="43574"/>
                  <a:pt x="5493716" y="0"/>
                </a:cubicBezTo>
                <a:cubicBezTo>
                  <a:pt x="5588851" y="6912"/>
                  <a:pt x="5668812" y="86913"/>
                  <a:pt x="5657849" y="164133"/>
                </a:cubicBezTo>
                <a:cubicBezTo>
                  <a:pt x="5681688" y="483398"/>
                  <a:pt x="5630913" y="1182481"/>
                  <a:pt x="5657849" y="1486602"/>
                </a:cubicBezTo>
                <a:cubicBezTo>
                  <a:pt x="5647173" y="1579003"/>
                  <a:pt x="5583199" y="1649931"/>
                  <a:pt x="5493716" y="1650735"/>
                </a:cubicBezTo>
                <a:cubicBezTo>
                  <a:pt x="2956603" y="1805932"/>
                  <a:pt x="1743632" y="1813755"/>
                  <a:pt x="164133" y="1650735"/>
                </a:cubicBezTo>
                <a:cubicBezTo>
                  <a:pt x="74055" y="1643023"/>
                  <a:pt x="-15242" y="1586150"/>
                  <a:pt x="0" y="1486602"/>
                </a:cubicBezTo>
                <a:cubicBezTo>
                  <a:pt x="4373" y="830332"/>
                  <a:pt x="-114982" y="632501"/>
                  <a:pt x="0" y="164133"/>
                </a:cubicBezTo>
                <a:close/>
              </a:path>
              <a:path w="5657849" h="1650735" stroke="0" extrusionOk="0">
                <a:moveTo>
                  <a:pt x="0" y="164133"/>
                </a:moveTo>
                <a:cubicBezTo>
                  <a:pt x="-1304" y="72681"/>
                  <a:pt x="72107" y="517"/>
                  <a:pt x="164133" y="0"/>
                </a:cubicBezTo>
                <a:cubicBezTo>
                  <a:pt x="2777848" y="132882"/>
                  <a:pt x="3809333" y="-84951"/>
                  <a:pt x="5493716" y="0"/>
                </a:cubicBezTo>
                <a:cubicBezTo>
                  <a:pt x="5578811" y="5423"/>
                  <a:pt x="5656276" y="82178"/>
                  <a:pt x="5657849" y="164133"/>
                </a:cubicBezTo>
                <a:cubicBezTo>
                  <a:pt x="5561013" y="304321"/>
                  <a:pt x="5609913" y="1196316"/>
                  <a:pt x="5657849" y="1486602"/>
                </a:cubicBezTo>
                <a:cubicBezTo>
                  <a:pt x="5674880" y="1579270"/>
                  <a:pt x="5589427" y="1640315"/>
                  <a:pt x="5493716" y="1650735"/>
                </a:cubicBezTo>
                <a:cubicBezTo>
                  <a:pt x="3113442" y="1738374"/>
                  <a:pt x="737747" y="1578056"/>
                  <a:pt x="164133" y="1650735"/>
                </a:cubicBezTo>
                <a:cubicBezTo>
                  <a:pt x="72273" y="1639180"/>
                  <a:pt x="-7424" y="1587567"/>
                  <a:pt x="0" y="1486602"/>
                </a:cubicBezTo>
                <a:cubicBezTo>
                  <a:pt x="72247" y="1142404"/>
                  <a:pt x="-9333" y="505054"/>
                  <a:pt x="0" y="164133"/>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5" name="TextBox 14">
            <a:extLst>
              <a:ext uri="{FF2B5EF4-FFF2-40B4-BE49-F238E27FC236}">
                <a16:creationId xmlns:a16="http://schemas.microsoft.com/office/drawing/2014/main" id="{9BEB641B-9B36-4D3C-9D7C-F6C0F66D2496}"/>
              </a:ext>
            </a:extLst>
          </p:cNvPr>
          <p:cNvSpPr txBox="1"/>
          <p:nvPr/>
        </p:nvSpPr>
        <p:spPr>
          <a:xfrm>
            <a:off x="-1214658" y="4096390"/>
            <a:ext cx="10179681"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Đại ngàn:</a:t>
            </a:r>
            <a:endPar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7358063" y="3802300"/>
            <a:ext cx="10372725" cy="5513831"/>
          </a:xfrm>
          <a:custGeom>
            <a:avLst/>
            <a:gdLst>
              <a:gd name="connsiteX0" fmla="*/ 0 w 10372725"/>
              <a:gd name="connsiteY0" fmla="*/ 548240 h 5513831"/>
              <a:gd name="connsiteX1" fmla="*/ 548240 w 10372725"/>
              <a:gd name="connsiteY1" fmla="*/ 0 h 5513831"/>
              <a:gd name="connsiteX2" fmla="*/ 9824485 w 10372725"/>
              <a:gd name="connsiteY2" fmla="*/ 0 h 5513831"/>
              <a:gd name="connsiteX3" fmla="*/ 10372725 w 10372725"/>
              <a:gd name="connsiteY3" fmla="*/ 548240 h 5513831"/>
              <a:gd name="connsiteX4" fmla="*/ 10372725 w 10372725"/>
              <a:gd name="connsiteY4" fmla="*/ 4965591 h 5513831"/>
              <a:gd name="connsiteX5" fmla="*/ 9824485 w 10372725"/>
              <a:gd name="connsiteY5" fmla="*/ 5513831 h 5513831"/>
              <a:gd name="connsiteX6" fmla="*/ 548240 w 10372725"/>
              <a:gd name="connsiteY6" fmla="*/ 5513831 h 5513831"/>
              <a:gd name="connsiteX7" fmla="*/ 0 w 10372725"/>
              <a:gd name="connsiteY7" fmla="*/ 4965591 h 5513831"/>
              <a:gd name="connsiteX8" fmla="*/ 0 w 1037272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5513831" fill="none" extrusionOk="0">
                <a:moveTo>
                  <a:pt x="0" y="548240"/>
                </a:moveTo>
                <a:cubicBezTo>
                  <a:pt x="-48439" y="237620"/>
                  <a:pt x="262138" y="13644"/>
                  <a:pt x="548240" y="0"/>
                </a:cubicBezTo>
                <a:cubicBezTo>
                  <a:pt x="4384746" y="130954"/>
                  <a:pt x="8618932" y="43574"/>
                  <a:pt x="9824485" y="0"/>
                </a:cubicBezTo>
                <a:cubicBezTo>
                  <a:pt x="10134380" y="10951"/>
                  <a:pt x="10376334" y="249876"/>
                  <a:pt x="10372725" y="548240"/>
                </a:cubicBezTo>
                <a:cubicBezTo>
                  <a:pt x="10222286" y="2015115"/>
                  <a:pt x="10458604" y="3346346"/>
                  <a:pt x="10372725" y="4965591"/>
                </a:cubicBezTo>
                <a:cubicBezTo>
                  <a:pt x="10317376" y="5277465"/>
                  <a:pt x="10089161" y="5487536"/>
                  <a:pt x="9824485" y="5513831"/>
                </a:cubicBezTo>
                <a:cubicBezTo>
                  <a:pt x="6974703" y="5669028"/>
                  <a:pt x="1650300" y="5676851"/>
                  <a:pt x="548240" y="5513831"/>
                </a:cubicBezTo>
                <a:cubicBezTo>
                  <a:pt x="248181" y="5476953"/>
                  <a:pt x="-43622" y="5293847"/>
                  <a:pt x="0" y="4965591"/>
                </a:cubicBezTo>
                <a:cubicBezTo>
                  <a:pt x="64656" y="3312993"/>
                  <a:pt x="-17807" y="1137367"/>
                  <a:pt x="0" y="548240"/>
                </a:cubicBezTo>
                <a:close/>
              </a:path>
              <a:path w="10372725" h="5513831" stroke="0" extrusionOk="0">
                <a:moveTo>
                  <a:pt x="0" y="548240"/>
                </a:moveTo>
                <a:cubicBezTo>
                  <a:pt x="-6129" y="241675"/>
                  <a:pt x="216698" y="10793"/>
                  <a:pt x="548240" y="0"/>
                </a:cubicBezTo>
                <a:cubicBezTo>
                  <a:pt x="4211090" y="132882"/>
                  <a:pt x="7599768" y="-84951"/>
                  <a:pt x="9824485" y="0"/>
                </a:cubicBezTo>
                <a:cubicBezTo>
                  <a:pt x="10118717" y="8353"/>
                  <a:pt x="10365140" y="287381"/>
                  <a:pt x="10372725" y="548240"/>
                </a:cubicBezTo>
                <a:cubicBezTo>
                  <a:pt x="10392912" y="1916559"/>
                  <a:pt x="10525205" y="3355383"/>
                  <a:pt x="10372725" y="4965591"/>
                </a:cubicBezTo>
                <a:cubicBezTo>
                  <a:pt x="10415101" y="5273403"/>
                  <a:pt x="10152057" y="5462820"/>
                  <a:pt x="9824485" y="5513831"/>
                </a:cubicBezTo>
                <a:cubicBezTo>
                  <a:pt x="8377959" y="5601470"/>
                  <a:pt x="30232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5E37F85D-C9A3-4295-B04F-26F90A3E0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2396" y="7455303"/>
            <a:ext cx="2431031" cy="2580356"/>
          </a:xfrm>
          <a:prstGeom prst="rect">
            <a:avLst/>
          </a:prstGeom>
        </p:spPr>
      </p:pic>
      <p:pic>
        <p:nvPicPr>
          <p:cNvPr id="19" name="Picture 18">
            <a:extLst>
              <a:ext uri="{FF2B5EF4-FFF2-40B4-BE49-F238E27FC236}">
                <a16:creationId xmlns:a16="http://schemas.microsoft.com/office/drawing/2014/main" id="{37BCA1EF-30B2-4B49-A3D9-0B0DDA7335FF}"/>
              </a:ext>
            </a:extLst>
          </p:cNvPr>
          <p:cNvPicPr>
            <a:picLocks noChangeAspect="1"/>
          </p:cNvPicPr>
          <p:nvPr/>
        </p:nvPicPr>
        <p:blipFill>
          <a:blip r:embed="rId7"/>
          <a:stretch>
            <a:fillRect/>
          </a:stretch>
        </p:blipFill>
        <p:spPr>
          <a:xfrm>
            <a:off x="15919958" y="7319207"/>
            <a:ext cx="2039431" cy="2580356"/>
          </a:xfrm>
          <a:prstGeom prst="rect">
            <a:avLst/>
          </a:prstGeom>
        </p:spPr>
      </p:pic>
      <p:sp>
        <p:nvSpPr>
          <p:cNvPr id="20" name="TextBox 19">
            <a:extLst>
              <a:ext uri="{FF2B5EF4-FFF2-40B4-BE49-F238E27FC236}">
                <a16:creationId xmlns:a16="http://schemas.microsoft.com/office/drawing/2014/main" id="{23F61375-A2EF-4012-AF1A-60ACBCF0B57F}"/>
              </a:ext>
            </a:extLst>
          </p:cNvPr>
          <p:cNvSpPr txBox="1"/>
          <p:nvPr/>
        </p:nvSpPr>
        <p:spPr>
          <a:xfrm>
            <a:off x="8067690" y="4326004"/>
            <a:ext cx="8443692" cy="415498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từ gọi chỉ những cánh rừng bạt ngàn mênh mông và đã có hàng triệu năm tuổi. </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âm thanh trả lời đúng">
            <a:hlinkClick r:id="" action="ppaction://media"/>
            <a:extLst>
              <a:ext uri="{FF2B5EF4-FFF2-40B4-BE49-F238E27FC236}">
                <a16:creationId xmlns:a16="http://schemas.microsoft.com/office/drawing/2014/main" id="{1489BAFA-C473-46E0-B000-6A2634FEAAD1}"/>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943287" y="7728527"/>
            <a:ext cx="914400" cy="914400"/>
          </a:xfrm>
          <a:prstGeom prst="rect">
            <a:avLst/>
          </a:prstGeom>
        </p:spPr>
      </p:pic>
      <p:pic>
        <p:nvPicPr>
          <p:cNvPr id="7170" name="Picture 2" descr="Giữ mãi màu xanh rừng Nà Hẩu">
            <a:extLst>
              <a:ext uri="{FF2B5EF4-FFF2-40B4-BE49-F238E27FC236}">
                <a16:creationId xmlns:a16="http://schemas.microsoft.com/office/drawing/2014/main" id="{09FF3FE0-90F9-462D-EE4E-3BD6BBECC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1394" y="6142472"/>
            <a:ext cx="5634695" cy="317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9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 presetClass="mediacall" presetSubtype="0" fill="hold" nodeType="withEffect">
                                  <p:stCondLst>
                                    <p:cond delay="0"/>
                                  </p:stCondLst>
                                  <p:childTnLst>
                                    <p:cmd type="call" cmd="playFrom(0.0)">
                                      <p:cBhvr>
                                        <p:cTn id="22" dur="839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1"/>
                </p:tgtEl>
              </p:cMediaNode>
            </p:audio>
          </p:childTnLst>
        </p:cTn>
      </p:par>
    </p:tnLst>
    <p:bldLst>
      <p:bldP spid="17"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q2ofead">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q2ofead">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TotalTime>
  <Words>576</Words>
  <Application>Microsoft Office PowerPoint</Application>
  <PresentationFormat>Custom</PresentationFormat>
  <Paragraphs>54</Paragraphs>
  <Slides>22</Slides>
  <Notes>0</Notes>
  <HiddenSlides>0</HiddenSlides>
  <MMClips>7</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#9Slide05 SVNClementine</vt:lpstr>
      <vt:lpstr>#9Slide07 HoneyCream</vt:lpstr>
      <vt:lpstr>Aptos</vt:lpstr>
      <vt:lpstr>Aptos Display</vt:lpstr>
      <vt:lpstr>Arial</vt:lpstr>
      <vt:lpstr>Calibri</vt:lpstr>
      <vt:lpstr>SVN-Newton</vt:lpstr>
      <vt:lpstr>Times New Roman</vt:lpstr>
      <vt:lpstr>UTM Mother</vt:lpstr>
      <vt:lpstr>Wingdings</vt:lpstr>
      <vt:lpstr>字魂59号-创粗黑</vt:lpstr>
      <vt:lpstr>1_Custom Design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44</cp:revision>
  <dcterms:created xsi:type="dcterms:W3CDTF">2006-08-16T00:00:00Z</dcterms:created>
  <dcterms:modified xsi:type="dcterms:W3CDTF">2025-12-21T12:48:34Z</dcterms:modified>
  <cp:category>9Slide.vn</cp:category>
  <dc:identifier>DAGFWtf46PY</dc:identifier>
</cp:coreProperties>
</file>