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94" r:id="rId3"/>
    <p:sldId id="257" r:id="rId4"/>
    <p:sldId id="276" r:id="rId5"/>
    <p:sldId id="258" r:id="rId6"/>
    <p:sldId id="260" r:id="rId7"/>
    <p:sldId id="261" r:id="rId8"/>
    <p:sldId id="259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0900"/>
            <a:ext cx="12192000" cy="5156200"/>
          </a:xfrm>
        </p:spPr>
      </p:pic>
      <p:sp>
        <p:nvSpPr>
          <p:cNvPr id="6" name="Rectangle 5"/>
          <p:cNvSpPr/>
          <p:nvPr/>
        </p:nvSpPr>
        <p:spPr>
          <a:xfrm>
            <a:off x="203201" y="1366500"/>
            <a:ext cx="11379201" cy="2869632"/>
          </a:xfrm>
          <a:prstGeom prst="rect">
            <a:avLst/>
          </a:prstGeom>
        </p:spPr>
        <p:txBody>
          <a:bodyPr>
            <a:spAutoFit/>
            <a:scene3d>
              <a:camera prst="perspectiveFront"/>
              <a:lightRig rig="threePt" dir="t"/>
            </a:scene3d>
          </a:bodyPr>
          <a:lstStyle/>
          <a:p>
            <a:pPr>
              <a:defRPr/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>
              <a:defRPr/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 VÀ ĐỊA LÍ</a:t>
            </a:r>
          </a:p>
          <a:p>
            <a:pPr algn="ctr">
              <a:defRPr/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DÂN CƯ VÀ DÂN TỘC Ở 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(T1)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  <a:p>
            <a:pPr algn="ctr">
              <a:defRPr/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Bùi Thị Ánh Hồng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3280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13941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676</Words>
  <Application>Microsoft Office PowerPoint</Application>
  <PresentationFormat>Widescreen</PresentationFormat>
  <Paragraphs>50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2024-07-19T12:50:26Z</dcterms:created>
  <dcterms:modified xsi:type="dcterms:W3CDTF">2025-12-21T11:59:24Z</dcterms:modified>
</cp:coreProperties>
</file>