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18"/>
  </p:notesMasterIdLst>
  <p:sldIdLst>
    <p:sldId id="514" r:id="rId3"/>
    <p:sldId id="491" r:id="rId4"/>
    <p:sldId id="258" r:id="rId5"/>
    <p:sldId id="259" r:id="rId6"/>
    <p:sldId id="495" r:id="rId7"/>
    <p:sldId id="257" r:id="rId8"/>
    <p:sldId id="261" r:id="rId9"/>
    <p:sldId id="497" r:id="rId10"/>
    <p:sldId id="260" r:id="rId11"/>
    <p:sldId id="263" r:id="rId12"/>
    <p:sldId id="273" r:id="rId13"/>
    <p:sldId id="274" r:id="rId14"/>
    <p:sldId id="509" r:id="rId15"/>
    <p:sldId id="511" r:id="rId16"/>
    <p:sldId id="504" r:id="rId1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22" autoAdjust="0"/>
  </p:normalViewPr>
  <p:slideViewPr>
    <p:cSldViewPr>
      <p:cViewPr varScale="1">
        <p:scale>
          <a:sx n="44" d="100"/>
          <a:sy n="44" d="100"/>
        </p:scale>
        <p:origin x="7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B506-6640-42CD-90E8-FFCC628C9349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4513-6C75-49AA-8233-64C27664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39851" y="2583876"/>
            <a:ext cx="14582400" cy="26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98700" y="6828876"/>
            <a:ext cx="10890600" cy="8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1853100" y="5225100"/>
            <a:ext cx="14582400" cy="13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15376250" y="817751"/>
            <a:ext cx="17136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" name="Google Shape;50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51" name="Google Shape;51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" name="Google Shape;84;p2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85" name="Google Shape;85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6" name="Google Shape;86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3" name="Google Shape;93;p2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94" name="Google Shape;94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5" name="Google Shape;95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96" name="Google Shape;96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2" name="Google Shape;102;p2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103" name="Google Shape;103;p2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04" name="Google Shape;104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" name="Google Shape;105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2" name="Google Shape;172;p2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" name="Google Shape;173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5" name="Google Shape;175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82" name="Google Shape;182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3" name="Google Shape;183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84" name="Google Shape;184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90" name="Google Shape;190;p2"/>
          <p:cNvSpPr/>
          <p:nvPr/>
        </p:nvSpPr>
        <p:spPr>
          <a:xfrm flipH="1">
            <a:off x="-98991" y="5296352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15890696" y="4484051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95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"/>
          <p:cNvSpPr txBox="1">
            <a:spLocks noGrp="1"/>
          </p:cNvSpPr>
          <p:nvPr>
            <p:ph type="title" hasCustomPrompt="1"/>
          </p:nvPr>
        </p:nvSpPr>
        <p:spPr>
          <a:xfrm flipH="1">
            <a:off x="7568700" y="2720486"/>
            <a:ext cx="3150600" cy="20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999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3"/>
          <p:cNvSpPr txBox="1">
            <a:spLocks noGrp="1"/>
          </p:cNvSpPr>
          <p:nvPr>
            <p:ph type="title" idx="2"/>
          </p:nvPr>
        </p:nvSpPr>
        <p:spPr>
          <a:xfrm>
            <a:off x="2766000" y="5522411"/>
            <a:ext cx="12756000" cy="17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6" name="Google Shape;196;p3"/>
          <p:cNvSpPr txBox="1">
            <a:spLocks noGrp="1"/>
          </p:cNvSpPr>
          <p:nvPr>
            <p:ph type="subTitle" idx="1"/>
          </p:nvPr>
        </p:nvSpPr>
        <p:spPr>
          <a:xfrm>
            <a:off x="2766000" y="7363100"/>
            <a:ext cx="1275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3"/>
          <p:cNvGrpSpPr/>
          <p:nvPr/>
        </p:nvGrpSpPr>
        <p:grpSpPr>
          <a:xfrm rot="-1314852">
            <a:off x="-300213" y="-291"/>
            <a:ext cx="2261993" cy="1863110"/>
            <a:chOff x="5342550" y="4109652"/>
            <a:chExt cx="1131049" cy="931599"/>
          </a:xfrm>
        </p:grpSpPr>
        <p:sp>
          <p:nvSpPr>
            <p:cNvPr id="198" name="Google Shape;198;p3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8" name="Google Shape;208;p3"/>
          <p:cNvSpPr/>
          <p:nvPr/>
        </p:nvSpPr>
        <p:spPr>
          <a:xfrm>
            <a:off x="15955010" y="5345803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9" name="Google Shape;209;p3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10" name="Google Shape;210;p3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11" name="Google Shape;211;p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2" name="Google Shape;212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233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236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5" name="Google Shape;245;p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46" name="Google Shape;246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9" name="Google Shape;279;p3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80" name="Google Shape;280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81" name="Google Shape;281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82" name="Google Shape;282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84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8" name="Google Shape;288;p3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89" name="Google Shape;289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90" name="Google Shape;290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91" name="Google Shape;291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97" name="Google Shape;297;p3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98" name="Google Shape;298;p3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99" name="Google Shape;299;p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00" name="Google Shape;300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302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308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324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3" name="Google Shape;333;p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34" name="Google Shape;334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355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362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67" name="Google Shape;367;p3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368" name="Google Shape;368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69" name="Google Shape;369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370" name="Google Shape;370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76" name="Google Shape;376;p3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377" name="Google Shape;377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78" name="Google Shape;378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379" name="Google Shape;379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280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8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8"/>
          <p:cNvSpPr txBox="1">
            <a:spLocks noGrp="1"/>
          </p:cNvSpPr>
          <p:nvPr>
            <p:ph type="title"/>
          </p:nvPr>
        </p:nvSpPr>
        <p:spPr>
          <a:xfrm>
            <a:off x="2776200" y="2097176"/>
            <a:ext cx="12735600" cy="6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9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056" name="Google Shape;1056;p8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1057" name="Google Shape;1057;p8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058" name="Google Shape;1058;p8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9" name="Google Shape;1059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2" name="Google Shape;1092;p8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93" name="Google Shape;1093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26" name="Google Shape;1126;p8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127" name="Google Shape;1127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28" name="Google Shape;1128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29" name="Google Shape;1129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35" name="Google Shape;1135;p8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136" name="Google Shape;1136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37" name="Google Shape;1137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38" name="Google Shape;1138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144" name="Google Shape;1144;p8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1145" name="Google Shape;1145;p8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146" name="Google Shape;1146;p8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47" name="Google Shape;1147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80" name="Google Shape;1180;p8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81" name="Google Shape;1181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7" name="Google Shape;1187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14" name="Google Shape;1214;p8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215" name="Google Shape;1215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6" name="Google Shape;1216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17" name="Google Shape;1217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23" name="Google Shape;1223;p8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224" name="Google Shape;1224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25" name="Google Shape;1225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26" name="Google Shape;1226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232" name="Google Shape;1232;p8"/>
          <p:cNvGrpSpPr/>
          <p:nvPr/>
        </p:nvGrpSpPr>
        <p:grpSpPr>
          <a:xfrm>
            <a:off x="13761791" y="-29848"/>
            <a:ext cx="4529447" cy="1369634"/>
            <a:chOff x="6200475" y="1"/>
            <a:chExt cx="2264497" cy="684749"/>
          </a:xfrm>
        </p:grpSpPr>
        <p:sp>
          <p:nvSpPr>
            <p:cNvPr id="1233" name="Google Shape;1233;p8"/>
            <p:cNvSpPr/>
            <p:nvPr/>
          </p:nvSpPr>
          <p:spPr>
            <a:xfrm rot="10800000" flipH="1">
              <a:off x="7116756" y="5717"/>
              <a:ext cx="8848" cy="1497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8"/>
            <p:cNvSpPr/>
            <p:nvPr/>
          </p:nvSpPr>
          <p:spPr>
            <a:xfrm rot="10800000" flipH="1">
              <a:off x="7822447" y="8441"/>
              <a:ext cx="340591" cy="15165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8"/>
            <p:cNvSpPr/>
            <p:nvPr/>
          </p:nvSpPr>
          <p:spPr>
            <a:xfrm rot="10800000" flipH="1">
              <a:off x="6758738" y="6943"/>
              <a:ext cx="8848" cy="3812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8"/>
            <p:cNvSpPr/>
            <p:nvPr/>
          </p:nvSpPr>
          <p:spPr>
            <a:xfrm rot="10800000" flipH="1">
              <a:off x="6842866" y="9801"/>
              <a:ext cx="1906" cy="95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8"/>
            <p:cNvSpPr/>
            <p:nvPr/>
          </p:nvSpPr>
          <p:spPr>
            <a:xfrm rot="10800000" flipH="1">
              <a:off x="6770990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8"/>
            <p:cNvSpPr/>
            <p:nvPr/>
          </p:nvSpPr>
          <p:spPr>
            <a:xfrm rot="10800000" flipH="1">
              <a:off x="6841232" y="10618"/>
              <a:ext cx="1770" cy="1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8"/>
            <p:cNvSpPr/>
            <p:nvPr/>
          </p:nvSpPr>
          <p:spPr>
            <a:xfrm rot="10800000" flipH="1">
              <a:off x="6767451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8"/>
            <p:cNvSpPr/>
            <p:nvPr/>
          </p:nvSpPr>
          <p:spPr>
            <a:xfrm rot="10800000" flipH="1">
              <a:off x="7265953" y="453733"/>
              <a:ext cx="254695" cy="174794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8"/>
            <p:cNvSpPr/>
            <p:nvPr/>
          </p:nvSpPr>
          <p:spPr>
            <a:xfrm rot="10800000" flipH="1">
              <a:off x="7508126" y="403772"/>
              <a:ext cx="347806" cy="170846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8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8"/>
            <p:cNvSpPr/>
            <p:nvPr/>
          </p:nvSpPr>
          <p:spPr>
            <a:xfrm rot="10800000" flipH="1">
              <a:off x="7922501" y="264916"/>
              <a:ext cx="159814" cy="116121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8"/>
            <p:cNvSpPr/>
            <p:nvPr/>
          </p:nvSpPr>
          <p:spPr>
            <a:xfrm rot="10800000" flipH="1">
              <a:off x="8294540" y="38662"/>
              <a:ext cx="170432" cy="152877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8"/>
            <p:cNvSpPr/>
            <p:nvPr/>
          </p:nvSpPr>
          <p:spPr>
            <a:xfrm rot="10800000" flipH="1">
              <a:off x="6865735" y="517850"/>
              <a:ext cx="5445" cy="544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8"/>
            <p:cNvSpPr/>
            <p:nvPr/>
          </p:nvSpPr>
          <p:spPr>
            <a:xfrm rot="10800000" flipH="1">
              <a:off x="6797263" y="517851"/>
              <a:ext cx="103729" cy="110676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8"/>
            <p:cNvSpPr/>
            <p:nvPr/>
          </p:nvSpPr>
          <p:spPr>
            <a:xfrm rot="10800000" flipH="1">
              <a:off x="7574829" y="4357"/>
              <a:ext cx="256464" cy="92298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 rot="10800000" flipH="1">
              <a:off x="8082180" y="373958"/>
              <a:ext cx="1906" cy="190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8"/>
            <p:cNvSpPr/>
            <p:nvPr/>
          </p:nvSpPr>
          <p:spPr>
            <a:xfrm rot="10800000" flipH="1">
              <a:off x="8078641" y="3826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8"/>
            <p:cNvSpPr/>
            <p:nvPr/>
          </p:nvSpPr>
          <p:spPr>
            <a:xfrm rot="10800000" flipH="1">
              <a:off x="6916375" y="491578"/>
              <a:ext cx="281239" cy="19317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8"/>
            <p:cNvSpPr/>
            <p:nvPr/>
          </p:nvSpPr>
          <p:spPr>
            <a:xfrm rot="10800000" flipH="1">
              <a:off x="7127238" y="5719"/>
              <a:ext cx="203783" cy="238504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8"/>
            <p:cNvSpPr/>
            <p:nvPr/>
          </p:nvSpPr>
          <p:spPr>
            <a:xfrm rot="10800000" flipH="1">
              <a:off x="7329117" y="9257"/>
              <a:ext cx="9665" cy="2995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 rot="10800000" flipH="1">
              <a:off x="6732330" y="542491"/>
              <a:ext cx="45739" cy="42746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 rot="10800000" flipH="1">
              <a:off x="7764456" y="351088"/>
              <a:ext cx="179144" cy="115985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 rot="10800000" flipH="1">
              <a:off x="7069384" y="126468"/>
              <a:ext cx="45739" cy="26682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 rot="10800000" flipH="1">
              <a:off x="7557404" y="186094"/>
              <a:ext cx="21100" cy="40976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 rot="10800000" flipH="1">
              <a:off x="7566117" y="554470"/>
              <a:ext cx="38796" cy="44243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 rot="10800000" flipH="1">
              <a:off x="7948774" y="173842"/>
              <a:ext cx="31718" cy="28588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 rot="10800000" flipH="1">
              <a:off x="7142076" y="167716"/>
              <a:ext cx="23958" cy="23823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 rot="10800000" flipH="1">
              <a:off x="7464293" y="300174"/>
              <a:ext cx="24775" cy="25457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 rot="10800000" flipH="1">
              <a:off x="6251388" y="135180"/>
              <a:ext cx="23006" cy="24504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 rot="10800000" flipH="1">
              <a:off x="6274257" y="128101"/>
              <a:ext cx="5309" cy="7215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 rot="10800000" flipH="1">
              <a:off x="6200475" y="355037"/>
              <a:ext cx="382791" cy="321000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8"/>
            <p:cNvSpPr/>
            <p:nvPr/>
          </p:nvSpPr>
          <p:spPr>
            <a:xfrm rot="10800000" flipH="1">
              <a:off x="6301211" y="334751"/>
              <a:ext cx="24095" cy="34033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8"/>
            <p:cNvSpPr/>
            <p:nvPr/>
          </p:nvSpPr>
          <p:spPr>
            <a:xfrm rot="10800000" flipH="1">
              <a:off x="7797807" y="185005"/>
              <a:ext cx="24775" cy="2232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8"/>
            <p:cNvSpPr/>
            <p:nvPr/>
          </p:nvSpPr>
          <p:spPr>
            <a:xfrm rot="10800000" flipH="1">
              <a:off x="7681962" y="159820"/>
              <a:ext cx="33487" cy="19331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8"/>
            <p:cNvSpPr/>
            <p:nvPr/>
          </p:nvSpPr>
          <p:spPr>
            <a:xfrm rot="10800000" flipH="1">
              <a:off x="7366008" y="312426"/>
              <a:ext cx="19466" cy="17697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8"/>
            <p:cNvSpPr/>
            <p:nvPr/>
          </p:nvSpPr>
          <p:spPr>
            <a:xfrm rot="10800000" flipH="1">
              <a:off x="8061080" y="475785"/>
              <a:ext cx="19466" cy="21101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8"/>
            <p:cNvSpPr/>
            <p:nvPr/>
          </p:nvSpPr>
          <p:spPr>
            <a:xfrm rot="10800000" flipH="1">
              <a:off x="7753974" y="159548"/>
              <a:ext cx="19466" cy="3199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8"/>
            <p:cNvSpPr/>
            <p:nvPr/>
          </p:nvSpPr>
          <p:spPr>
            <a:xfrm rot="10800000" flipH="1">
              <a:off x="6558630" y="398462"/>
              <a:ext cx="17560" cy="15928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8"/>
            <p:cNvSpPr/>
            <p:nvPr/>
          </p:nvSpPr>
          <p:spPr>
            <a:xfrm rot="10800000" flipH="1">
              <a:off x="6772760" y="183916"/>
              <a:ext cx="15927" cy="14566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8"/>
            <p:cNvSpPr/>
            <p:nvPr/>
          </p:nvSpPr>
          <p:spPr>
            <a:xfrm rot="10800000" flipH="1">
              <a:off x="7036032" y="219447"/>
              <a:ext cx="17697" cy="15928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8"/>
            <p:cNvSpPr/>
            <p:nvPr/>
          </p:nvSpPr>
          <p:spPr>
            <a:xfrm rot="10800000" flipH="1">
              <a:off x="7039572" y="289691"/>
              <a:ext cx="15927" cy="14158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8"/>
            <p:cNvSpPr/>
            <p:nvPr/>
          </p:nvSpPr>
          <p:spPr>
            <a:xfrm rot="10800000" flipH="1">
              <a:off x="8129553" y="266821"/>
              <a:ext cx="26545" cy="16472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8"/>
            <p:cNvSpPr/>
            <p:nvPr/>
          </p:nvSpPr>
          <p:spPr>
            <a:xfrm rot="10800000" flipH="1">
              <a:off x="7380029" y="55678"/>
              <a:ext cx="12388" cy="1470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8"/>
            <p:cNvSpPr/>
            <p:nvPr/>
          </p:nvSpPr>
          <p:spPr>
            <a:xfrm rot="10800000" flipH="1">
              <a:off x="7311556" y="128101"/>
              <a:ext cx="15927" cy="1470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8"/>
            <p:cNvSpPr/>
            <p:nvPr/>
          </p:nvSpPr>
          <p:spPr>
            <a:xfrm rot="10800000" flipH="1">
              <a:off x="6260100" y="365109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8"/>
            <p:cNvSpPr/>
            <p:nvPr/>
          </p:nvSpPr>
          <p:spPr>
            <a:xfrm rot="10800000" flipH="1">
              <a:off x="6260100" y="365109"/>
              <a:ext cx="21236" cy="212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8"/>
            <p:cNvSpPr/>
            <p:nvPr/>
          </p:nvSpPr>
          <p:spPr>
            <a:xfrm rot="10800000" flipH="1">
              <a:off x="7838238" y="325222"/>
              <a:ext cx="12388" cy="19059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8"/>
            <p:cNvSpPr/>
            <p:nvPr/>
          </p:nvSpPr>
          <p:spPr>
            <a:xfrm rot="10800000" flipH="1">
              <a:off x="7848720" y="163224"/>
              <a:ext cx="28178" cy="21237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8"/>
            <p:cNvSpPr/>
            <p:nvPr/>
          </p:nvSpPr>
          <p:spPr>
            <a:xfrm rot="10800000" flipH="1">
              <a:off x="7732874" y="282204"/>
              <a:ext cx="12388" cy="14566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8"/>
            <p:cNvSpPr/>
            <p:nvPr/>
          </p:nvSpPr>
          <p:spPr>
            <a:xfrm rot="10800000" flipH="1">
              <a:off x="7925904" y="532417"/>
              <a:ext cx="19058" cy="13613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8"/>
            <p:cNvSpPr/>
            <p:nvPr/>
          </p:nvSpPr>
          <p:spPr>
            <a:xfrm rot="10800000" flipH="1">
              <a:off x="6806111" y="177381"/>
              <a:ext cx="15927" cy="9938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8"/>
            <p:cNvSpPr/>
            <p:nvPr/>
          </p:nvSpPr>
          <p:spPr>
            <a:xfrm rot="10800000" flipH="1">
              <a:off x="7904941" y="266413"/>
              <a:ext cx="12388" cy="12796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8"/>
            <p:cNvSpPr/>
            <p:nvPr/>
          </p:nvSpPr>
          <p:spPr>
            <a:xfrm rot="10800000" flipH="1">
              <a:off x="7767995" y="141851"/>
              <a:ext cx="17697" cy="15519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8"/>
            <p:cNvSpPr/>
            <p:nvPr/>
          </p:nvSpPr>
          <p:spPr>
            <a:xfrm rot="10800000" flipH="1">
              <a:off x="7199250" y="344145"/>
              <a:ext cx="14157" cy="10618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8"/>
            <p:cNvSpPr/>
            <p:nvPr/>
          </p:nvSpPr>
          <p:spPr>
            <a:xfrm rot="10800000" flipH="1">
              <a:off x="7255471" y="263281"/>
              <a:ext cx="10618" cy="12524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8"/>
            <p:cNvSpPr/>
            <p:nvPr/>
          </p:nvSpPr>
          <p:spPr>
            <a:xfrm rot="10800000" flipH="1">
              <a:off x="7543656" y="3539"/>
              <a:ext cx="20828" cy="8712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8"/>
            <p:cNvSpPr/>
            <p:nvPr/>
          </p:nvSpPr>
          <p:spPr>
            <a:xfrm rot="10800000" flipH="1">
              <a:off x="8419234" y="210734"/>
              <a:ext cx="14157" cy="1238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8"/>
            <p:cNvSpPr/>
            <p:nvPr/>
          </p:nvSpPr>
          <p:spPr>
            <a:xfrm rot="10800000" flipH="1">
              <a:off x="7144799" y="233468"/>
              <a:ext cx="12524" cy="9393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8"/>
            <p:cNvSpPr/>
            <p:nvPr/>
          </p:nvSpPr>
          <p:spPr>
            <a:xfrm rot="10800000" flipH="1">
              <a:off x="6339463" y="356397"/>
              <a:ext cx="13885" cy="17969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8"/>
            <p:cNvSpPr/>
            <p:nvPr/>
          </p:nvSpPr>
          <p:spPr>
            <a:xfrm rot="10800000" flipH="1">
              <a:off x="6247848" y="338835"/>
              <a:ext cx="12388" cy="24640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8"/>
            <p:cNvSpPr/>
            <p:nvPr/>
          </p:nvSpPr>
          <p:spPr>
            <a:xfrm rot="10800000" flipH="1">
              <a:off x="7301074" y="261512"/>
              <a:ext cx="10618" cy="107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8"/>
            <p:cNvSpPr/>
            <p:nvPr/>
          </p:nvSpPr>
          <p:spPr>
            <a:xfrm rot="10800000" flipH="1">
              <a:off x="7320405" y="175067"/>
              <a:ext cx="7079" cy="9393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8"/>
            <p:cNvSpPr/>
            <p:nvPr/>
          </p:nvSpPr>
          <p:spPr>
            <a:xfrm rot="10800000" flipH="1">
              <a:off x="7655689" y="101827"/>
              <a:ext cx="8848" cy="721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8"/>
            <p:cNvSpPr/>
            <p:nvPr/>
          </p:nvSpPr>
          <p:spPr>
            <a:xfrm rot="10800000" flipH="1">
              <a:off x="7773304" y="164993"/>
              <a:ext cx="15519" cy="11571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8"/>
            <p:cNvSpPr/>
            <p:nvPr/>
          </p:nvSpPr>
          <p:spPr>
            <a:xfrm rot="10800000" flipH="1">
              <a:off x="8090892" y="293639"/>
              <a:ext cx="21236" cy="12252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8"/>
            <p:cNvSpPr/>
            <p:nvPr/>
          </p:nvSpPr>
          <p:spPr>
            <a:xfrm rot="10800000" flipH="1">
              <a:off x="8162904" y="174250"/>
              <a:ext cx="14157" cy="11980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8"/>
            <p:cNvSpPr/>
            <p:nvPr/>
          </p:nvSpPr>
          <p:spPr>
            <a:xfrm rot="10800000" flipH="1">
              <a:off x="6560263" y="375727"/>
              <a:ext cx="10754" cy="8849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8"/>
            <p:cNvSpPr/>
            <p:nvPr/>
          </p:nvSpPr>
          <p:spPr>
            <a:xfrm rot="10800000" flipH="1">
              <a:off x="7903171" y="510908"/>
              <a:ext cx="14157" cy="14430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8"/>
            <p:cNvSpPr/>
            <p:nvPr/>
          </p:nvSpPr>
          <p:spPr>
            <a:xfrm rot="10800000" flipH="1">
              <a:off x="6467287" y="452915"/>
              <a:ext cx="12388" cy="884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8"/>
            <p:cNvSpPr/>
            <p:nvPr/>
          </p:nvSpPr>
          <p:spPr>
            <a:xfrm rot="10800000" flipH="1">
              <a:off x="6555090" y="432903"/>
              <a:ext cx="8848" cy="9665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8"/>
            <p:cNvSpPr/>
            <p:nvPr/>
          </p:nvSpPr>
          <p:spPr>
            <a:xfrm rot="10800000" flipH="1">
              <a:off x="6566525" y="586325"/>
              <a:ext cx="13204" cy="11571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8"/>
            <p:cNvSpPr/>
            <p:nvPr/>
          </p:nvSpPr>
          <p:spPr>
            <a:xfrm rot="10800000" flipH="1">
              <a:off x="6716539" y="516761"/>
              <a:ext cx="12388" cy="8985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8"/>
            <p:cNvSpPr/>
            <p:nvPr/>
          </p:nvSpPr>
          <p:spPr>
            <a:xfrm rot="10800000" flipH="1">
              <a:off x="7299305" y="433584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8"/>
            <p:cNvSpPr/>
            <p:nvPr/>
          </p:nvSpPr>
          <p:spPr>
            <a:xfrm rot="10800000" flipH="1">
              <a:off x="7583677" y="105367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8"/>
            <p:cNvSpPr/>
            <p:nvPr/>
          </p:nvSpPr>
          <p:spPr>
            <a:xfrm rot="10800000" flipH="1">
              <a:off x="7818907" y="512541"/>
              <a:ext cx="12388" cy="10346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8"/>
            <p:cNvSpPr/>
            <p:nvPr/>
          </p:nvSpPr>
          <p:spPr>
            <a:xfrm rot="10800000" flipH="1">
              <a:off x="8168213" y="106728"/>
              <a:ext cx="15382" cy="11027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8"/>
            <p:cNvSpPr/>
            <p:nvPr/>
          </p:nvSpPr>
          <p:spPr>
            <a:xfrm rot="10800000" flipH="1">
              <a:off x="7808289" y="104142"/>
              <a:ext cx="21236" cy="1184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8"/>
            <p:cNvSpPr/>
            <p:nvPr/>
          </p:nvSpPr>
          <p:spPr>
            <a:xfrm rot="10800000" flipH="1">
              <a:off x="7313326" y="192356"/>
              <a:ext cx="7215" cy="6126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8"/>
            <p:cNvSpPr/>
            <p:nvPr/>
          </p:nvSpPr>
          <p:spPr>
            <a:xfrm rot="10800000" flipH="1">
              <a:off x="6756969" y="150972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8"/>
            <p:cNvSpPr/>
            <p:nvPr/>
          </p:nvSpPr>
          <p:spPr>
            <a:xfrm rot="10800000" flipH="1">
              <a:off x="7095657" y="436851"/>
              <a:ext cx="12524" cy="10891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8"/>
            <p:cNvSpPr/>
            <p:nvPr/>
          </p:nvSpPr>
          <p:spPr>
            <a:xfrm rot="10800000" flipH="1">
              <a:off x="6769220" y="440663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8"/>
            <p:cNvSpPr/>
            <p:nvPr/>
          </p:nvSpPr>
          <p:spPr>
            <a:xfrm rot="10800000" flipH="1">
              <a:off x="7023781" y="470476"/>
              <a:ext cx="13749" cy="9529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8"/>
            <p:cNvSpPr/>
            <p:nvPr/>
          </p:nvSpPr>
          <p:spPr>
            <a:xfrm rot="10800000" flipH="1">
              <a:off x="7193941" y="233468"/>
              <a:ext cx="4628" cy="6807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8"/>
            <p:cNvSpPr/>
            <p:nvPr/>
          </p:nvSpPr>
          <p:spPr>
            <a:xfrm rot="10800000" flipH="1">
              <a:off x="7295765" y="382670"/>
              <a:ext cx="8984" cy="7215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8"/>
            <p:cNvSpPr/>
            <p:nvPr/>
          </p:nvSpPr>
          <p:spPr>
            <a:xfrm rot="10800000" flipH="1">
              <a:off x="7502953" y="579247"/>
              <a:ext cx="14157" cy="8985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8"/>
            <p:cNvSpPr/>
            <p:nvPr/>
          </p:nvSpPr>
          <p:spPr>
            <a:xfrm rot="10800000" flipH="1">
              <a:off x="7601646" y="380356"/>
              <a:ext cx="11979" cy="99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8"/>
            <p:cNvSpPr/>
            <p:nvPr/>
          </p:nvSpPr>
          <p:spPr>
            <a:xfrm rot="10800000" flipH="1">
              <a:off x="7685501" y="119389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8"/>
            <p:cNvSpPr/>
            <p:nvPr/>
          </p:nvSpPr>
          <p:spPr>
            <a:xfrm rot="10800000" flipH="1">
              <a:off x="8294540" y="305483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8"/>
            <p:cNvSpPr/>
            <p:nvPr/>
          </p:nvSpPr>
          <p:spPr>
            <a:xfrm rot="10800000" flipH="1">
              <a:off x="7882071" y="472246"/>
              <a:ext cx="7215" cy="599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8"/>
            <p:cNvSpPr/>
            <p:nvPr/>
          </p:nvSpPr>
          <p:spPr>
            <a:xfrm rot="10800000" flipH="1">
              <a:off x="6692036" y="166763"/>
              <a:ext cx="1770" cy="8985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8"/>
            <p:cNvSpPr/>
            <p:nvPr/>
          </p:nvSpPr>
          <p:spPr>
            <a:xfrm rot="10800000" flipH="1">
              <a:off x="6260100" y="1"/>
              <a:ext cx="855017" cy="239185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8"/>
            <p:cNvSpPr/>
            <p:nvPr/>
          </p:nvSpPr>
          <p:spPr>
            <a:xfrm rot="10800000" flipH="1">
              <a:off x="7857432" y="105367"/>
              <a:ext cx="51048" cy="4955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8"/>
            <p:cNvSpPr/>
            <p:nvPr/>
          </p:nvSpPr>
          <p:spPr>
            <a:xfrm rot="10800000" flipH="1">
              <a:off x="8141804" y="183644"/>
              <a:ext cx="249386" cy="120205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8"/>
            <p:cNvSpPr/>
            <p:nvPr/>
          </p:nvSpPr>
          <p:spPr>
            <a:xfrm rot="10800000" flipH="1">
              <a:off x="8389422" y="176837"/>
              <a:ext cx="14157" cy="19875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8"/>
            <p:cNvSpPr/>
            <p:nvPr/>
          </p:nvSpPr>
          <p:spPr>
            <a:xfrm rot="10800000" flipH="1">
              <a:off x="8313871" y="150155"/>
              <a:ext cx="10618" cy="9802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8"/>
            <p:cNvSpPr/>
            <p:nvPr/>
          </p:nvSpPr>
          <p:spPr>
            <a:xfrm rot="10800000" flipH="1">
              <a:off x="7564347" y="10618"/>
              <a:ext cx="10618" cy="4084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8"/>
            <p:cNvSpPr/>
            <p:nvPr/>
          </p:nvSpPr>
          <p:spPr>
            <a:xfrm rot="10800000" flipH="1">
              <a:off x="7044744" y="466801"/>
              <a:ext cx="23006" cy="18242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8"/>
            <p:cNvSpPr/>
            <p:nvPr/>
          </p:nvSpPr>
          <p:spPr>
            <a:xfrm rot="10800000" flipH="1">
              <a:off x="7130778" y="505054"/>
              <a:ext cx="8984" cy="11163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8"/>
            <p:cNvSpPr/>
            <p:nvPr/>
          </p:nvSpPr>
          <p:spPr>
            <a:xfrm rot="10800000" flipH="1">
              <a:off x="7767995" y="431678"/>
              <a:ext cx="26273" cy="18106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8"/>
            <p:cNvSpPr/>
            <p:nvPr/>
          </p:nvSpPr>
          <p:spPr>
            <a:xfrm rot="10800000" flipH="1">
              <a:off x="7736413" y="375727"/>
              <a:ext cx="19466" cy="11027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8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8"/>
            <p:cNvSpPr/>
            <p:nvPr/>
          </p:nvSpPr>
          <p:spPr>
            <a:xfrm rot="10800000" flipH="1">
              <a:off x="7915422" y="361570"/>
              <a:ext cx="17697" cy="19467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8"/>
            <p:cNvSpPr/>
            <p:nvPr/>
          </p:nvSpPr>
          <p:spPr>
            <a:xfrm rot="10800000" flipH="1">
              <a:off x="7750435" y="115849"/>
              <a:ext cx="14157" cy="16336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8"/>
            <p:cNvSpPr/>
            <p:nvPr/>
          </p:nvSpPr>
          <p:spPr>
            <a:xfrm rot="10800000" flipH="1">
              <a:off x="7720623" y="87806"/>
              <a:ext cx="17697" cy="10891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8"/>
            <p:cNvSpPr/>
            <p:nvPr/>
          </p:nvSpPr>
          <p:spPr>
            <a:xfrm rot="10800000" flipH="1">
              <a:off x="8013707" y="158731"/>
              <a:ext cx="23006" cy="11707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8"/>
            <p:cNvSpPr/>
            <p:nvPr/>
          </p:nvSpPr>
          <p:spPr>
            <a:xfrm rot="10800000" flipH="1">
              <a:off x="6584902" y="509138"/>
              <a:ext cx="115981" cy="108361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8"/>
            <p:cNvSpPr/>
            <p:nvPr/>
          </p:nvSpPr>
          <p:spPr>
            <a:xfrm rot="10800000" flipH="1">
              <a:off x="7560808" y="438893"/>
              <a:ext cx="15927" cy="9529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8"/>
            <p:cNvSpPr/>
            <p:nvPr/>
          </p:nvSpPr>
          <p:spPr>
            <a:xfrm rot="10800000" flipH="1">
              <a:off x="7413381" y="456454"/>
              <a:ext cx="10754" cy="11163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8"/>
          <p:cNvGrpSpPr/>
          <p:nvPr/>
        </p:nvGrpSpPr>
        <p:grpSpPr>
          <a:xfrm>
            <a:off x="107776" y="6227917"/>
            <a:ext cx="1491422" cy="1077464"/>
            <a:chOff x="443355" y="1067621"/>
            <a:chExt cx="613199" cy="443000"/>
          </a:xfrm>
        </p:grpSpPr>
        <p:sp>
          <p:nvSpPr>
            <p:cNvPr id="1342" name="Google Shape;1342;p8"/>
            <p:cNvSpPr/>
            <p:nvPr/>
          </p:nvSpPr>
          <p:spPr>
            <a:xfrm>
              <a:off x="528349" y="1102743"/>
              <a:ext cx="528204" cy="380517"/>
            </a:xfrm>
            <a:custGeom>
              <a:avLst/>
              <a:gdLst/>
              <a:ahLst/>
              <a:cxnLst/>
              <a:rect l="l" t="t" r="r" b="b"/>
              <a:pathLst>
                <a:path w="2722" h="1961" extrusionOk="0">
                  <a:moveTo>
                    <a:pt x="749" y="349"/>
                  </a:moveTo>
                  <a:cubicBezTo>
                    <a:pt x="753" y="373"/>
                    <a:pt x="758" y="397"/>
                    <a:pt x="763" y="423"/>
                  </a:cubicBezTo>
                  <a:lnTo>
                    <a:pt x="763" y="423"/>
                  </a:lnTo>
                  <a:cubicBezTo>
                    <a:pt x="758" y="397"/>
                    <a:pt x="753" y="372"/>
                    <a:pt x="749" y="349"/>
                  </a:cubicBezTo>
                  <a:close/>
                  <a:moveTo>
                    <a:pt x="1651" y="0"/>
                  </a:moveTo>
                  <a:cubicBezTo>
                    <a:pt x="1638" y="0"/>
                    <a:pt x="1625" y="0"/>
                    <a:pt x="1625" y="13"/>
                  </a:cubicBezTo>
                  <a:cubicBezTo>
                    <a:pt x="1610" y="122"/>
                    <a:pt x="1604" y="165"/>
                    <a:pt x="1564" y="165"/>
                  </a:cubicBezTo>
                  <a:cubicBezTo>
                    <a:pt x="1538" y="165"/>
                    <a:pt x="1498" y="147"/>
                    <a:pt x="1432" y="116"/>
                  </a:cubicBezTo>
                  <a:cubicBezTo>
                    <a:pt x="1432" y="116"/>
                    <a:pt x="1432" y="103"/>
                    <a:pt x="1419" y="103"/>
                  </a:cubicBezTo>
                  <a:lnTo>
                    <a:pt x="1380" y="103"/>
                  </a:lnTo>
                  <a:lnTo>
                    <a:pt x="1238" y="90"/>
                  </a:lnTo>
                  <a:lnTo>
                    <a:pt x="1200" y="65"/>
                  </a:lnTo>
                  <a:lnTo>
                    <a:pt x="1213" y="90"/>
                  </a:lnTo>
                  <a:lnTo>
                    <a:pt x="1110" y="155"/>
                  </a:lnTo>
                  <a:lnTo>
                    <a:pt x="1006" y="155"/>
                  </a:lnTo>
                  <a:cubicBezTo>
                    <a:pt x="993" y="155"/>
                    <a:pt x="981" y="168"/>
                    <a:pt x="981" y="181"/>
                  </a:cubicBezTo>
                  <a:lnTo>
                    <a:pt x="916" y="219"/>
                  </a:lnTo>
                  <a:cubicBezTo>
                    <a:pt x="907" y="210"/>
                    <a:pt x="894" y="207"/>
                    <a:pt x="879" y="207"/>
                  </a:cubicBezTo>
                  <a:cubicBezTo>
                    <a:pt x="863" y="207"/>
                    <a:pt x="845" y="210"/>
                    <a:pt x="828" y="210"/>
                  </a:cubicBezTo>
                  <a:cubicBezTo>
                    <a:pt x="818" y="210"/>
                    <a:pt x="809" y="209"/>
                    <a:pt x="800" y="206"/>
                  </a:cubicBezTo>
                  <a:cubicBezTo>
                    <a:pt x="753" y="225"/>
                    <a:pt x="699" y="237"/>
                    <a:pt x="643" y="237"/>
                  </a:cubicBezTo>
                  <a:cubicBezTo>
                    <a:pt x="622" y="237"/>
                    <a:pt x="602" y="236"/>
                    <a:pt x="581" y="232"/>
                  </a:cubicBezTo>
                  <a:lnTo>
                    <a:pt x="581" y="232"/>
                  </a:lnTo>
                  <a:cubicBezTo>
                    <a:pt x="594" y="245"/>
                    <a:pt x="607" y="258"/>
                    <a:pt x="620" y="258"/>
                  </a:cubicBezTo>
                  <a:cubicBezTo>
                    <a:pt x="645" y="284"/>
                    <a:pt x="684" y="310"/>
                    <a:pt x="671" y="348"/>
                  </a:cubicBezTo>
                  <a:cubicBezTo>
                    <a:pt x="645" y="387"/>
                    <a:pt x="607" y="387"/>
                    <a:pt x="555" y="387"/>
                  </a:cubicBezTo>
                  <a:lnTo>
                    <a:pt x="413" y="387"/>
                  </a:lnTo>
                  <a:cubicBezTo>
                    <a:pt x="387" y="421"/>
                    <a:pt x="360" y="433"/>
                    <a:pt x="333" y="433"/>
                  </a:cubicBezTo>
                  <a:cubicBezTo>
                    <a:pt x="279" y="433"/>
                    <a:pt x="224" y="387"/>
                    <a:pt x="181" y="387"/>
                  </a:cubicBezTo>
                  <a:cubicBezTo>
                    <a:pt x="149" y="393"/>
                    <a:pt x="120" y="397"/>
                    <a:pt x="91" y="397"/>
                  </a:cubicBezTo>
                  <a:cubicBezTo>
                    <a:pt x="62" y="397"/>
                    <a:pt x="33" y="393"/>
                    <a:pt x="1" y="387"/>
                  </a:cubicBezTo>
                  <a:lnTo>
                    <a:pt x="1" y="400"/>
                  </a:lnTo>
                  <a:lnTo>
                    <a:pt x="1" y="413"/>
                  </a:lnTo>
                  <a:lnTo>
                    <a:pt x="78" y="438"/>
                  </a:lnTo>
                  <a:cubicBezTo>
                    <a:pt x="142" y="471"/>
                    <a:pt x="213" y="487"/>
                    <a:pt x="286" y="487"/>
                  </a:cubicBezTo>
                  <a:cubicBezTo>
                    <a:pt x="358" y="487"/>
                    <a:pt x="433" y="471"/>
                    <a:pt x="503" y="438"/>
                  </a:cubicBezTo>
                  <a:lnTo>
                    <a:pt x="555" y="438"/>
                  </a:lnTo>
                  <a:cubicBezTo>
                    <a:pt x="581" y="516"/>
                    <a:pt x="529" y="555"/>
                    <a:pt x="465" y="567"/>
                  </a:cubicBezTo>
                  <a:cubicBezTo>
                    <a:pt x="362" y="580"/>
                    <a:pt x="400" y="632"/>
                    <a:pt x="439" y="683"/>
                  </a:cubicBezTo>
                  <a:cubicBezTo>
                    <a:pt x="426" y="696"/>
                    <a:pt x="439" y="709"/>
                    <a:pt x="452" y="722"/>
                  </a:cubicBezTo>
                  <a:cubicBezTo>
                    <a:pt x="452" y="774"/>
                    <a:pt x="439" y="825"/>
                    <a:pt x="413" y="864"/>
                  </a:cubicBezTo>
                  <a:lnTo>
                    <a:pt x="413" y="954"/>
                  </a:lnTo>
                  <a:lnTo>
                    <a:pt x="439" y="1006"/>
                  </a:lnTo>
                  <a:cubicBezTo>
                    <a:pt x="413" y="1148"/>
                    <a:pt x="284" y="1173"/>
                    <a:pt x="168" y="1238"/>
                  </a:cubicBezTo>
                  <a:cubicBezTo>
                    <a:pt x="199" y="1259"/>
                    <a:pt x="224" y="1265"/>
                    <a:pt x="246" y="1265"/>
                  </a:cubicBezTo>
                  <a:cubicBezTo>
                    <a:pt x="279" y="1265"/>
                    <a:pt x="305" y="1251"/>
                    <a:pt x="336" y="1251"/>
                  </a:cubicBezTo>
                  <a:cubicBezTo>
                    <a:pt x="347" y="1247"/>
                    <a:pt x="359" y="1245"/>
                    <a:pt x="369" y="1245"/>
                  </a:cubicBezTo>
                  <a:cubicBezTo>
                    <a:pt x="394" y="1245"/>
                    <a:pt x="413" y="1255"/>
                    <a:pt x="413" y="1264"/>
                  </a:cubicBezTo>
                  <a:cubicBezTo>
                    <a:pt x="387" y="1406"/>
                    <a:pt x="516" y="1406"/>
                    <a:pt x="594" y="1457"/>
                  </a:cubicBezTo>
                  <a:cubicBezTo>
                    <a:pt x="516" y="1535"/>
                    <a:pt x="594" y="1663"/>
                    <a:pt x="516" y="1741"/>
                  </a:cubicBezTo>
                  <a:lnTo>
                    <a:pt x="542" y="1741"/>
                  </a:lnTo>
                  <a:cubicBezTo>
                    <a:pt x="568" y="1728"/>
                    <a:pt x="594" y="1702"/>
                    <a:pt x="607" y="1676"/>
                  </a:cubicBezTo>
                  <a:cubicBezTo>
                    <a:pt x="629" y="1639"/>
                    <a:pt x="669" y="1619"/>
                    <a:pt x="706" y="1619"/>
                  </a:cubicBezTo>
                  <a:cubicBezTo>
                    <a:pt x="733" y="1619"/>
                    <a:pt x="758" y="1629"/>
                    <a:pt x="774" y="1651"/>
                  </a:cubicBezTo>
                  <a:cubicBezTo>
                    <a:pt x="852" y="1715"/>
                    <a:pt x="929" y="1767"/>
                    <a:pt x="1006" y="1818"/>
                  </a:cubicBezTo>
                  <a:cubicBezTo>
                    <a:pt x="1045" y="1818"/>
                    <a:pt x="1084" y="1805"/>
                    <a:pt x="1122" y="1792"/>
                  </a:cubicBezTo>
                  <a:cubicBezTo>
                    <a:pt x="1155" y="1774"/>
                    <a:pt x="1176" y="1764"/>
                    <a:pt x="1190" y="1764"/>
                  </a:cubicBezTo>
                  <a:cubicBezTo>
                    <a:pt x="1214" y="1764"/>
                    <a:pt x="1217" y="1796"/>
                    <a:pt x="1226" y="1870"/>
                  </a:cubicBezTo>
                  <a:cubicBezTo>
                    <a:pt x="1187" y="1883"/>
                    <a:pt x="1161" y="1921"/>
                    <a:pt x="1174" y="1960"/>
                  </a:cubicBezTo>
                  <a:cubicBezTo>
                    <a:pt x="1200" y="1960"/>
                    <a:pt x="1238" y="1947"/>
                    <a:pt x="1277" y="1921"/>
                  </a:cubicBezTo>
                  <a:lnTo>
                    <a:pt x="1277" y="1870"/>
                  </a:lnTo>
                  <a:cubicBezTo>
                    <a:pt x="1342" y="1844"/>
                    <a:pt x="1393" y="1818"/>
                    <a:pt x="1458" y="1792"/>
                  </a:cubicBezTo>
                  <a:cubicBezTo>
                    <a:pt x="1475" y="1785"/>
                    <a:pt x="1489" y="1782"/>
                    <a:pt x="1499" y="1782"/>
                  </a:cubicBezTo>
                  <a:cubicBezTo>
                    <a:pt x="1528" y="1782"/>
                    <a:pt x="1535" y="1806"/>
                    <a:pt x="1535" y="1844"/>
                  </a:cubicBezTo>
                  <a:lnTo>
                    <a:pt x="1587" y="1831"/>
                  </a:lnTo>
                  <a:cubicBezTo>
                    <a:pt x="1638" y="1715"/>
                    <a:pt x="1754" y="1676"/>
                    <a:pt x="1819" y="1599"/>
                  </a:cubicBezTo>
                  <a:cubicBezTo>
                    <a:pt x="1832" y="1535"/>
                    <a:pt x="1870" y="1470"/>
                    <a:pt x="1935" y="1457"/>
                  </a:cubicBezTo>
                  <a:lnTo>
                    <a:pt x="1961" y="1406"/>
                  </a:lnTo>
                  <a:lnTo>
                    <a:pt x="1961" y="1341"/>
                  </a:lnTo>
                  <a:cubicBezTo>
                    <a:pt x="1972" y="1338"/>
                    <a:pt x="1983" y="1337"/>
                    <a:pt x="1993" y="1337"/>
                  </a:cubicBezTo>
                  <a:cubicBezTo>
                    <a:pt x="2028" y="1337"/>
                    <a:pt x="2051" y="1356"/>
                    <a:pt x="2051" y="1406"/>
                  </a:cubicBezTo>
                  <a:cubicBezTo>
                    <a:pt x="2090" y="1470"/>
                    <a:pt x="2128" y="1547"/>
                    <a:pt x="2141" y="1625"/>
                  </a:cubicBezTo>
                  <a:cubicBezTo>
                    <a:pt x="2158" y="1625"/>
                    <a:pt x="2179" y="1632"/>
                    <a:pt x="2197" y="1632"/>
                  </a:cubicBezTo>
                  <a:cubicBezTo>
                    <a:pt x="2221" y="1632"/>
                    <a:pt x="2239" y="1619"/>
                    <a:pt x="2231" y="1560"/>
                  </a:cubicBezTo>
                  <a:cubicBezTo>
                    <a:pt x="2231" y="1535"/>
                    <a:pt x="2206" y="1509"/>
                    <a:pt x="2193" y="1483"/>
                  </a:cubicBezTo>
                  <a:cubicBezTo>
                    <a:pt x="2090" y="1161"/>
                    <a:pt x="2115" y="1148"/>
                    <a:pt x="2309" y="954"/>
                  </a:cubicBezTo>
                  <a:cubicBezTo>
                    <a:pt x="2463" y="941"/>
                    <a:pt x="2592" y="903"/>
                    <a:pt x="2657" y="735"/>
                  </a:cubicBezTo>
                  <a:cubicBezTo>
                    <a:pt x="2631" y="696"/>
                    <a:pt x="2644" y="645"/>
                    <a:pt x="2683" y="619"/>
                  </a:cubicBezTo>
                  <a:cubicBezTo>
                    <a:pt x="2721" y="555"/>
                    <a:pt x="2696" y="477"/>
                    <a:pt x="2708" y="400"/>
                  </a:cubicBezTo>
                  <a:lnTo>
                    <a:pt x="2657" y="361"/>
                  </a:lnTo>
                  <a:lnTo>
                    <a:pt x="2644" y="297"/>
                  </a:lnTo>
                  <a:cubicBezTo>
                    <a:pt x="2605" y="245"/>
                    <a:pt x="2567" y="193"/>
                    <a:pt x="2515" y="155"/>
                  </a:cubicBezTo>
                  <a:lnTo>
                    <a:pt x="2476" y="142"/>
                  </a:lnTo>
                  <a:cubicBezTo>
                    <a:pt x="2401" y="113"/>
                    <a:pt x="2323" y="100"/>
                    <a:pt x="2244" y="100"/>
                  </a:cubicBezTo>
                  <a:cubicBezTo>
                    <a:pt x="2149" y="100"/>
                    <a:pt x="2053" y="119"/>
                    <a:pt x="1961" y="155"/>
                  </a:cubicBezTo>
                  <a:cubicBezTo>
                    <a:pt x="1948" y="168"/>
                    <a:pt x="1922" y="168"/>
                    <a:pt x="1896" y="181"/>
                  </a:cubicBezTo>
                  <a:cubicBezTo>
                    <a:pt x="1841" y="210"/>
                    <a:pt x="1802" y="227"/>
                    <a:pt x="1772" y="227"/>
                  </a:cubicBezTo>
                  <a:cubicBezTo>
                    <a:pt x="1724" y="227"/>
                    <a:pt x="1701" y="185"/>
                    <a:pt x="1677" y="90"/>
                  </a:cubicBezTo>
                  <a:cubicBezTo>
                    <a:pt x="1677" y="65"/>
                    <a:pt x="1677" y="26"/>
                    <a:pt x="16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698532" y="1460364"/>
              <a:ext cx="27749" cy="50257"/>
            </a:xfrm>
            <a:custGeom>
              <a:avLst/>
              <a:gdLst/>
              <a:ahLst/>
              <a:cxnLst/>
              <a:rect l="l" t="t" r="r" b="b"/>
              <a:pathLst>
                <a:path w="143" h="259" extrusionOk="0">
                  <a:moveTo>
                    <a:pt x="116" y="1"/>
                  </a:moveTo>
                  <a:cubicBezTo>
                    <a:pt x="0" y="27"/>
                    <a:pt x="0" y="27"/>
                    <a:pt x="13" y="259"/>
                  </a:cubicBezTo>
                  <a:lnTo>
                    <a:pt x="104" y="220"/>
                  </a:lnTo>
                  <a:cubicBezTo>
                    <a:pt x="104" y="207"/>
                    <a:pt x="129" y="182"/>
                    <a:pt x="129" y="169"/>
                  </a:cubicBezTo>
                  <a:cubicBezTo>
                    <a:pt x="91" y="117"/>
                    <a:pt x="142" y="53"/>
                    <a:pt x="11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443355" y="1152612"/>
              <a:ext cx="70246" cy="23867"/>
            </a:xfrm>
            <a:custGeom>
              <a:avLst/>
              <a:gdLst/>
              <a:ahLst/>
              <a:cxnLst/>
              <a:rect l="l" t="t" r="r" b="b"/>
              <a:pathLst>
                <a:path w="362" h="123" extrusionOk="0">
                  <a:moveTo>
                    <a:pt x="39" y="1"/>
                  </a:moveTo>
                  <a:lnTo>
                    <a:pt x="0" y="27"/>
                  </a:lnTo>
                  <a:cubicBezTo>
                    <a:pt x="13" y="91"/>
                    <a:pt x="78" y="78"/>
                    <a:pt x="116" y="104"/>
                  </a:cubicBezTo>
                  <a:cubicBezTo>
                    <a:pt x="135" y="96"/>
                    <a:pt x="153" y="93"/>
                    <a:pt x="171" y="93"/>
                  </a:cubicBezTo>
                  <a:cubicBezTo>
                    <a:pt x="226" y="93"/>
                    <a:pt x="277" y="122"/>
                    <a:pt x="327" y="122"/>
                  </a:cubicBezTo>
                  <a:cubicBezTo>
                    <a:pt x="338" y="122"/>
                    <a:pt x="350" y="121"/>
                    <a:pt x="361" y="117"/>
                  </a:cubicBezTo>
                  <a:cubicBezTo>
                    <a:pt x="245" y="78"/>
                    <a:pt x="15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570846" y="1265351"/>
              <a:ext cx="40362" cy="29106"/>
            </a:xfrm>
            <a:custGeom>
              <a:avLst/>
              <a:gdLst/>
              <a:ahLst/>
              <a:cxnLst/>
              <a:rect l="l" t="t" r="r" b="b"/>
              <a:pathLst>
                <a:path w="208" h="150" extrusionOk="0">
                  <a:moveTo>
                    <a:pt x="130" y="0"/>
                  </a:moveTo>
                  <a:lnTo>
                    <a:pt x="65" y="26"/>
                  </a:lnTo>
                  <a:cubicBezTo>
                    <a:pt x="39" y="52"/>
                    <a:pt x="1" y="78"/>
                    <a:pt x="14" y="116"/>
                  </a:cubicBezTo>
                  <a:cubicBezTo>
                    <a:pt x="22" y="141"/>
                    <a:pt x="46" y="150"/>
                    <a:pt x="68" y="150"/>
                  </a:cubicBezTo>
                  <a:cubicBezTo>
                    <a:pt x="82" y="150"/>
                    <a:pt x="95" y="147"/>
                    <a:pt x="104" y="142"/>
                  </a:cubicBezTo>
                  <a:cubicBezTo>
                    <a:pt x="130" y="116"/>
                    <a:pt x="168" y="103"/>
                    <a:pt x="207" y="103"/>
                  </a:cubicBezTo>
                  <a:lnTo>
                    <a:pt x="207" y="2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881135" y="1067621"/>
              <a:ext cx="25226" cy="23867"/>
            </a:xfrm>
            <a:custGeom>
              <a:avLst/>
              <a:gdLst/>
              <a:ahLst/>
              <a:cxnLst/>
              <a:rect l="l" t="t" r="r" b="b"/>
              <a:pathLst>
                <a:path w="130" h="123" extrusionOk="0">
                  <a:moveTo>
                    <a:pt x="39" y="1"/>
                  </a:moveTo>
                  <a:cubicBezTo>
                    <a:pt x="14" y="13"/>
                    <a:pt x="1" y="26"/>
                    <a:pt x="1" y="52"/>
                  </a:cubicBezTo>
                  <a:cubicBezTo>
                    <a:pt x="22" y="74"/>
                    <a:pt x="26" y="123"/>
                    <a:pt x="57" y="123"/>
                  </a:cubicBezTo>
                  <a:cubicBezTo>
                    <a:pt x="63" y="123"/>
                    <a:pt x="70" y="121"/>
                    <a:pt x="78" y="117"/>
                  </a:cubicBezTo>
                  <a:cubicBezTo>
                    <a:pt x="130" y="78"/>
                    <a:pt x="78" y="39"/>
                    <a:pt x="52" y="1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41030" y="1097698"/>
              <a:ext cx="20181" cy="1765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26" y="0"/>
                  </a:moveTo>
                  <a:cubicBezTo>
                    <a:pt x="26" y="0"/>
                    <a:pt x="1" y="13"/>
                    <a:pt x="1" y="13"/>
                  </a:cubicBezTo>
                  <a:cubicBezTo>
                    <a:pt x="14" y="65"/>
                    <a:pt x="65" y="78"/>
                    <a:pt x="104" y="91"/>
                  </a:cubicBezTo>
                  <a:cubicBezTo>
                    <a:pt x="104" y="52"/>
                    <a:pt x="9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61017" y="1115162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61017" y="111768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8"/>
          <p:cNvGrpSpPr/>
          <p:nvPr/>
        </p:nvGrpSpPr>
        <p:grpSpPr>
          <a:xfrm flipH="1">
            <a:off x="3482197" y="598064"/>
            <a:ext cx="10444910" cy="10148945"/>
            <a:chOff x="6801100" y="3743900"/>
            <a:chExt cx="533775" cy="518650"/>
          </a:xfrm>
        </p:grpSpPr>
        <p:sp>
          <p:nvSpPr>
            <p:cNvPr id="1351" name="Google Shape;1351;p8"/>
            <p:cNvSpPr/>
            <p:nvPr/>
          </p:nvSpPr>
          <p:spPr>
            <a:xfrm>
              <a:off x="6915475" y="3778200"/>
              <a:ext cx="356500" cy="359075"/>
            </a:xfrm>
            <a:custGeom>
              <a:avLst/>
              <a:gdLst/>
              <a:ahLst/>
              <a:cxnLst/>
              <a:rect l="l" t="t" r="r" b="b"/>
              <a:pathLst>
                <a:path w="14260" h="14363" extrusionOk="0">
                  <a:moveTo>
                    <a:pt x="6285" y="1"/>
                  </a:moveTo>
                  <a:cubicBezTo>
                    <a:pt x="5939" y="1"/>
                    <a:pt x="5781" y="301"/>
                    <a:pt x="5643" y="622"/>
                  </a:cubicBezTo>
                  <a:cubicBezTo>
                    <a:pt x="5541" y="851"/>
                    <a:pt x="5567" y="1130"/>
                    <a:pt x="5719" y="1334"/>
                  </a:cubicBezTo>
                  <a:cubicBezTo>
                    <a:pt x="5872" y="1537"/>
                    <a:pt x="5948" y="1766"/>
                    <a:pt x="5923" y="1994"/>
                  </a:cubicBezTo>
                  <a:cubicBezTo>
                    <a:pt x="5923" y="2238"/>
                    <a:pt x="5923" y="2524"/>
                    <a:pt x="5708" y="2524"/>
                  </a:cubicBezTo>
                  <a:cubicBezTo>
                    <a:pt x="5632" y="2524"/>
                    <a:pt x="5529" y="2488"/>
                    <a:pt x="5389" y="2401"/>
                  </a:cubicBezTo>
                  <a:cubicBezTo>
                    <a:pt x="5299" y="2346"/>
                    <a:pt x="5226" y="2322"/>
                    <a:pt x="5169" y="2322"/>
                  </a:cubicBezTo>
                  <a:cubicBezTo>
                    <a:pt x="5018" y="2322"/>
                    <a:pt x="4985" y="2489"/>
                    <a:pt x="5059" y="2655"/>
                  </a:cubicBezTo>
                  <a:cubicBezTo>
                    <a:pt x="5389" y="3291"/>
                    <a:pt x="5033" y="3799"/>
                    <a:pt x="4830" y="4333"/>
                  </a:cubicBezTo>
                  <a:cubicBezTo>
                    <a:pt x="4757" y="4503"/>
                    <a:pt x="4730" y="4766"/>
                    <a:pt x="4483" y="4766"/>
                  </a:cubicBezTo>
                  <a:cubicBezTo>
                    <a:pt x="4472" y="4766"/>
                    <a:pt x="4461" y="4766"/>
                    <a:pt x="4449" y="4765"/>
                  </a:cubicBezTo>
                  <a:cubicBezTo>
                    <a:pt x="4169" y="4765"/>
                    <a:pt x="3915" y="4612"/>
                    <a:pt x="3762" y="4383"/>
                  </a:cubicBezTo>
                  <a:cubicBezTo>
                    <a:pt x="3686" y="4256"/>
                    <a:pt x="3661" y="4104"/>
                    <a:pt x="3610" y="3977"/>
                  </a:cubicBezTo>
                  <a:cubicBezTo>
                    <a:pt x="3524" y="3697"/>
                    <a:pt x="3383" y="3471"/>
                    <a:pt x="3125" y="3471"/>
                  </a:cubicBezTo>
                  <a:cubicBezTo>
                    <a:pt x="3078" y="3471"/>
                    <a:pt x="3029" y="3478"/>
                    <a:pt x="2974" y="3494"/>
                  </a:cubicBezTo>
                  <a:cubicBezTo>
                    <a:pt x="2593" y="3570"/>
                    <a:pt x="2339" y="3926"/>
                    <a:pt x="2415" y="4282"/>
                  </a:cubicBezTo>
                  <a:cubicBezTo>
                    <a:pt x="2441" y="4765"/>
                    <a:pt x="2797" y="5146"/>
                    <a:pt x="3279" y="5171"/>
                  </a:cubicBezTo>
                  <a:cubicBezTo>
                    <a:pt x="2820" y="5220"/>
                    <a:pt x="2844" y="5914"/>
                    <a:pt x="2452" y="5914"/>
                  </a:cubicBezTo>
                  <a:cubicBezTo>
                    <a:pt x="2432" y="5914"/>
                    <a:pt x="2412" y="5912"/>
                    <a:pt x="2390" y="5908"/>
                  </a:cubicBezTo>
                  <a:cubicBezTo>
                    <a:pt x="2320" y="5896"/>
                    <a:pt x="2256" y="5890"/>
                    <a:pt x="2198" y="5890"/>
                  </a:cubicBezTo>
                  <a:cubicBezTo>
                    <a:pt x="1671" y="5890"/>
                    <a:pt x="1633" y="6378"/>
                    <a:pt x="1450" y="6722"/>
                  </a:cubicBezTo>
                  <a:cubicBezTo>
                    <a:pt x="1348" y="6874"/>
                    <a:pt x="1348" y="7179"/>
                    <a:pt x="1094" y="7179"/>
                  </a:cubicBezTo>
                  <a:cubicBezTo>
                    <a:pt x="712" y="7179"/>
                    <a:pt x="560" y="7255"/>
                    <a:pt x="789" y="7662"/>
                  </a:cubicBezTo>
                  <a:cubicBezTo>
                    <a:pt x="890" y="7840"/>
                    <a:pt x="763" y="7942"/>
                    <a:pt x="636" y="8069"/>
                  </a:cubicBezTo>
                  <a:cubicBezTo>
                    <a:pt x="128" y="8628"/>
                    <a:pt x="1" y="9441"/>
                    <a:pt x="306" y="10127"/>
                  </a:cubicBezTo>
                  <a:cubicBezTo>
                    <a:pt x="280" y="10178"/>
                    <a:pt x="230" y="10254"/>
                    <a:pt x="230" y="10305"/>
                  </a:cubicBezTo>
                  <a:cubicBezTo>
                    <a:pt x="611" y="11068"/>
                    <a:pt x="458" y="12135"/>
                    <a:pt x="1500" y="12516"/>
                  </a:cubicBezTo>
                  <a:cubicBezTo>
                    <a:pt x="1602" y="12542"/>
                    <a:pt x="1780" y="12694"/>
                    <a:pt x="1754" y="12796"/>
                  </a:cubicBezTo>
                  <a:cubicBezTo>
                    <a:pt x="1754" y="13279"/>
                    <a:pt x="2161" y="13228"/>
                    <a:pt x="2415" y="13355"/>
                  </a:cubicBezTo>
                  <a:cubicBezTo>
                    <a:pt x="2822" y="13991"/>
                    <a:pt x="3559" y="14092"/>
                    <a:pt x="4144" y="14168"/>
                  </a:cubicBezTo>
                  <a:cubicBezTo>
                    <a:pt x="4404" y="14212"/>
                    <a:pt x="4738" y="14362"/>
                    <a:pt x="5057" y="14362"/>
                  </a:cubicBezTo>
                  <a:cubicBezTo>
                    <a:pt x="5299" y="14362"/>
                    <a:pt x="5533" y="14276"/>
                    <a:pt x="5719" y="13991"/>
                  </a:cubicBezTo>
                  <a:cubicBezTo>
                    <a:pt x="5719" y="13991"/>
                    <a:pt x="5821" y="13991"/>
                    <a:pt x="5872" y="14016"/>
                  </a:cubicBezTo>
                  <a:cubicBezTo>
                    <a:pt x="5960" y="14070"/>
                    <a:pt x="6045" y="14092"/>
                    <a:pt x="6128" y="14092"/>
                  </a:cubicBezTo>
                  <a:cubicBezTo>
                    <a:pt x="6485" y="14092"/>
                    <a:pt x="6798" y="13682"/>
                    <a:pt x="7160" y="13682"/>
                  </a:cubicBezTo>
                  <a:cubicBezTo>
                    <a:pt x="7268" y="13682"/>
                    <a:pt x="7380" y="13719"/>
                    <a:pt x="7498" y="13813"/>
                  </a:cubicBezTo>
                  <a:cubicBezTo>
                    <a:pt x="7549" y="13762"/>
                    <a:pt x="7626" y="13711"/>
                    <a:pt x="7626" y="13660"/>
                  </a:cubicBezTo>
                  <a:cubicBezTo>
                    <a:pt x="7600" y="12949"/>
                    <a:pt x="8286" y="12796"/>
                    <a:pt x="8617" y="12389"/>
                  </a:cubicBezTo>
                  <a:lnTo>
                    <a:pt x="8617" y="12389"/>
                  </a:lnTo>
                  <a:cubicBezTo>
                    <a:pt x="8401" y="12749"/>
                    <a:pt x="8457" y="12951"/>
                    <a:pt x="8956" y="12951"/>
                  </a:cubicBezTo>
                  <a:cubicBezTo>
                    <a:pt x="8985" y="12951"/>
                    <a:pt x="9016" y="12950"/>
                    <a:pt x="9049" y="12949"/>
                  </a:cubicBezTo>
                  <a:cubicBezTo>
                    <a:pt x="9227" y="12796"/>
                    <a:pt x="9532" y="12669"/>
                    <a:pt x="9405" y="12339"/>
                  </a:cubicBezTo>
                  <a:cubicBezTo>
                    <a:pt x="9346" y="12198"/>
                    <a:pt x="9255" y="12160"/>
                    <a:pt x="9151" y="12160"/>
                  </a:cubicBezTo>
                  <a:cubicBezTo>
                    <a:pt x="9030" y="12160"/>
                    <a:pt x="8892" y="12211"/>
                    <a:pt x="8769" y="12211"/>
                  </a:cubicBezTo>
                  <a:cubicBezTo>
                    <a:pt x="8795" y="11652"/>
                    <a:pt x="9455" y="11373"/>
                    <a:pt x="9430" y="10763"/>
                  </a:cubicBezTo>
                  <a:cubicBezTo>
                    <a:pt x="9430" y="10687"/>
                    <a:pt x="9583" y="10610"/>
                    <a:pt x="9684" y="10534"/>
                  </a:cubicBezTo>
                  <a:cubicBezTo>
                    <a:pt x="9827" y="10447"/>
                    <a:pt x="9957" y="10409"/>
                    <a:pt x="10078" y="10409"/>
                  </a:cubicBezTo>
                  <a:cubicBezTo>
                    <a:pt x="10345" y="10409"/>
                    <a:pt x="10567" y="10594"/>
                    <a:pt x="10777" y="10839"/>
                  </a:cubicBezTo>
                  <a:cubicBezTo>
                    <a:pt x="10837" y="10899"/>
                    <a:pt x="10912" y="10990"/>
                    <a:pt x="10991" y="10990"/>
                  </a:cubicBezTo>
                  <a:cubicBezTo>
                    <a:pt x="11013" y="10990"/>
                    <a:pt x="11035" y="10983"/>
                    <a:pt x="11057" y="10966"/>
                  </a:cubicBezTo>
                  <a:cubicBezTo>
                    <a:pt x="11184" y="10890"/>
                    <a:pt x="11133" y="10712"/>
                    <a:pt x="11057" y="10585"/>
                  </a:cubicBezTo>
                  <a:cubicBezTo>
                    <a:pt x="11006" y="10534"/>
                    <a:pt x="10930" y="10458"/>
                    <a:pt x="10879" y="10407"/>
                  </a:cubicBezTo>
                  <a:cubicBezTo>
                    <a:pt x="10777" y="10280"/>
                    <a:pt x="10650" y="10178"/>
                    <a:pt x="10777" y="10026"/>
                  </a:cubicBezTo>
                  <a:cubicBezTo>
                    <a:pt x="10822" y="9981"/>
                    <a:pt x="10873" y="9962"/>
                    <a:pt x="10924" y="9962"/>
                  </a:cubicBezTo>
                  <a:cubicBezTo>
                    <a:pt x="11020" y="9962"/>
                    <a:pt x="11118" y="10028"/>
                    <a:pt x="11184" y="10127"/>
                  </a:cubicBezTo>
                  <a:cubicBezTo>
                    <a:pt x="11260" y="10204"/>
                    <a:pt x="11285" y="10331"/>
                    <a:pt x="11489" y="10331"/>
                  </a:cubicBezTo>
                  <a:cubicBezTo>
                    <a:pt x="11534" y="9972"/>
                    <a:pt x="11684" y="9842"/>
                    <a:pt x="11898" y="9842"/>
                  </a:cubicBezTo>
                  <a:cubicBezTo>
                    <a:pt x="12048" y="9842"/>
                    <a:pt x="12230" y="9906"/>
                    <a:pt x="12429" y="10000"/>
                  </a:cubicBezTo>
                  <a:cubicBezTo>
                    <a:pt x="11819" y="8526"/>
                    <a:pt x="11870" y="8323"/>
                    <a:pt x="12683" y="8297"/>
                  </a:cubicBezTo>
                  <a:lnTo>
                    <a:pt x="12810" y="8323"/>
                  </a:lnTo>
                  <a:lnTo>
                    <a:pt x="12810" y="8323"/>
                  </a:lnTo>
                  <a:lnTo>
                    <a:pt x="12709" y="8272"/>
                  </a:lnTo>
                  <a:cubicBezTo>
                    <a:pt x="12861" y="8043"/>
                    <a:pt x="12937" y="7815"/>
                    <a:pt x="12937" y="7535"/>
                  </a:cubicBezTo>
                  <a:cubicBezTo>
                    <a:pt x="12963" y="6773"/>
                    <a:pt x="12632" y="5959"/>
                    <a:pt x="13090" y="5197"/>
                  </a:cubicBezTo>
                  <a:cubicBezTo>
                    <a:pt x="13115" y="5121"/>
                    <a:pt x="13090" y="4968"/>
                    <a:pt x="13039" y="4866"/>
                  </a:cubicBezTo>
                  <a:cubicBezTo>
                    <a:pt x="12836" y="3901"/>
                    <a:pt x="12810" y="3901"/>
                    <a:pt x="13802" y="3621"/>
                  </a:cubicBezTo>
                  <a:cubicBezTo>
                    <a:pt x="14005" y="3570"/>
                    <a:pt x="14259" y="3468"/>
                    <a:pt x="14157" y="3214"/>
                  </a:cubicBezTo>
                  <a:cubicBezTo>
                    <a:pt x="14118" y="3116"/>
                    <a:pt x="14060" y="3082"/>
                    <a:pt x="13994" y="3082"/>
                  </a:cubicBezTo>
                  <a:cubicBezTo>
                    <a:pt x="13890" y="3082"/>
                    <a:pt x="13768" y="3168"/>
                    <a:pt x="13675" y="3214"/>
                  </a:cubicBezTo>
                  <a:cubicBezTo>
                    <a:pt x="13483" y="3345"/>
                    <a:pt x="13316" y="3404"/>
                    <a:pt x="13169" y="3404"/>
                  </a:cubicBezTo>
                  <a:cubicBezTo>
                    <a:pt x="12884" y="3404"/>
                    <a:pt x="12673" y="3184"/>
                    <a:pt x="12505" y="2833"/>
                  </a:cubicBezTo>
                  <a:cubicBezTo>
                    <a:pt x="12200" y="2172"/>
                    <a:pt x="11514" y="1791"/>
                    <a:pt x="11158" y="1156"/>
                  </a:cubicBezTo>
                  <a:cubicBezTo>
                    <a:pt x="11124" y="1088"/>
                    <a:pt x="11068" y="1054"/>
                    <a:pt x="11012" y="1054"/>
                  </a:cubicBezTo>
                  <a:cubicBezTo>
                    <a:pt x="10983" y="1054"/>
                    <a:pt x="10955" y="1062"/>
                    <a:pt x="10930" y="1079"/>
                  </a:cubicBezTo>
                  <a:cubicBezTo>
                    <a:pt x="10813" y="1181"/>
                    <a:pt x="10719" y="1221"/>
                    <a:pt x="10641" y="1221"/>
                  </a:cubicBezTo>
                  <a:cubicBezTo>
                    <a:pt x="10446" y="1221"/>
                    <a:pt x="10345" y="978"/>
                    <a:pt x="10218" y="851"/>
                  </a:cubicBezTo>
                  <a:lnTo>
                    <a:pt x="10116" y="774"/>
                  </a:lnTo>
                  <a:cubicBezTo>
                    <a:pt x="9865" y="850"/>
                    <a:pt x="9582" y="1000"/>
                    <a:pt x="9342" y="1000"/>
                  </a:cubicBezTo>
                  <a:cubicBezTo>
                    <a:pt x="9097" y="1000"/>
                    <a:pt x="8897" y="844"/>
                    <a:pt x="8820" y="292"/>
                  </a:cubicBezTo>
                  <a:cubicBezTo>
                    <a:pt x="8312" y="1003"/>
                    <a:pt x="7473" y="1003"/>
                    <a:pt x="6965" y="1537"/>
                  </a:cubicBezTo>
                  <a:cubicBezTo>
                    <a:pt x="6902" y="1568"/>
                    <a:pt x="6839" y="1590"/>
                    <a:pt x="6770" y="1590"/>
                  </a:cubicBezTo>
                  <a:cubicBezTo>
                    <a:pt x="6728" y="1590"/>
                    <a:pt x="6683" y="1582"/>
                    <a:pt x="6634" y="1562"/>
                  </a:cubicBezTo>
                  <a:cubicBezTo>
                    <a:pt x="6482" y="1511"/>
                    <a:pt x="6558" y="1334"/>
                    <a:pt x="6584" y="1207"/>
                  </a:cubicBezTo>
                  <a:cubicBezTo>
                    <a:pt x="6634" y="1079"/>
                    <a:pt x="6660" y="927"/>
                    <a:pt x="6634" y="800"/>
                  </a:cubicBezTo>
                  <a:cubicBezTo>
                    <a:pt x="6584" y="520"/>
                    <a:pt x="6863" y="88"/>
                    <a:pt x="6406" y="12"/>
                  </a:cubicBezTo>
                  <a:cubicBezTo>
                    <a:pt x="6363" y="4"/>
                    <a:pt x="6323" y="1"/>
                    <a:pt x="628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6943450" y="4156575"/>
              <a:ext cx="53400" cy="105975"/>
            </a:xfrm>
            <a:custGeom>
              <a:avLst/>
              <a:gdLst/>
              <a:ahLst/>
              <a:cxnLst/>
              <a:rect l="l" t="t" r="r" b="b"/>
              <a:pathLst>
                <a:path w="2136" h="4239" extrusionOk="0">
                  <a:moveTo>
                    <a:pt x="446" y="1"/>
                  </a:moveTo>
                  <a:cubicBezTo>
                    <a:pt x="412" y="1"/>
                    <a:pt x="374" y="8"/>
                    <a:pt x="331" y="25"/>
                  </a:cubicBezTo>
                  <a:cubicBezTo>
                    <a:pt x="0" y="152"/>
                    <a:pt x="178" y="533"/>
                    <a:pt x="331" y="762"/>
                  </a:cubicBezTo>
                  <a:cubicBezTo>
                    <a:pt x="661" y="1295"/>
                    <a:pt x="864" y="1905"/>
                    <a:pt x="890" y="2541"/>
                  </a:cubicBezTo>
                  <a:cubicBezTo>
                    <a:pt x="915" y="3075"/>
                    <a:pt x="1093" y="3557"/>
                    <a:pt x="1423" y="3990"/>
                  </a:cubicBezTo>
                  <a:cubicBezTo>
                    <a:pt x="1527" y="4114"/>
                    <a:pt x="1631" y="4239"/>
                    <a:pt x="1776" y="4239"/>
                  </a:cubicBezTo>
                  <a:cubicBezTo>
                    <a:pt x="1809" y="4239"/>
                    <a:pt x="1844" y="4232"/>
                    <a:pt x="1881" y="4218"/>
                  </a:cubicBezTo>
                  <a:cubicBezTo>
                    <a:pt x="2110" y="4117"/>
                    <a:pt x="2135" y="3939"/>
                    <a:pt x="2135" y="3634"/>
                  </a:cubicBezTo>
                  <a:cubicBezTo>
                    <a:pt x="2033" y="3329"/>
                    <a:pt x="1932" y="3024"/>
                    <a:pt x="1779" y="2744"/>
                  </a:cubicBezTo>
                  <a:cubicBezTo>
                    <a:pt x="1296" y="2083"/>
                    <a:pt x="940" y="1321"/>
                    <a:pt x="763" y="533"/>
                  </a:cubicBezTo>
                  <a:cubicBezTo>
                    <a:pt x="718" y="334"/>
                    <a:pt x="674" y="1"/>
                    <a:pt x="44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6935175" y="3835600"/>
              <a:ext cx="56575" cy="12575"/>
            </a:xfrm>
            <a:custGeom>
              <a:avLst/>
              <a:gdLst/>
              <a:ahLst/>
              <a:cxnLst/>
              <a:rect l="l" t="t" r="r" b="b"/>
              <a:pathLst>
                <a:path w="2263" h="503" extrusionOk="0">
                  <a:moveTo>
                    <a:pt x="2075" y="0"/>
                  </a:moveTo>
                  <a:cubicBezTo>
                    <a:pt x="2069" y="0"/>
                    <a:pt x="2064" y="1"/>
                    <a:pt x="2059" y="3"/>
                  </a:cubicBezTo>
                  <a:cubicBezTo>
                    <a:pt x="1348" y="54"/>
                    <a:pt x="636" y="3"/>
                    <a:pt x="1" y="385"/>
                  </a:cubicBezTo>
                  <a:cubicBezTo>
                    <a:pt x="237" y="472"/>
                    <a:pt x="470" y="502"/>
                    <a:pt x="701" y="502"/>
                  </a:cubicBezTo>
                  <a:cubicBezTo>
                    <a:pt x="1142" y="502"/>
                    <a:pt x="1575" y="393"/>
                    <a:pt x="2009" y="359"/>
                  </a:cubicBezTo>
                  <a:cubicBezTo>
                    <a:pt x="2136" y="359"/>
                    <a:pt x="2263" y="308"/>
                    <a:pt x="2237" y="156"/>
                  </a:cubicBezTo>
                  <a:cubicBezTo>
                    <a:pt x="2237" y="110"/>
                    <a:pt x="2132" y="0"/>
                    <a:pt x="207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6920575" y="3901750"/>
              <a:ext cx="24150" cy="23300"/>
            </a:xfrm>
            <a:custGeom>
              <a:avLst/>
              <a:gdLst/>
              <a:ahLst/>
              <a:cxnLst/>
              <a:rect l="l" t="t" r="r" b="b"/>
              <a:pathLst>
                <a:path w="966" h="932" extrusionOk="0">
                  <a:moveTo>
                    <a:pt x="483" y="1"/>
                  </a:moveTo>
                  <a:cubicBezTo>
                    <a:pt x="229" y="26"/>
                    <a:pt x="26" y="153"/>
                    <a:pt x="26" y="433"/>
                  </a:cubicBezTo>
                  <a:cubicBezTo>
                    <a:pt x="0" y="687"/>
                    <a:pt x="229" y="916"/>
                    <a:pt x="483" y="916"/>
                  </a:cubicBezTo>
                  <a:cubicBezTo>
                    <a:pt x="520" y="927"/>
                    <a:pt x="556" y="932"/>
                    <a:pt x="591" y="932"/>
                  </a:cubicBezTo>
                  <a:cubicBezTo>
                    <a:pt x="799" y="932"/>
                    <a:pt x="966" y="752"/>
                    <a:pt x="966" y="534"/>
                  </a:cubicBezTo>
                  <a:cubicBezTo>
                    <a:pt x="966" y="280"/>
                    <a:pt x="763" y="51"/>
                    <a:pt x="48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6912950" y="4092375"/>
              <a:ext cx="27975" cy="19725"/>
            </a:xfrm>
            <a:custGeom>
              <a:avLst/>
              <a:gdLst/>
              <a:ahLst/>
              <a:cxnLst/>
              <a:rect l="l" t="t" r="r" b="b"/>
              <a:pathLst>
                <a:path w="1119" h="789" extrusionOk="0">
                  <a:moveTo>
                    <a:pt x="712" y="0"/>
                  </a:moveTo>
                  <a:cubicBezTo>
                    <a:pt x="407" y="0"/>
                    <a:pt x="127" y="204"/>
                    <a:pt x="51" y="509"/>
                  </a:cubicBezTo>
                  <a:cubicBezTo>
                    <a:pt x="0" y="763"/>
                    <a:pt x="229" y="788"/>
                    <a:pt x="432" y="788"/>
                  </a:cubicBezTo>
                  <a:cubicBezTo>
                    <a:pt x="737" y="763"/>
                    <a:pt x="1042" y="661"/>
                    <a:pt x="1093" y="305"/>
                  </a:cubicBezTo>
                  <a:cubicBezTo>
                    <a:pt x="1118" y="77"/>
                    <a:pt x="941" y="0"/>
                    <a:pt x="71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131525" y="3751800"/>
              <a:ext cx="17800" cy="24175"/>
            </a:xfrm>
            <a:custGeom>
              <a:avLst/>
              <a:gdLst/>
              <a:ahLst/>
              <a:cxnLst/>
              <a:rect l="l" t="t" r="r" b="b"/>
              <a:pathLst>
                <a:path w="712" h="967" extrusionOk="0">
                  <a:moveTo>
                    <a:pt x="254" y="1"/>
                  </a:moveTo>
                  <a:cubicBezTo>
                    <a:pt x="51" y="1"/>
                    <a:pt x="0" y="204"/>
                    <a:pt x="26" y="356"/>
                  </a:cubicBezTo>
                  <a:cubicBezTo>
                    <a:pt x="51" y="636"/>
                    <a:pt x="102" y="941"/>
                    <a:pt x="458" y="966"/>
                  </a:cubicBezTo>
                  <a:cubicBezTo>
                    <a:pt x="661" y="966"/>
                    <a:pt x="712" y="788"/>
                    <a:pt x="712" y="585"/>
                  </a:cubicBezTo>
                  <a:cubicBezTo>
                    <a:pt x="610" y="356"/>
                    <a:pt x="610" y="26"/>
                    <a:pt x="25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6927100" y="4129850"/>
              <a:ext cx="24000" cy="19975"/>
            </a:xfrm>
            <a:custGeom>
              <a:avLst/>
              <a:gdLst/>
              <a:ahLst/>
              <a:cxnLst/>
              <a:rect l="l" t="t" r="r" b="b"/>
              <a:pathLst>
                <a:path w="960" h="799" extrusionOk="0">
                  <a:moveTo>
                    <a:pt x="705" y="1"/>
                  </a:moveTo>
                  <a:cubicBezTo>
                    <a:pt x="400" y="26"/>
                    <a:pt x="146" y="230"/>
                    <a:pt x="44" y="535"/>
                  </a:cubicBezTo>
                  <a:cubicBezTo>
                    <a:pt x="0" y="667"/>
                    <a:pt x="90" y="799"/>
                    <a:pt x="213" y="799"/>
                  </a:cubicBezTo>
                  <a:cubicBezTo>
                    <a:pt x="232" y="799"/>
                    <a:pt x="252" y="796"/>
                    <a:pt x="273" y="789"/>
                  </a:cubicBezTo>
                  <a:cubicBezTo>
                    <a:pt x="578" y="763"/>
                    <a:pt x="832" y="560"/>
                    <a:pt x="959" y="280"/>
                  </a:cubicBezTo>
                  <a:cubicBezTo>
                    <a:pt x="959" y="102"/>
                    <a:pt x="883" y="1"/>
                    <a:pt x="70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847500" y="3743900"/>
              <a:ext cx="33400" cy="21275"/>
            </a:xfrm>
            <a:custGeom>
              <a:avLst/>
              <a:gdLst/>
              <a:ahLst/>
              <a:cxnLst/>
              <a:rect l="l" t="t" r="r" b="b"/>
              <a:pathLst>
                <a:path w="1336" h="851" extrusionOk="0">
                  <a:moveTo>
                    <a:pt x="1128" y="0"/>
                  </a:moveTo>
                  <a:cubicBezTo>
                    <a:pt x="1108" y="0"/>
                    <a:pt x="1087" y="4"/>
                    <a:pt x="1068" y="12"/>
                  </a:cubicBezTo>
                  <a:cubicBezTo>
                    <a:pt x="712" y="164"/>
                    <a:pt x="254" y="215"/>
                    <a:pt x="51" y="647"/>
                  </a:cubicBezTo>
                  <a:cubicBezTo>
                    <a:pt x="0" y="774"/>
                    <a:pt x="127" y="850"/>
                    <a:pt x="305" y="850"/>
                  </a:cubicBezTo>
                  <a:cubicBezTo>
                    <a:pt x="687" y="723"/>
                    <a:pt x="1017" y="494"/>
                    <a:pt x="1271" y="215"/>
                  </a:cubicBezTo>
                  <a:cubicBezTo>
                    <a:pt x="1336" y="107"/>
                    <a:pt x="1237" y="0"/>
                    <a:pt x="112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6934625" y="3806325"/>
              <a:ext cx="22175" cy="17425"/>
            </a:xfrm>
            <a:custGeom>
              <a:avLst/>
              <a:gdLst/>
              <a:ahLst/>
              <a:cxnLst/>
              <a:rect l="l" t="t" r="r" b="b"/>
              <a:pathLst>
                <a:path w="887" h="697" extrusionOk="0">
                  <a:moveTo>
                    <a:pt x="330" y="1"/>
                  </a:moveTo>
                  <a:cubicBezTo>
                    <a:pt x="155" y="1"/>
                    <a:pt x="0" y="84"/>
                    <a:pt x="23" y="285"/>
                  </a:cubicBezTo>
                  <a:cubicBezTo>
                    <a:pt x="23" y="590"/>
                    <a:pt x="251" y="666"/>
                    <a:pt x="480" y="691"/>
                  </a:cubicBezTo>
                  <a:cubicBezTo>
                    <a:pt x="505" y="695"/>
                    <a:pt x="529" y="696"/>
                    <a:pt x="553" y="696"/>
                  </a:cubicBezTo>
                  <a:cubicBezTo>
                    <a:pt x="724" y="696"/>
                    <a:pt x="865" y="613"/>
                    <a:pt x="887" y="412"/>
                  </a:cubicBezTo>
                  <a:cubicBezTo>
                    <a:pt x="863" y="174"/>
                    <a:pt x="661" y="3"/>
                    <a:pt x="448" y="3"/>
                  </a:cubicBezTo>
                  <a:cubicBezTo>
                    <a:pt x="433" y="3"/>
                    <a:pt x="419" y="4"/>
                    <a:pt x="404" y="5"/>
                  </a:cubicBezTo>
                  <a:cubicBezTo>
                    <a:pt x="379" y="2"/>
                    <a:pt x="355" y="1"/>
                    <a:pt x="3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6801100" y="4140825"/>
              <a:ext cx="33700" cy="24000"/>
            </a:xfrm>
            <a:custGeom>
              <a:avLst/>
              <a:gdLst/>
              <a:ahLst/>
              <a:cxnLst/>
              <a:rect l="l" t="t" r="r" b="b"/>
              <a:pathLst>
                <a:path w="1348" h="960" extrusionOk="0">
                  <a:moveTo>
                    <a:pt x="246" y="0"/>
                  </a:moveTo>
                  <a:cubicBezTo>
                    <a:pt x="179" y="0"/>
                    <a:pt x="115" y="32"/>
                    <a:pt x="77" y="121"/>
                  </a:cubicBezTo>
                  <a:cubicBezTo>
                    <a:pt x="1" y="273"/>
                    <a:pt x="128" y="375"/>
                    <a:pt x="255" y="451"/>
                  </a:cubicBezTo>
                  <a:cubicBezTo>
                    <a:pt x="560" y="629"/>
                    <a:pt x="891" y="782"/>
                    <a:pt x="1196" y="960"/>
                  </a:cubicBezTo>
                  <a:lnTo>
                    <a:pt x="1348" y="756"/>
                  </a:lnTo>
                  <a:cubicBezTo>
                    <a:pt x="1018" y="528"/>
                    <a:pt x="738" y="299"/>
                    <a:pt x="433" y="70"/>
                  </a:cubicBezTo>
                  <a:cubicBezTo>
                    <a:pt x="382" y="32"/>
                    <a:pt x="312" y="0"/>
                    <a:pt x="24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133425" y="4167975"/>
              <a:ext cx="14000" cy="24800"/>
            </a:xfrm>
            <a:custGeom>
              <a:avLst/>
              <a:gdLst/>
              <a:ahLst/>
              <a:cxnLst/>
              <a:rect l="l" t="t" r="r" b="b"/>
              <a:pathLst>
                <a:path w="560" h="992" extrusionOk="0">
                  <a:moveTo>
                    <a:pt x="255" y="1"/>
                  </a:moveTo>
                  <a:cubicBezTo>
                    <a:pt x="26" y="255"/>
                    <a:pt x="0" y="662"/>
                    <a:pt x="204" y="941"/>
                  </a:cubicBezTo>
                  <a:cubicBezTo>
                    <a:pt x="255" y="992"/>
                    <a:pt x="305" y="992"/>
                    <a:pt x="382" y="992"/>
                  </a:cubicBezTo>
                  <a:cubicBezTo>
                    <a:pt x="560" y="712"/>
                    <a:pt x="560" y="357"/>
                    <a:pt x="407" y="77"/>
                  </a:cubicBezTo>
                  <a:cubicBezTo>
                    <a:pt x="382" y="52"/>
                    <a:pt x="331" y="26"/>
                    <a:pt x="25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266850" y="3892225"/>
              <a:ext cx="24175" cy="14625"/>
            </a:xfrm>
            <a:custGeom>
              <a:avLst/>
              <a:gdLst/>
              <a:ahLst/>
              <a:cxnLst/>
              <a:rect l="l" t="t" r="r" b="b"/>
              <a:pathLst>
                <a:path w="967" h="585" extrusionOk="0">
                  <a:moveTo>
                    <a:pt x="814" y="0"/>
                  </a:moveTo>
                  <a:cubicBezTo>
                    <a:pt x="534" y="0"/>
                    <a:pt x="255" y="127"/>
                    <a:pt x="102" y="356"/>
                  </a:cubicBezTo>
                  <a:cubicBezTo>
                    <a:pt x="1" y="458"/>
                    <a:pt x="77" y="560"/>
                    <a:pt x="204" y="585"/>
                  </a:cubicBezTo>
                  <a:cubicBezTo>
                    <a:pt x="484" y="585"/>
                    <a:pt x="738" y="458"/>
                    <a:pt x="916" y="229"/>
                  </a:cubicBezTo>
                  <a:cubicBezTo>
                    <a:pt x="967" y="127"/>
                    <a:pt x="916" y="26"/>
                    <a:pt x="8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28975" y="4101900"/>
              <a:ext cx="19075" cy="25075"/>
            </a:xfrm>
            <a:custGeom>
              <a:avLst/>
              <a:gdLst/>
              <a:ahLst/>
              <a:cxnLst/>
              <a:rect l="l" t="t" r="r" b="b"/>
              <a:pathLst>
                <a:path w="763" h="1003" extrusionOk="0">
                  <a:moveTo>
                    <a:pt x="509" y="1"/>
                  </a:moveTo>
                  <a:lnTo>
                    <a:pt x="509" y="1"/>
                  </a:lnTo>
                  <a:cubicBezTo>
                    <a:pt x="306" y="280"/>
                    <a:pt x="1" y="534"/>
                    <a:pt x="229" y="966"/>
                  </a:cubicBezTo>
                  <a:cubicBezTo>
                    <a:pt x="229" y="984"/>
                    <a:pt x="306" y="1002"/>
                    <a:pt x="350" y="1002"/>
                  </a:cubicBezTo>
                  <a:cubicBezTo>
                    <a:pt x="369" y="1002"/>
                    <a:pt x="382" y="999"/>
                    <a:pt x="382" y="992"/>
                  </a:cubicBezTo>
                  <a:cubicBezTo>
                    <a:pt x="611" y="661"/>
                    <a:pt x="763" y="356"/>
                    <a:pt x="50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027950" y="3818525"/>
              <a:ext cx="13375" cy="14700"/>
            </a:xfrm>
            <a:custGeom>
              <a:avLst/>
              <a:gdLst/>
              <a:ahLst/>
              <a:cxnLst/>
              <a:rect l="l" t="t" r="r" b="b"/>
              <a:pathLst>
                <a:path w="535" h="588" extrusionOk="0">
                  <a:moveTo>
                    <a:pt x="280" y="0"/>
                  </a:moveTo>
                  <a:cubicBezTo>
                    <a:pt x="127" y="0"/>
                    <a:pt x="0" y="127"/>
                    <a:pt x="0" y="280"/>
                  </a:cubicBezTo>
                  <a:cubicBezTo>
                    <a:pt x="0" y="445"/>
                    <a:pt x="88" y="587"/>
                    <a:pt x="262" y="587"/>
                  </a:cubicBezTo>
                  <a:cubicBezTo>
                    <a:pt x="276" y="587"/>
                    <a:pt x="290" y="587"/>
                    <a:pt x="305" y="585"/>
                  </a:cubicBezTo>
                  <a:cubicBezTo>
                    <a:pt x="458" y="559"/>
                    <a:pt x="534" y="432"/>
                    <a:pt x="534" y="229"/>
                  </a:cubicBezTo>
                  <a:cubicBezTo>
                    <a:pt x="509" y="127"/>
                    <a:pt x="458" y="0"/>
                    <a:pt x="28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019050" y="4161300"/>
              <a:ext cx="10200" cy="14325"/>
            </a:xfrm>
            <a:custGeom>
              <a:avLst/>
              <a:gdLst/>
              <a:ahLst/>
              <a:cxnLst/>
              <a:rect l="l" t="t" r="r" b="b"/>
              <a:pathLst>
                <a:path w="408" h="573" extrusionOk="0">
                  <a:moveTo>
                    <a:pt x="117" y="0"/>
                  </a:moveTo>
                  <a:cubicBezTo>
                    <a:pt x="35" y="0"/>
                    <a:pt x="1" y="87"/>
                    <a:pt x="1" y="192"/>
                  </a:cubicBezTo>
                  <a:cubicBezTo>
                    <a:pt x="1" y="319"/>
                    <a:pt x="26" y="522"/>
                    <a:pt x="229" y="573"/>
                  </a:cubicBezTo>
                  <a:cubicBezTo>
                    <a:pt x="382" y="547"/>
                    <a:pt x="407" y="446"/>
                    <a:pt x="382" y="319"/>
                  </a:cubicBezTo>
                  <a:cubicBezTo>
                    <a:pt x="356" y="217"/>
                    <a:pt x="331" y="64"/>
                    <a:pt x="178" y="14"/>
                  </a:cubicBezTo>
                  <a:cubicBezTo>
                    <a:pt x="156" y="4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314500" y="3951300"/>
              <a:ext cx="20375" cy="7825"/>
            </a:xfrm>
            <a:custGeom>
              <a:avLst/>
              <a:gdLst/>
              <a:ahLst/>
              <a:cxnLst/>
              <a:rect l="l" t="t" r="r" b="b"/>
              <a:pathLst>
                <a:path w="815" h="313" extrusionOk="0">
                  <a:moveTo>
                    <a:pt x="373" y="1"/>
                  </a:moveTo>
                  <a:cubicBezTo>
                    <a:pt x="261" y="1"/>
                    <a:pt x="143" y="44"/>
                    <a:pt x="1" y="154"/>
                  </a:cubicBezTo>
                  <a:cubicBezTo>
                    <a:pt x="177" y="242"/>
                    <a:pt x="328" y="313"/>
                    <a:pt x="479" y="313"/>
                  </a:cubicBezTo>
                  <a:cubicBezTo>
                    <a:pt x="588" y="313"/>
                    <a:pt x="696" y="275"/>
                    <a:pt x="814" y="179"/>
                  </a:cubicBezTo>
                  <a:cubicBezTo>
                    <a:pt x="655" y="77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6918025" y="3777525"/>
              <a:ext cx="12725" cy="10050"/>
            </a:xfrm>
            <a:custGeom>
              <a:avLst/>
              <a:gdLst/>
              <a:ahLst/>
              <a:cxnLst/>
              <a:rect l="l" t="t" r="r" b="b"/>
              <a:pathLst>
                <a:path w="509" h="402" extrusionOk="0">
                  <a:moveTo>
                    <a:pt x="339" y="0"/>
                  </a:moveTo>
                  <a:cubicBezTo>
                    <a:pt x="305" y="0"/>
                    <a:pt x="268" y="6"/>
                    <a:pt x="229" y="14"/>
                  </a:cubicBezTo>
                  <a:cubicBezTo>
                    <a:pt x="128" y="64"/>
                    <a:pt x="0" y="115"/>
                    <a:pt x="0" y="242"/>
                  </a:cubicBezTo>
                  <a:cubicBezTo>
                    <a:pt x="0" y="348"/>
                    <a:pt x="89" y="401"/>
                    <a:pt x="192" y="401"/>
                  </a:cubicBezTo>
                  <a:cubicBezTo>
                    <a:pt x="212" y="401"/>
                    <a:pt x="233" y="399"/>
                    <a:pt x="255" y="395"/>
                  </a:cubicBezTo>
                  <a:cubicBezTo>
                    <a:pt x="382" y="344"/>
                    <a:pt x="509" y="293"/>
                    <a:pt x="509" y="115"/>
                  </a:cubicBezTo>
                  <a:cubicBezTo>
                    <a:pt x="474" y="27"/>
                    <a:pt x="414" y="0"/>
                    <a:pt x="3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98225" y="4169250"/>
              <a:ext cx="8300" cy="11550"/>
            </a:xfrm>
            <a:custGeom>
              <a:avLst/>
              <a:gdLst/>
              <a:ahLst/>
              <a:cxnLst/>
              <a:rect l="l" t="t" r="r" b="b"/>
              <a:pathLst>
                <a:path w="332" h="462" extrusionOk="0">
                  <a:moveTo>
                    <a:pt x="179" y="1"/>
                  </a:moveTo>
                  <a:cubicBezTo>
                    <a:pt x="52" y="1"/>
                    <a:pt x="26" y="102"/>
                    <a:pt x="1" y="204"/>
                  </a:cubicBezTo>
                  <a:cubicBezTo>
                    <a:pt x="1" y="306"/>
                    <a:pt x="1" y="433"/>
                    <a:pt x="179" y="458"/>
                  </a:cubicBezTo>
                  <a:cubicBezTo>
                    <a:pt x="192" y="460"/>
                    <a:pt x="204" y="461"/>
                    <a:pt x="216" y="461"/>
                  </a:cubicBezTo>
                  <a:cubicBezTo>
                    <a:pt x="331" y="461"/>
                    <a:pt x="331" y="347"/>
                    <a:pt x="331" y="255"/>
                  </a:cubicBezTo>
                  <a:cubicBezTo>
                    <a:pt x="331" y="178"/>
                    <a:pt x="306" y="1"/>
                    <a:pt x="17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256050" y="4002700"/>
              <a:ext cx="15925" cy="9125"/>
            </a:xfrm>
            <a:custGeom>
              <a:avLst/>
              <a:gdLst/>
              <a:ahLst/>
              <a:cxnLst/>
              <a:rect l="l" t="t" r="r" b="b"/>
              <a:pathLst>
                <a:path w="637" h="365" extrusionOk="0">
                  <a:moveTo>
                    <a:pt x="152" y="0"/>
                  </a:moveTo>
                  <a:cubicBezTo>
                    <a:pt x="105" y="0"/>
                    <a:pt x="55" y="9"/>
                    <a:pt x="1" y="29"/>
                  </a:cubicBezTo>
                  <a:cubicBezTo>
                    <a:pt x="68" y="276"/>
                    <a:pt x="214" y="364"/>
                    <a:pt x="509" y="364"/>
                  </a:cubicBezTo>
                  <a:cubicBezTo>
                    <a:pt x="549" y="364"/>
                    <a:pt x="591" y="363"/>
                    <a:pt x="636" y="360"/>
                  </a:cubicBezTo>
                  <a:cubicBezTo>
                    <a:pt x="473" y="155"/>
                    <a:pt x="342" y="0"/>
                    <a:pt x="1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156300" y="4108600"/>
              <a:ext cx="8825" cy="11125"/>
            </a:xfrm>
            <a:custGeom>
              <a:avLst/>
              <a:gdLst/>
              <a:ahLst/>
              <a:cxnLst/>
              <a:rect l="l" t="t" r="r" b="b"/>
              <a:pathLst>
                <a:path w="353" h="445" extrusionOk="0">
                  <a:moveTo>
                    <a:pt x="256" y="1"/>
                  </a:moveTo>
                  <a:cubicBezTo>
                    <a:pt x="241" y="1"/>
                    <a:pt x="224" y="4"/>
                    <a:pt x="204" y="12"/>
                  </a:cubicBezTo>
                  <a:cubicBezTo>
                    <a:pt x="127" y="38"/>
                    <a:pt x="77" y="139"/>
                    <a:pt x="26" y="215"/>
                  </a:cubicBezTo>
                  <a:cubicBezTo>
                    <a:pt x="0" y="292"/>
                    <a:pt x="0" y="419"/>
                    <a:pt x="127" y="444"/>
                  </a:cubicBezTo>
                  <a:cubicBezTo>
                    <a:pt x="255" y="444"/>
                    <a:pt x="280" y="292"/>
                    <a:pt x="331" y="190"/>
                  </a:cubicBezTo>
                  <a:cubicBezTo>
                    <a:pt x="352" y="104"/>
                    <a:pt x="338" y="1"/>
                    <a:pt x="25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169000" y="3751050"/>
              <a:ext cx="27975" cy="47800"/>
            </a:xfrm>
            <a:custGeom>
              <a:avLst/>
              <a:gdLst/>
              <a:ahLst/>
              <a:cxnLst/>
              <a:rect l="l" t="t" r="r" b="b"/>
              <a:pathLst>
                <a:path w="1119" h="1912" extrusionOk="0">
                  <a:moveTo>
                    <a:pt x="766" y="0"/>
                  </a:moveTo>
                  <a:cubicBezTo>
                    <a:pt x="662" y="0"/>
                    <a:pt x="582" y="72"/>
                    <a:pt x="560" y="183"/>
                  </a:cubicBezTo>
                  <a:cubicBezTo>
                    <a:pt x="458" y="513"/>
                    <a:pt x="407" y="844"/>
                    <a:pt x="306" y="1200"/>
                  </a:cubicBezTo>
                  <a:cubicBezTo>
                    <a:pt x="26" y="1327"/>
                    <a:pt x="52" y="1606"/>
                    <a:pt x="1" y="1860"/>
                  </a:cubicBezTo>
                  <a:lnTo>
                    <a:pt x="77" y="1911"/>
                  </a:lnTo>
                  <a:cubicBezTo>
                    <a:pt x="255" y="1708"/>
                    <a:pt x="331" y="1454"/>
                    <a:pt x="331" y="1200"/>
                  </a:cubicBezTo>
                  <a:cubicBezTo>
                    <a:pt x="789" y="1174"/>
                    <a:pt x="1119" y="717"/>
                    <a:pt x="1017" y="259"/>
                  </a:cubicBezTo>
                  <a:cubicBezTo>
                    <a:pt x="1017" y="132"/>
                    <a:pt x="941" y="31"/>
                    <a:pt x="814" y="5"/>
                  </a:cubicBezTo>
                  <a:cubicBezTo>
                    <a:pt x="798" y="2"/>
                    <a:pt x="782" y="0"/>
                    <a:pt x="76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105475" y="4131125"/>
              <a:ext cx="5725" cy="6375"/>
            </a:xfrm>
            <a:custGeom>
              <a:avLst/>
              <a:gdLst/>
              <a:ahLst/>
              <a:cxnLst/>
              <a:rect l="l" t="t" r="r" b="b"/>
              <a:pathLst>
                <a:path w="229" h="255" extrusionOk="0">
                  <a:moveTo>
                    <a:pt x="127" y="1"/>
                  </a:moveTo>
                  <a:cubicBezTo>
                    <a:pt x="76" y="77"/>
                    <a:pt x="26" y="102"/>
                    <a:pt x="0" y="153"/>
                  </a:cubicBezTo>
                  <a:cubicBezTo>
                    <a:pt x="0" y="179"/>
                    <a:pt x="51" y="255"/>
                    <a:pt x="51" y="255"/>
                  </a:cubicBezTo>
                  <a:cubicBezTo>
                    <a:pt x="127" y="229"/>
                    <a:pt x="178" y="229"/>
                    <a:pt x="229" y="204"/>
                  </a:cubicBezTo>
                  <a:cubicBezTo>
                    <a:pt x="178" y="153"/>
                    <a:pt x="178" y="102"/>
                    <a:pt x="1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6984750" y="4208000"/>
              <a:ext cx="7000" cy="5750"/>
            </a:xfrm>
            <a:custGeom>
              <a:avLst/>
              <a:gdLst/>
              <a:ahLst/>
              <a:cxnLst/>
              <a:rect l="l" t="t" r="r" b="b"/>
              <a:pathLst>
                <a:path w="280" h="230" extrusionOk="0">
                  <a:moveTo>
                    <a:pt x="127" y="1"/>
                  </a:moveTo>
                  <a:cubicBezTo>
                    <a:pt x="76" y="1"/>
                    <a:pt x="51" y="77"/>
                    <a:pt x="0" y="103"/>
                  </a:cubicBezTo>
                  <a:cubicBezTo>
                    <a:pt x="51" y="153"/>
                    <a:pt x="76" y="204"/>
                    <a:pt x="127" y="230"/>
                  </a:cubicBezTo>
                  <a:cubicBezTo>
                    <a:pt x="178" y="230"/>
                    <a:pt x="229" y="179"/>
                    <a:pt x="280" y="128"/>
                  </a:cubicBezTo>
                  <a:cubicBezTo>
                    <a:pt x="203" y="77"/>
                    <a:pt x="178" y="1"/>
                    <a:pt x="1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050825" y="4206750"/>
              <a:ext cx="3825" cy="3825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77" y="0"/>
                  </a:moveTo>
                  <a:cubicBezTo>
                    <a:pt x="51" y="0"/>
                    <a:pt x="26" y="51"/>
                    <a:pt x="0" y="76"/>
                  </a:cubicBezTo>
                  <a:cubicBezTo>
                    <a:pt x="26" y="102"/>
                    <a:pt x="51" y="153"/>
                    <a:pt x="77" y="153"/>
                  </a:cubicBezTo>
                  <a:cubicBezTo>
                    <a:pt x="102" y="153"/>
                    <a:pt x="127" y="102"/>
                    <a:pt x="153" y="76"/>
                  </a:cubicBezTo>
                  <a:cubicBezTo>
                    <a:pt x="153" y="51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6858300" y="3795775"/>
              <a:ext cx="5100" cy="4350"/>
            </a:xfrm>
            <a:custGeom>
              <a:avLst/>
              <a:gdLst/>
              <a:ahLst/>
              <a:cxnLst/>
              <a:rect l="l" t="t" r="r" b="b"/>
              <a:pathLst>
                <a:path w="204" h="174" extrusionOk="0">
                  <a:moveTo>
                    <a:pt x="91" y="0"/>
                  </a:moveTo>
                  <a:cubicBezTo>
                    <a:pt x="40" y="0"/>
                    <a:pt x="0" y="42"/>
                    <a:pt x="0" y="97"/>
                  </a:cubicBezTo>
                  <a:cubicBezTo>
                    <a:pt x="0" y="122"/>
                    <a:pt x="51" y="148"/>
                    <a:pt x="102" y="173"/>
                  </a:cubicBezTo>
                  <a:cubicBezTo>
                    <a:pt x="127" y="173"/>
                    <a:pt x="178" y="148"/>
                    <a:pt x="204" y="122"/>
                  </a:cubicBezTo>
                  <a:cubicBezTo>
                    <a:pt x="204" y="71"/>
                    <a:pt x="178" y="21"/>
                    <a:pt x="153" y="21"/>
                  </a:cubicBezTo>
                  <a:cubicBezTo>
                    <a:pt x="132" y="6"/>
                    <a:pt x="110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6857025" y="4154000"/>
              <a:ext cx="5750" cy="3850"/>
            </a:xfrm>
            <a:custGeom>
              <a:avLst/>
              <a:gdLst/>
              <a:ahLst/>
              <a:cxnLst/>
              <a:rect l="l" t="t" r="r" b="b"/>
              <a:pathLst>
                <a:path w="230" h="154" extrusionOk="0">
                  <a:moveTo>
                    <a:pt x="77" y="1"/>
                  </a:moveTo>
                  <a:cubicBezTo>
                    <a:pt x="1" y="26"/>
                    <a:pt x="1" y="128"/>
                    <a:pt x="77" y="153"/>
                  </a:cubicBezTo>
                  <a:lnTo>
                    <a:pt x="204" y="153"/>
                  </a:lnTo>
                  <a:cubicBezTo>
                    <a:pt x="229" y="153"/>
                    <a:pt x="204" y="51"/>
                    <a:pt x="204" y="26"/>
                  </a:cubicBezTo>
                  <a:cubicBezTo>
                    <a:pt x="153" y="1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34450" y="4150200"/>
              <a:ext cx="3850" cy="3200"/>
            </a:xfrm>
            <a:custGeom>
              <a:avLst/>
              <a:gdLst/>
              <a:ahLst/>
              <a:cxnLst/>
              <a:rect l="l" t="t" r="r" b="b"/>
              <a:pathLst>
                <a:path w="154" h="128" extrusionOk="0">
                  <a:moveTo>
                    <a:pt x="77" y="0"/>
                  </a:moveTo>
                  <a:lnTo>
                    <a:pt x="1" y="102"/>
                  </a:lnTo>
                  <a:cubicBezTo>
                    <a:pt x="51" y="127"/>
                    <a:pt x="77" y="127"/>
                    <a:pt x="102" y="127"/>
                  </a:cubicBezTo>
                  <a:cubicBezTo>
                    <a:pt x="102" y="127"/>
                    <a:pt x="153" y="102"/>
                    <a:pt x="153" y="102"/>
                  </a:cubicBezTo>
                  <a:cubicBezTo>
                    <a:pt x="128" y="51"/>
                    <a:pt x="102" y="26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6947900" y="3791200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0" y="0"/>
                  </a:moveTo>
                  <a:lnTo>
                    <a:pt x="25" y="77"/>
                  </a:lnTo>
                  <a:cubicBezTo>
                    <a:pt x="25" y="77"/>
                    <a:pt x="51" y="77"/>
                    <a:pt x="76" y="51"/>
                  </a:cubicBezTo>
                  <a:cubicBezTo>
                    <a:pt x="76" y="26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7232550" y="3836650"/>
              <a:ext cx="1925" cy="1600"/>
            </a:xfrm>
            <a:custGeom>
              <a:avLst/>
              <a:gdLst/>
              <a:ahLst/>
              <a:cxnLst/>
              <a:rect l="l" t="t" r="r" b="b"/>
              <a:pathLst>
                <a:path w="77" h="64" extrusionOk="0">
                  <a:moveTo>
                    <a:pt x="32" y="1"/>
                  </a:moveTo>
                  <a:cubicBezTo>
                    <a:pt x="23" y="1"/>
                    <a:pt x="17" y="12"/>
                    <a:pt x="0" y="12"/>
                  </a:cubicBezTo>
                  <a:lnTo>
                    <a:pt x="26" y="63"/>
                  </a:lnTo>
                  <a:lnTo>
                    <a:pt x="77" y="38"/>
                  </a:lnTo>
                  <a:cubicBezTo>
                    <a:pt x="77" y="38"/>
                    <a:pt x="77" y="12"/>
                    <a:pt x="51" y="12"/>
                  </a:cubicBezTo>
                  <a:cubicBezTo>
                    <a:pt x="43" y="4"/>
                    <a:pt x="37" y="1"/>
                    <a:pt x="3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6900875" y="3840125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26" y="0"/>
                  </a:moveTo>
                  <a:cubicBezTo>
                    <a:pt x="26" y="0"/>
                    <a:pt x="26" y="26"/>
                    <a:pt x="0" y="51"/>
                  </a:cubicBezTo>
                  <a:lnTo>
                    <a:pt x="51" y="77"/>
                  </a:lnTo>
                  <a:cubicBezTo>
                    <a:pt x="51" y="51"/>
                    <a:pt x="76" y="26"/>
                    <a:pt x="76" y="26"/>
                  </a:cubicBezTo>
                  <a:cubicBezTo>
                    <a:pt x="76" y="0"/>
                    <a:pt x="5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6877350" y="3921450"/>
              <a:ext cx="1300" cy="1300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1" y="0"/>
                  </a:moveTo>
                  <a:lnTo>
                    <a:pt x="1" y="51"/>
                  </a:lnTo>
                  <a:lnTo>
                    <a:pt x="52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7041925" y="3752250"/>
              <a:ext cx="1925" cy="2125"/>
            </a:xfrm>
            <a:custGeom>
              <a:avLst/>
              <a:gdLst/>
              <a:ahLst/>
              <a:cxnLst/>
              <a:rect l="l" t="t" r="r" b="b"/>
              <a:pathLst>
                <a:path w="77" h="85" extrusionOk="0">
                  <a:moveTo>
                    <a:pt x="41" y="1"/>
                  </a:moveTo>
                  <a:cubicBezTo>
                    <a:pt x="36" y="1"/>
                    <a:pt x="31" y="3"/>
                    <a:pt x="26" y="8"/>
                  </a:cubicBezTo>
                  <a:cubicBezTo>
                    <a:pt x="26" y="8"/>
                    <a:pt x="26" y="33"/>
                    <a:pt x="1" y="59"/>
                  </a:cubicBezTo>
                  <a:lnTo>
                    <a:pt x="51" y="84"/>
                  </a:lnTo>
                  <a:cubicBezTo>
                    <a:pt x="77" y="59"/>
                    <a:pt x="77" y="33"/>
                    <a:pt x="77" y="33"/>
                  </a:cubicBezTo>
                  <a:cubicBezTo>
                    <a:pt x="77" y="33"/>
                    <a:pt x="61" y="1"/>
                    <a:pt x="4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7274475" y="4043825"/>
              <a:ext cx="1925" cy="2175"/>
            </a:xfrm>
            <a:custGeom>
              <a:avLst/>
              <a:gdLst/>
              <a:ahLst/>
              <a:cxnLst/>
              <a:rect l="l" t="t" r="r" b="b"/>
              <a:pathLst>
                <a:path w="77" h="87" extrusionOk="0">
                  <a:moveTo>
                    <a:pt x="54" y="1"/>
                  </a:moveTo>
                  <a:cubicBezTo>
                    <a:pt x="41" y="1"/>
                    <a:pt x="24" y="13"/>
                    <a:pt x="1" y="36"/>
                  </a:cubicBezTo>
                  <a:cubicBezTo>
                    <a:pt x="1" y="36"/>
                    <a:pt x="1" y="62"/>
                    <a:pt x="26" y="87"/>
                  </a:cubicBezTo>
                  <a:lnTo>
                    <a:pt x="77" y="62"/>
                  </a:lnTo>
                  <a:cubicBezTo>
                    <a:pt x="77" y="20"/>
                    <a:pt x="69" y="1"/>
                    <a:pt x="5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6972675" y="4112075"/>
              <a:ext cx="3200" cy="3825"/>
            </a:xfrm>
            <a:custGeom>
              <a:avLst/>
              <a:gdLst/>
              <a:ahLst/>
              <a:cxnLst/>
              <a:rect l="l" t="t" r="r" b="b"/>
              <a:pathLst>
                <a:path w="128" h="153" extrusionOk="0">
                  <a:moveTo>
                    <a:pt x="127" y="0"/>
                  </a:moveTo>
                  <a:lnTo>
                    <a:pt x="0" y="102"/>
                  </a:lnTo>
                  <a:lnTo>
                    <a:pt x="51" y="15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7032400" y="3774050"/>
              <a:ext cx="1925" cy="1575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77" y="0"/>
                  </a:moveTo>
                  <a:lnTo>
                    <a:pt x="0" y="51"/>
                  </a:lnTo>
                  <a:cubicBezTo>
                    <a:pt x="0" y="51"/>
                    <a:pt x="23" y="62"/>
                    <a:pt x="38" y="62"/>
                  </a:cubicBezTo>
                  <a:cubicBezTo>
                    <a:pt x="46" y="62"/>
                    <a:pt x="51" y="59"/>
                    <a:pt x="51" y="51"/>
                  </a:cubicBezTo>
                  <a:cubicBezTo>
                    <a:pt x="77" y="51"/>
                    <a:pt x="77" y="25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6849400" y="3843300"/>
              <a:ext cx="1925" cy="1300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51" y="0"/>
                  </a:moveTo>
                  <a:cubicBezTo>
                    <a:pt x="26" y="0"/>
                    <a:pt x="26" y="0"/>
                    <a:pt x="1" y="26"/>
                  </a:cubicBezTo>
                  <a:cubicBezTo>
                    <a:pt x="1" y="26"/>
                    <a:pt x="1" y="51"/>
                    <a:pt x="26" y="51"/>
                  </a:cubicBezTo>
                  <a:lnTo>
                    <a:pt x="51" y="51"/>
                  </a:lnTo>
                  <a:cubicBezTo>
                    <a:pt x="77" y="51"/>
                    <a:pt x="51" y="26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6877350" y="4042175"/>
              <a:ext cx="1950" cy="1300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1" y="0"/>
                  </a:moveTo>
                  <a:lnTo>
                    <a:pt x="26" y="5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73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4"/>
        </a:solidFill>
        <a:effectLst/>
      </p:bgPr>
    </p:bg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060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2" name="Google Shape;1972;p1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14"/>
          <p:cNvSpPr txBox="1">
            <a:spLocks noGrp="1"/>
          </p:cNvSpPr>
          <p:nvPr>
            <p:ph type="title"/>
          </p:nvPr>
        </p:nvSpPr>
        <p:spPr>
          <a:xfrm>
            <a:off x="3460500" y="6184901"/>
            <a:ext cx="11367000" cy="7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974" name="Google Shape;1974;p14"/>
          <p:cNvSpPr txBox="1">
            <a:spLocks noGrp="1"/>
          </p:cNvSpPr>
          <p:nvPr>
            <p:ph type="subTitle" idx="1"/>
          </p:nvPr>
        </p:nvSpPr>
        <p:spPr>
          <a:xfrm>
            <a:off x="3460500" y="3355100"/>
            <a:ext cx="11367000" cy="24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grpSp>
        <p:nvGrpSpPr>
          <p:cNvPr id="1975" name="Google Shape;1975;p14"/>
          <p:cNvGrpSpPr/>
          <p:nvPr/>
        </p:nvGrpSpPr>
        <p:grpSpPr>
          <a:xfrm>
            <a:off x="12878360" y="-68651"/>
            <a:ext cx="4113684" cy="1244052"/>
            <a:chOff x="6200475" y="1"/>
            <a:chExt cx="2264497" cy="684749"/>
          </a:xfrm>
        </p:grpSpPr>
        <p:sp>
          <p:nvSpPr>
            <p:cNvPr id="1976" name="Google Shape;1976;p14"/>
            <p:cNvSpPr/>
            <p:nvPr/>
          </p:nvSpPr>
          <p:spPr>
            <a:xfrm rot="10800000" flipH="1">
              <a:off x="7116756" y="5717"/>
              <a:ext cx="8848" cy="1497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 rot="10800000" flipH="1">
              <a:off x="7822447" y="8441"/>
              <a:ext cx="340591" cy="15165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 rot="10800000" flipH="1">
              <a:off x="6758738" y="6943"/>
              <a:ext cx="8848" cy="3812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14"/>
            <p:cNvSpPr/>
            <p:nvPr/>
          </p:nvSpPr>
          <p:spPr>
            <a:xfrm rot="10800000" flipH="1">
              <a:off x="6842866" y="9801"/>
              <a:ext cx="1906" cy="95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14"/>
            <p:cNvSpPr/>
            <p:nvPr/>
          </p:nvSpPr>
          <p:spPr>
            <a:xfrm rot="10800000" flipH="1">
              <a:off x="6770990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14"/>
            <p:cNvSpPr/>
            <p:nvPr/>
          </p:nvSpPr>
          <p:spPr>
            <a:xfrm rot="10800000" flipH="1">
              <a:off x="6841232" y="10618"/>
              <a:ext cx="1770" cy="1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14"/>
            <p:cNvSpPr/>
            <p:nvPr/>
          </p:nvSpPr>
          <p:spPr>
            <a:xfrm rot="10800000" flipH="1">
              <a:off x="6767451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14"/>
            <p:cNvSpPr/>
            <p:nvPr/>
          </p:nvSpPr>
          <p:spPr>
            <a:xfrm rot="10800000" flipH="1">
              <a:off x="7265953" y="453733"/>
              <a:ext cx="254695" cy="174794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14"/>
            <p:cNvSpPr/>
            <p:nvPr/>
          </p:nvSpPr>
          <p:spPr>
            <a:xfrm rot="10800000" flipH="1">
              <a:off x="7508126" y="403772"/>
              <a:ext cx="347806" cy="170846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14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14"/>
            <p:cNvSpPr/>
            <p:nvPr/>
          </p:nvSpPr>
          <p:spPr>
            <a:xfrm rot="10800000" flipH="1">
              <a:off x="7922501" y="264916"/>
              <a:ext cx="159814" cy="116121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14"/>
            <p:cNvSpPr/>
            <p:nvPr/>
          </p:nvSpPr>
          <p:spPr>
            <a:xfrm rot="10800000" flipH="1">
              <a:off x="8294540" y="38662"/>
              <a:ext cx="170432" cy="152877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14"/>
            <p:cNvSpPr/>
            <p:nvPr/>
          </p:nvSpPr>
          <p:spPr>
            <a:xfrm rot="10800000" flipH="1">
              <a:off x="6865735" y="517850"/>
              <a:ext cx="5445" cy="544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14"/>
            <p:cNvSpPr/>
            <p:nvPr/>
          </p:nvSpPr>
          <p:spPr>
            <a:xfrm rot="10800000" flipH="1">
              <a:off x="6797263" y="517851"/>
              <a:ext cx="103729" cy="110676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14"/>
            <p:cNvSpPr/>
            <p:nvPr/>
          </p:nvSpPr>
          <p:spPr>
            <a:xfrm rot="10800000" flipH="1">
              <a:off x="7574829" y="4357"/>
              <a:ext cx="256464" cy="92298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14"/>
            <p:cNvSpPr/>
            <p:nvPr/>
          </p:nvSpPr>
          <p:spPr>
            <a:xfrm rot="10800000" flipH="1">
              <a:off x="8082180" y="373958"/>
              <a:ext cx="1906" cy="190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14"/>
            <p:cNvSpPr/>
            <p:nvPr/>
          </p:nvSpPr>
          <p:spPr>
            <a:xfrm rot="10800000" flipH="1">
              <a:off x="8078641" y="3826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14"/>
            <p:cNvSpPr/>
            <p:nvPr/>
          </p:nvSpPr>
          <p:spPr>
            <a:xfrm rot="10800000" flipH="1">
              <a:off x="6916375" y="491578"/>
              <a:ext cx="281239" cy="19317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14"/>
            <p:cNvSpPr/>
            <p:nvPr/>
          </p:nvSpPr>
          <p:spPr>
            <a:xfrm rot="10800000" flipH="1">
              <a:off x="7127238" y="5719"/>
              <a:ext cx="203783" cy="238504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14"/>
            <p:cNvSpPr/>
            <p:nvPr/>
          </p:nvSpPr>
          <p:spPr>
            <a:xfrm rot="10800000" flipH="1">
              <a:off x="7329117" y="9257"/>
              <a:ext cx="9665" cy="2995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14"/>
            <p:cNvSpPr/>
            <p:nvPr/>
          </p:nvSpPr>
          <p:spPr>
            <a:xfrm rot="10800000" flipH="1">
              <a:off x="6732330" y="542491"/>
              <a:ext cx="45739" cy="42746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14"/>
            <p:cNvSpPr/>
            <p:nvPr/>
          </p:nvSpPr>
          <p:spPr>
            <a:xfrm rot="10800000" flipH="1">
              <a:off x="7764456" y="351088"/>
              <a:ext cx="179144" cy="115985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14"/>
            <p:cNvSpPr/>
            <p:nvPr/>
          </p:nvSpPr>
          <p:spPr>
            <a:xfrm rot="10800000" flipH="1">
              <a:off x="7069384" y="126468"/>
              <a:ext cx="45739" cy="26682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14"/>
            <p:cNvSpPr/>
            <p:nvPr/>
          </p:nvSpPr>
          <p:spPr>
            <a:xfrm rot="10800000" flipH="1">
              <a:off x="7557404" y="186094"/>
              <a:ext cx="21100" cy="40976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14"/>
            <p:cNvSpPr/>
            <p:nvPr/>
          </p:nvSpPr>
          <p:spPr>
            <a:xfrm rot="10800000" flipH="1">
              <a:off x="7566117" y="554470"/>
              <a:ext cx="38796" cy="44243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14"/>
            <p:cNvSpPr/>
            <p:nvPr/>
          </p:nvSpPr>
          <p:spPr>
            <a:xfrm rot="10800000" flipH="1">
              <a:off x="7948774" y="173842"/>
              <a:ext cx="31718" cy="28588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14"/>
            <p:cNvSpPr/>
            <p:nvPr/>
          </p:nvSpPr>
          <p:spPr>
            <a:xfrm rot="10800000" flipH="1">
              <a:off x="7142076" y="167716"/>
              <a:ext cx="23958" cy="23823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14"/>
            <p:cNvSpPr/>
            <p:nvPr/>
          </p:nvSpPr>
          <p:spPr>
            <a:xfrm rot="10800000" flipH="1">
              <a:off x="7464293" y="300174"/>
              <a:ext cx="24775" cy="25457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14"/>
            <p:cNvSpPr/>
            <p:nvPr/>
          </p:nvSpPr>
          <p:spPr>
            <a:xfrm rot="10800000" flipH="1">
              <a:off x="6251388" y="135180"/>
              <a:ext cx="23006" cy="24504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14"/>
            <p:cNvSpPr/>
            <p:nvPr/>
          </p:nvSpPr>
          <p:spPr>
            <a:xfrm rot="10800000" flipH="1">
              <a:off x="6274257" y="128101"/>
              <a:ext cx="5309" cy="7215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14"/>
            <p:cNvSpPr/>
            <p:nvPr/>
          </p:nvSpPr>
          <p:spPr>
            <a:xfrm rot="10800000" flipH="1">
              <a:off x="6200475" y="355037"/>
              <a:ext cx="382791" cy="321000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14"/>
            <p:cNvSpPr/>
            <p:nvPr/>
          </p:nvSpPr>
          <p:spPr>
            <a:xfrm rot="10800000" flipH="1">
              <a:off x="6301211" y="334751"/>
              <a:ext cx="24095" cy="34033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14"/>
            <p:cNvSpPr/>
            <p:nvPr/>
          </p:nvSpPr>
          <p:spPr>
            <a:xfrm rot="10800000" flipH="1">
              <a:off x="7797807" y="185005"/>
              <a:ext cx="24775" cy="2232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14"/>
            <p:cNvSpPr/>
            <p:nvPr/>
          </p:nvSpPr>
          <p:spPr>
            <a:xfrm rot="10800000" flipH="1">
              <a:off x="7681962" y="159820"/>
              <a:ext cx="33487" cy="19331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14"/>
            <p:cNvSpPr/>
            <p:nvPr/>
          </p:nvSpPr>
          <p:spPr>
            <a:xfrm rot="10800000" flipH="1">
              <a:off x="7366008" y="312426"/>
              <a:ext cx="19466" cy="17697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14"/>
            <p:cNvSpPr/>
            <p:nvPr/>
          </p:nvSpPr>
          <p:spPr>
            <a:xfrm rot="10800000" flipH="1">
              <a:off x="8061080" y="475785"/>
              <a:ext cx="19466" cy="21101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14"/>
            <p:cNvSpPr/>
            <p:nvPr/>
          </p:nvSpPr>
          <p:spPr>
            <a:xfrm rot="10800000" flipH="1">
              <a:off x="7753974" y="159548"/>
              <a:ext cx="19466" cy="3199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14"/>
            <p:cNvSpPr/>
            <p:nvPr/>
          </p:nvSpPr>
          <p:spPr>
            <a:xfrm rot="10800000" flipH="1">
              <a:off x="6558630" y="398462"/>
              <a:ext cx="17560" cy="15928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14"/>
            <p:cNvSpPr/>
            <p:nvPr/>
          </p:nvSpPr>
          <p:spPr>
            <a:xfrm rot="10800000" flipH="1">
              <a:off x="6772760" y="183916"/>
              <a:ext cx="15927" cy="14566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14"/>
            <p:cNvSpPr/>
            <p:nvPr/>
          </p:nvSpPr>
          <p:spPr>
            <a:xfrm rot="10800000" flipH="1">
              <a:off x="7036032" y="219447"/>
              <a:ext cx="17697" cy="15928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14"/>
            <p:cNvSpPr/>
            <p:nvPr/>
          </p:nvSpPr>
          <p:spPr>
            <a:xfrm rot="10800000" flipH="1">
              <a:off x="7039572" y="289691"/>
              <a:ext cx="15927" cy="14158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14"/>
            <p:cNvSpPr/>
            <p:nvPr/>
          </p:nvSpPr>
          <p:spPr>
            <a:xfrm rot="10800000" flipH="1">
              <a:off x="8129553" y="266821"/>
              <a:ext cx="26545" cy="16472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14"/>
            <p:cNvSpPr/>
            <p:nvPr/>
          </p:nvSpPr>
          <p:spPr>
            <a:xfrm rot="10800000" flipH="1">
              <a:off x="7380029" y="55678"/>
              <a:ext cx="12388" cy="1470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14"/>
            <p:cNvSpPr/>
            <p:nvPr/>
          </p:nvSpPr>
          <p:spPr>
            <a:xfrm rot="10800000" flipH="1">
              <a:off x="7311556" y="128101"/>
              <a:ext cx="15927" cy="1470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14"/>
            <p:cNvSpPr/>
            <p:nvPr/>
          </p:nvSpPr>
          <p:spPr>
            <a:xfrm rot="10800000" flipH="1">
              <a:off x="6260100" y="365109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1" name="Google Shape;2021;p14"/>
            <p:cNvSpPr/>
            <p:nvPr/>
          </p:nvSpPr>
          <p:spPr>
            <a:xfrm rot="10800000" flipH="1">
              <a:off x="6260100" y="365109"/>
              <a:ext cx="21236" cy="212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2" name="Google Shape;2022;p14"/>
            <p:cNvSpPr/>
            <p:nvPr/>
          </p:nvSpPr>
          <p:spPr>
            <a:xfrm rot="10800000" flipH="1">
              <a:off x="7838238" y="325222"/>
              <a:ext cx="12388" cy="19059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14"/>
            <p:cNvSpPr/>
            <p:nvPr/>
          </p:nvSpPr>
          <p:spPr>
            <a:xfrm rot="10800000" flipH="1">
              <a:off x="7848720" y="163224"/>
              <a:ext cx="28178" cy="21237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14"/>
            <p:cNvSpPr/>
            <p:nvPr/>
          </p:nvSpPr>
          <p:spPr>
            <a:xfrm rot="10800000" flipH="1">
              <a:off x="7732874" y="282204"/>
              <a:ext cx="12388" cy="14566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14"/>
            <p:cNvSpPr/>
            <p:nvPr/>
          </p:nvSpPr>
          <p:spPr>
            <a:xfrm rot="10800000" flipH="1">
              <a:off x="7925904" y="532417"/>
              <a:ext cx="19058" cy="13613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14"/>
            <p:cNvSpPr/>
            <p:nvPr/>
          </p:nvSpPr>
          <p:spPr>
            <a:xfrm rot="10800000" flipH="1">
              <a:off x="6806111" y="177381"/>
              <a:ext cx="15927" cy="9938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14"/>
            <p:cNvSpPr/>
            <p:nvPr/>
          </p:nvSpPr>
          <p:spPr>
            <a:xfrm rot="10800000" flipH="1">
              <a:off x="7904941" y="266413"/>
              <a:ext cx="12388" cy="12796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14"/>
            <p:cNvSpPr/>
            <p:nvPr/>
          </p:nvSpPr>
          <p:spPr>
            <a:xfrm rot="10800000" flipH="1">
              <a:off x="7767995" y="141851"/>
              <a:ext cx="17697" cy="15519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14"/>
            <p:cNvSpPr/>
            <p:nvPr/>
          </p:nvSpPr>
          <p:spPr>
            <a:xfrm rot="10800000" flipH="1">
              <a:off x="7199250" y="344145"/>
              <a:ext cx="14157" cy="10618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14"/>
            <p:cNvSpPr/>
            <p:nvPr/>
          </p:nvSpPr>
          <p:spPr>
            <a:xfrm rot="10800000" flipH="1">
              <a:off x="7255471" y="263281"/>
              <a:ext cx="10618" cy="12524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14"/>
            <p:cNvSpPr/>
            <p:nvPr/>
          </p:nvSpPr>
          <p:spPr>
            <a:xfrm rot="10800000" flipH="1">
              <a:off x="7543656" y="3539"/>
              <a:ext cx="20828" cy="8712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14"/>
            <p:cNvSpPr/>
            <p:nvPr/>
          </p:nvSpPr>
          <p:spPr>
            <a:xfrm rot="10800000" flipH="1">
              <a:off x="8419234" y="210734"/>
              <a:ext cx="14157" cy="1238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14"/>
            <p:cNvSpPr/>
            <p:nvPr/>
          </p:nvSpPr>
          <p:spPr>
            <a:xfrm rot="10800000" flipH="1">
              <a:off x="7144799" y="233468"/>
              <a:ext cx="12524" cy="9393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14"/>
            <p:cNvSpPr/>
            <p:nvPr/>
          </p:nvSpPr>
          <p:spPr>
            <a:xfrm rot="10800000" flipH="1">
              <a:off x="6339463" y="356397"/>
              <a:ext cx="13885" cy="17969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14"/>
            <p:cNvSpPr/>
            <p:nvPr/>
          </p:nvSpPr>
          <p:spPr>
            <a:xfrm rot="10800000" flipH="1">
              <a:off x="6247848" y="338835"/>
              <a:ext cx="12388" cy="24640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14"/>
            <p:cNvSpPr/>
            <p:nvPr/>
          </p:nvSpPr>
          <p:spPr>
            <a:xfrm rot="10800000" flipH="1">
              <a:off x="7301074" y="261512"/>
              <a:ext cx="10618" cy="107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14"/>
            <p:cNvSpPr/>
            <p:nvPr/>
          </p:nvSpPr>
          <p:spPr>
            <a:xfrm rot="10800000" flipH="1">
              <a:off x="7320405" y="175067"/>
              <a:ext cx="7079" cy="9393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14"/>
            <p:cNvSpPr/>
            <p:nvPr/>
          </p:nvSpPr>
          <p:spPr>
            <a:xfrm rot="10800000" flipH="1">
              <a:off x="7655689" y="101827"/>
              <a:ext cx="8848" cy="721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14"/>
            <p:cNvSpPr/>
            <p:nvPr/>
          </p:nvSpPr>
          <p:spPr>
            <a:xfrm rot="10800000" flipH="1">
              <a:off x="7773304" y="164993"/>
              <a:ext cx="15519" cy="11571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14"/>
            <p:cNvSpPr/>
            <p:nvPr/>
          </p:nvSpPr>
          <p:spPr>
            <a:xfrm rot="10800000" flipH="1">
              <a:off x="8090892" y="293639"/>
              <a:ext cx="21236" cy="12252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14"/>
            <p:cNvSpPr/>
            <p:nvPr/>
          </p:nvSpPr>
          <p:spPr>
            <a:xfrm rot="10800000" flipH="1">
              <a:off x="8162904" y="174250"/>
              <a:ext cx="14157" cy="11980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14"/>
            <p:cNvSpPr/>
            <p:nvPr/>
          </p:nvSpPr>
          <p:spPr>
            <a:xfrm rot="10800000" flipH="1">
              <a:off x="6560263" y="375727"/>
              <a:ext cx="10754" cy="8849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14"/>
            <p:cNvSpPr/>
            <p:nvPr/>
          </p:nvSpPr>
          <p:spPr>
            <a:xfrm rot="10800000" flipH="1">
              <a:off x="7903171" y="510908"/>
              <a:ext cx="14157" cy="14430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4" name="Google Shape;2044;p14"/>
            <p:cNvSpPr/>
            <p:nvPr/>
          </p:nvSpPr>
          <p:spPr>
            <a:xfrm rot="10800000" flipH="1">
              <a:off x="6467287" y="452915"/>
              <a:ext cx="12388" cy="884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5" name="Google Shape;2045;p14"/>
            <p:cNvSpPr/>
            <p:nvPr/>
          </p:nvSpPr>
          <p:spPr>
            <a:xfrm rot="10800000" flipH="1">
              <a:off x="6555090" y="432903"/>
              <a:ext cx="8848" cy="9665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14"/>
            <p:cNvSpPr/>
            <p:nvPr/>
          </p:nvSpPr>
          <p:spPr>
            <a:xfrm rot="10800000" flipH="1">
              <a:off x="6566525" y="586325"/>
              <a:ext cx="13204" cy="11571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14"/>
            <p:cNvSpPr/>
            <p:nvPr/>
          </p:nvSpPr>
          <p:spPr>
            <a:xfrm rot="10800000" flipH="1">
              <a:off x="6716539" y="516761"/>
              <a:ext cx="12388" cy="8985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14"/>
            <p:cNvSpPr/>
            <p:nvPr/>
          </p:nvSpPr>
          <p:spPr>
            <a:xfrm rot="10800000" flipH="1">
              <a:off x="7299305" y="433584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14"/>
            <p:cNvSpPr/>
            <p:nvPr/>
          </p:nvSpPr>
          <p:spPr>
            <a:xfrm rot="10800000" flipH="1">
              <a:off x="7583677" y="105367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14"/>
            <p:cNvSpPr/>
            <p:nvPr/>
          </p:nvSpPr>
          <p:spPr>
            <a:xfrm rot="10800000" flipH="1">
              <a:off x="7818907" y="512541"/>
              <a:ext cx="12388" cy="10346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14"/>
            <p:cNvSpPr/>
            <p:nvPr/>
          </p:nvSpPr>
          <p:spPr>
            <a:xfrm rot="10800000" flipH="1">
              <a:off x="8168213" y="106728"/>
              <a:ext cx="15382" cy="11027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14"/>
            <p:cNvSpPr/>
            <p:nvPr/>
          </p:nvSpPr>
          <p:spPr>
            <a:xfrm rot="10800000" flipH="1">
              <a:off x="7808289" y="104142"/>
              <a:ext cx="21236" cy="1184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14"/>
            <p:cNvSpPr/>
            <p:nvPr/>
          </p:nvSpPr>
          <p:spPr>
            <a:xfrm rot="10800000" flipH="1">
              <a:off x="7313326" y="192356"/>
              <a:ext cx="7215" cy="6126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14"/>
            <p:cNvSpPr/>
            <p:nvPr/>
          </p:nvSpPr>
          <p:spPr>
            <a:xfrm rot="10800000" flipH="1">
              <a:off x="6756969" y="150972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14"/>
            <p:cNvSpPr/>
            <p:nvPr/>
          </p:nvSpPr>
          <p:spPr>
            <a:xfrm rot="10800000" flipH="1">
              <a:off x="7095657" y="436851"/>
              <a:ext cx="12524" cy="10891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14"/>
            <p:cNvSpPr/>
            <p:nvPr/>
          </p:nvSpPr>
          <p:spPr>
            <a:xfrm rot="10800000" flipH="1">
              <a:off x="6769220" y="440663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14"/>
            <p:cNvSpPr/>
            <p:nvPr/>
          </p:nvSpPr>
          <p:spPr>
            <a:xfrm rot="10800000" flipH="1">
              <a:off x="7023781" y="470476"/>
              <a:ext cx="13749" cy="9529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14"/>
            <p:cNvSpPr/>
            <p:nvPr/>
          </p:nvSpPr>
          <p:spPr>
            <a:xfrm rot="10800000" flipH="1">
              <a:off x="7193941" y="233468"/>
              <a:ext cx="4628" cy="6807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14"/>
            <p:cNvSpPr/>
            <p:nvPr/>
          </p:nvSpPr>
          <p:spPr>
            <a:xfrm rot="10800000" flipH="1">
              <a:off x="7295765" y="382670"/>
              <a:ext cx="8984" cy="7215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14"/>
            <p:cNvSpPr/>
            <p:nvPr/>
          </p:nvSpPr>
          <p:spPr>
            <a:xfrm rot="10800000" flipH="1">
              <a:off x="7502953" y="579247"/>
              <a:ext cx="14157" cy="8985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14"/>
            <p:cNvSpPr/>
            <p:nvPr/>
          </p:nvSpPr>
          <p:spPr>
            <a:xfrm rot="10800000" flipH="1">
              <a:off x="7601646" y="380356"/>
              <a:ext cx="11979" cy="99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14"/>
            <p:cNvSpPr/>
            <p:nvPr/>
          </p:nvSpPr>
          <p:spPr>
            <a:xfrm rot="10800000" flipH="1">
              <a:off x="7685501" y="119389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14"/>
            <p:cNvSpPr/>
            <p:nvPr/>
          </p:nvSpPr>
          <p:spPr>
            <a:xfrm rot="10800000" flipH="1">
              <a:off x="8294540" y="305483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14"/>
            <p:cNvSpPr/>
            <p:nvPr/>
          </p:nvSpPr>
          <p:spPr>
            <a:xfrm rot="10800000" flipH="1">
              <a:off x="7882071" y="472246"/>
              <a:ext cx="7215" cy="599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14"/>
            <p:cNvSpPr/>
            <p:nvPr/>
          </p:nvSpPr>
          <p:spPr>
            <a:xfrm rot="10800000" flipH="1">
              <a:off x="6692036" y="166763"/>
              <a:ext cx="1770" cy="8985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14"/>
            <p:cNvSpPr/>
            <p:nvPr/>
          </p:nvSpPr>
          <p:spPr>
            <a:xfrm rot="10800000" flipH="1">
              <a:off x="6260100" y="1"/>
              <a:ext cx="855017" cy="239185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7" name="Google Shape;2067;p14"/>
            <p:cNvSpPr/>
            <p:nvPr/>
          </p:nvSpPr>
          <p:spPr>
            <a:xfrm rot="10800000" flipH="1">
              <a:off x="7857432" y="105367"/>
              <a:ext cx="51048" cy="4955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8" name="Google Shape;2068;p14"/>
            <p:cNvSpPr/>
            <p:nvPr/>
          </p:nvSpPr>
          <p:spPr>
            <a:xfrm rot="10800000" flipH="1">
              <a:off x="8141804" y="183644"/>
              <a:ext cx="249386" cy="120205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9" name="Google Shape;2069;p14"/>
            <p:cNvSpPr/>
            <p:nvPr/>
          </p:nvSpPr>
          <p:spPr>
            <a:xfrm rot="10800000" flipH="1">
              <a:off x="8389422" y="176837"/>
              <a:ext cx="14157" cy="19875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0" name="Google Shape;2070;p14"/>
            <p:cNvSpPr/>
            <p:nvPr/>
          </p:nvSpPr>
          <p:spPr>
            <a:xfrm rot="10800000" flipH="1">
              <a:off x="8313871" y="150155"/>
              <a:ext cx="10618" cy="9802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1" name="Google Shape;2071;p14"/>
            <p:cNvSpPr/>
            <p:nvPr/>
          </p:nvSpPr>
          <p:spPr>
            <a:xfrm rot="10800000" flipH="1">
              <a:off x="7564347" y="10618"/>
              <a:ext cx="10618" cy="4084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2" name="Google Shape;2072;p14"/>
            <p:cNvSpPr/>
            <p:nvPr/>
          </p:nvSpPr>
          <p:spPr>
            <a:xfrm rot="10800000" flipH="1">
              <a:off x="7044744" y="466801"/>
              <a:ext cx="23006" cy="18242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14"/>
            <p:cNvSpPr/>
            <p:nvPr/>
          </p:nvSpPr>
          <p:spPr>
            <a:xfrm rot="10800000" flipH="1">
              <a:off x="7130778" y="505054"/>
              <a:ext cx="8984" cy="11163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14"/>
            <p:cNvSpPr/>
            <p:nvPr/>
          </p:nvSpPr>
          <p:spPr>
            <a:xfrm rot="10800000" flipH="1">
              <a:off x="7767995" y="431678"/>
              <a:ext cx="26273" cy="18106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14"/>
            <p:cNvSpPr/>
            <p:nvPr/>
          </p:nvSpPr>
          <p:spPr>
            <a:xfrm rot="10800000" flipH="1">
              <a:off x="7736413" y="375727"/>
              <a:ext cx="19466" cy="11027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14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14"/>
            <p:cNvSpPr/>
            <p:nvPr/>
          </p:nvSpPr>
          <p:spPr>
            <a:xfrm rot="10800000" flipH="1">
              <a:off x="7915422" y="361570"/>
              <a:ext cx="17697" cy="19467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14"/>
            <p:cNvSpPr/>
            <p:nvPr/>
          </p:nvSpPr>
          <p:spPr>
            <a:xfrm rot="10800000" flipH="1">
              <a:off x="7750435" y="115849"/>
              <a:ext cx="14157" cy="16336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14"/>
            <p:cNvSpPr/>
            <p:nvPr/>
          </p:nvSpPr>
          <p:spPr>
            <a:xfrm rot="10800000" flipH="1">
              <a:off x="7720623" y="87806"/>
              <a:ext cx="17697" cy="10891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14"/>
            <p:cNvSpPr/>
            <p:nvPr/>
          </p:nvSpPr>
          <p:spPr>
            <a:xfrm rot="10800000" flipH="1">
              <a:off x="8013707" y="158731"/>
              <a:ext cx="23006" cy="11707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14"/>
            <p:cNvSpPr/>
            <p:nvPr/>
          </p:nvSpPr>
          <p:spPr>
            <a:xfrm rot="10800000" flipH="1">
              <a:off x="6584902" y="509138"/>
              <a:ext cx="115981" cy="108361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14"/>
            <p:cNvSpPr/>
            <p:nvPr/>
          </p:nvSpPr>
          <p:spPr>
            <a:xfrm rot="10800000" flipH="1">
              <a:off x="7560808" y="438893"/>
              <a:ext cx="15927" cy="9529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14"/>
            <p:cNvSpPr/>
            <p:nvPr/>
          </p:nvSpPr>
          <p:spPr>
            <a:xfrm rot="10800000" flipH="1">
              <a:off x="7413381" y="456454"/>
              <a:ext cx="10754" cy="11163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4" name="Google Shape;2084;p14"/>
          <p:cNvGrpSpPr/>
          <p:nvPr/>
        </p:nvGrpSpPr>
        <p:grpSpPr>
          <a:xfrm>
            <a:off x="-52192" y="5143486"/>
            <a:ext cx="765650" cy="2273756"/>
            <a:chOff x="-26097" y="574617"/>
            <a:chExt cx="382825" cy="1136878"/>
          </a:xfrm>
        </p:grpSpPr>
        <p:sp>
          <p:nvSpPr>
            <p:cNvPr id="2085" name="Google Shape;2085;p14"/>
            <p:cNvSpPr/>
            <p:nvPr/>
          </p:nvSpPr>
          <p:spPr>
            <a:xfrm rot="5400000" flipH="1">
              <a:off x="-200795" y="757209"/>
              <a:ext cx="658289" cy="293105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14"/>
            <p:cNvSpPr/>
            <p:nvPr/>
          </p:nvSpPr>
          <p:spPr>
            <a:xfrm rot="5400000" flipH="1">
              <a:off x="-184747" y="1374455"/>
              <a:ext cx="495690" cy="178389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14"/>
            <p:cNvSpPr/>
            <p:nvPr/>
          </p:nvSpPr>
          <p:spPr>
            <a:xfrm rot="5400000" flipH="1">
              <a:off x="298451" y="930465"/>
              <a:ext cx="61303" cy="55253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14"/>
            <p:cNvSpPr/>
            <p:nvPr/>
          </p:nvSpPr>
          <p:spPr>
            <a:xfrm rot="5400000" flipH="1">
              <a:off x="260694" y="1453388"/>
              <a:ext cx="64724" cy="37362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14"/>
            <p:cNvSpPr/>
            <p:nvPr/>
          </p:nvSpPr>
          <p:spPr>
            <a:xfrm rot="5400000" flipH="1">
              <a:off x="285953" y="1315520"/>
              <a:ext cx="37624" cy="6183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14"/>
            <p:cNvSpPr/>
            <p:nvPr/>
          </p:nvSpPr>
          <p:spPr>
            <a:xfrm rot="5400000" flipH="1">
              <a:off x="274244" y="1134372"/>
              <a:ext cx="54463" cy="41045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14"/>
            <p:cNvSpPr/>
            <p:nvPr/>
          </p:nvSpPr>
          <p:spPr>
            <a:xfrm rot="5400000" flipH="1">
              <a:off x="237540" y="1306049"/>
              <a:ext cx="34204" cy="29995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14"/>
            <p:cNvSpPr/>
            <p:nvPr/>
          </p:nvSpPr>
          <p:spPr>
            <a:xfrm rot="5400000" flipH="1">
              <a:off x="160712" y="1539687"/>
              <a:ext cx="17102" cy="1394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14"/>
            <p:cNvSpPr/>
            <p:nvPr/>
          </p:nvSpPr>
          <p:spPr>
            <a:xfrm rot="5400000" flipH="1">
              <a:off x="280559" y="1301707"/>
              <a:ext cx="29994" cy="22364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14"/>
            <p:cNvSpPr/>
            <p:nvPr/>
          </p:nvSpPr>
          <p:spPr>
            <a:xfrm rot="5400000" flipH="1">
              <a:off x="157686" y="1228301"/>
              <a:ext cx="41044" cy="22891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14"/>
            <p:cNvSpPr/>
            <p:nvPr/>
          </p:nvSpPr>
          <p:spPr>
            <a:xfrm rot="5400000" flipH="1">
              <a:off x="194522" y="1475357"/>
              <a:ext cx="23943" cy="20523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14"/>
            <p:cNvSpPr/>
            <p:nvPr/>
          </p:nvSpPr>
          <p:spPr>
            <a:xfrm rot="5400000" flipH="1">
              <a:off x="167685" y="1068069"/>
              <a:ext cx="98664" cy="9577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14"/>
            <p:cNvSpPr/>
            <p:nvPr/>
          </p:nvSpPr>
          <p:spPr>
            <a:xfrm rot="5400000" flipH="1">
              <a:off x="191496" y="1342620"/>
              <a:ext cx="27363" cy="31573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14"/>
            <p:cNvSpPr/>
            <p:nvPr/>
          </p:nvSpPr>
          <p:spPr>
            <a:xfrm rot="5400000" flipH="1">
              <a:off x="128612" y="1402082"/>
              <a:ext cx="34204" cy="21049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9" name="Google Shape;2099;p14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100" name="Google Shape;2100;p14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101" name="Google Shape;2101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02" name="Google Shape;2102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3" name="Google Shape;2103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4" name="Google Shape;2104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5" name="Google Shape;2105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6" name="Google Shape;2106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35" name="Google Shape;2135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36" name="Google Shape;2136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2" name="Google Shape;2162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3" name="Google Shape;2163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4" name="Google Shape;2164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5" name="Google Shape;2165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6" name="Google Shape;2166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7" name="Google Shape;2167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8" name="Google Shape;2168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69" name="Google Shape;2169;p14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2170" name="Google Shape;2170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71" name="Google Shape;2171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172" name="Google Shape;2172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3" name="Google Shape;2173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4" name="Google Shape;2174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5" name="Google Shape;2175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78" name="Google Shape;2178;p14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2179" name="Google Shape;2179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80" name="Google Shape;2180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181" name="Google Shape;2181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187" name="Google Shape;2187;p14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188" name="Google Shape;2188;p14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189" name="Google Shape;2189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90" name="Google Shape;2190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23" name="Google Shape;2223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224" name="Google Shape;2224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57" name="Google Shape;2257;p14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258" name="Google Shape;2258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59" name="Google Shape;2259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260" name="Google Shape;2260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66" name="Google Shape;2266;p14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267" name="Google Shape;2267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68" name="Google Shape;2268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269" name="Google Shape;2269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39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6" name="Google Shape;2276;p15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77" name="Google Shape;2277;p15"/>
          <p:cNvSpPr txBox="1">
            <a:spLocks noGrp="1"/>
          </p:cNvSpPr>
          <p:nvPr>
            <p:ph type="title"/>
          </p:nvPr>
        </p:nvSpPr>
        <p:spPr>
          <a:xfrm>
            <a:off x="1428350" y="932688"/>
            <a:ext cx="154314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78" name="Google Shape;2278;p15"/>
          <p:cNvGrpSpPr/>
          <p:nvPr/>
        </p:nvGrpSpPr>
        <p:grpSpPr>
          <a:xfrm>
            <a:off x="610352" y="291932"/>
            <a:ext cx="2129087" cy="1086942"/>
            <a:chOff x="347302" y="70452"/>
            <a:chExt cx="924725" cy="472050"/>
          </a:xfrm>
        </p:grpSpPr>
        <p:sp>
          <p:nvSpPr>
            <p:cNvPr id="2279" name="Google Shape;2279;p15"/>
            <p:cNvSpPr/>
            <p:nvPr/>
          </p:nvSpPr>
          <p:spPr>
            <a:xfrm rot="10800000">
              <a:off x="535765" y="129821"/>
              <a:ext cx="736262" cy="361672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15"/>
            <p:cNvSpPr/>
            <p:nvPr/>
          </p:nvSpPr>
          <p:spPr>
            <a:xfrm rot="10800000">
              <a:off x="1067141" y="448842"/>
              <a:ext cx="82127" cy="93660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1" name="Google Shape;2281;p15"/>
            <p:cNvSpPr/>
            <p:nvPr/>
          </p:nvSpPr>
          <p:spPr>
            <a:xfrm rot="10800000">
              <a:off x="347302" y="402156"/>
              <a:ext cx="40343" cy="28818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2" name="Google Shape;2282;p15"/>
            <p:cNvSpPr/>
            <p:nvPr/>
          </p:nvSpPr>
          <p:spPr>
            <a:xfrm rot="10800000">
              <a:off x="405800" y="356622"/>
              <a:ext cx="29969" cy="30548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3" name="Google Shape;2283;p15"/>
            <p:cNvSpPr/>
            <p:nvPr/>
          </p:nvSpPr>
          <p:spPr>
            <a:xfrm rot="10800000">
              <a:off x="587921" y="360080"/>
              <a:ext cx="26223" cy="21902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4" name="Google Shape;2284;p15"/>
            <p:cNvSpPr/>
            <p:nvPr/>
          </p:nvSpPr>
          <p:spPr>
            <a:xfrm rot="10800000">
              <a:off x="1048698" y="80251"/>
              <a:ext cx="25359" cy="210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5" name="Google Shape;2285;p15"/>
            <p:cNvSpPr/>
            <p:nvPr/>
          </p:nvSpPr>
          <p:spPr>
            <a:xfrm rot="10800000">
              <a:off x="465162" y="274777"/>
              <a:ext cx="15273" cy="1268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6" name="Google Shape;2286;p15"/>
            <p:cNvSpPr/>
            <p:nvPr/>
          </p:nvSpPr>
          <p:spPr>
            <a:xfrm rot="10800000">
              <a:off x="666302" y="188897"/>
              <a:ext cx="55616" cy="38329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7" name="Google Shape;2287;p15"/>
            <p:cNvSpPr/>
            <p:nvPr/>
          </p:nvSpPr>
          <p:spPr>
            <a:xfrm rot="10800000">
              <a:off x="747565" y="70452"/>
              <a:ext cx="41208" cy="23343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8" name="Google Shape;2288;p15"/>
            <p:cNvSpPr/>
            <p:nvPr/>
          </p:nvSpPr>
          <p:spPr>
            <a:xfrm rot="10800000">
              <a:off x="1126791" y="204171"/>
              <a:ext cx="33715" cy="20173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89" name="Google Shape;2289;p15"/>
          <p:cNvGrpSpPr/>
          <p:nvPr/>
        </p:nvGrpSpPr>
        <p:grpSpPr>
          <a:xfrm rot="-3023985">
            <a:off x="15911474" y="8128565"/>
            <a:ext cx="2273976" cy="1336196"/>
            <a:chOff x="8370425" y="3150925"/>
            <a:chExt cx="623975" cy="366650"/>
          </a:xfrm>
        </p:grpSpPr>
        <p:sp>
          <p:nvSpPr>
            <p:cNvPr id="2290" name="Google Shape;2290;p15"/>
            <p:cNvSpPr/>
            <p:nvPr/>
          </p:nvSpPr>
          <p:spPr>
            <a:xfrm>
              <a:off x="8448575" y="3285325"/>
              <a:ext cx="391425" cy="225575"/>
            </a:xfrm>
            <a:custGeom>
              <a:avLst/>
              <a:gdLst/>
              <a:ahLst/>
              <a:cxnLst/>
              <a:rect l="l" t="t" r="r" b="b"/>
              <a:pathLst>
                <a:path w="15657" h="9023" extrusionOk="0">
                  <a:moveTo>
                    <a:pt x="4398" y="0"/>
                  </a:moveTo>
                  <a:cubicBezTo>
                    <a:pt x="3068" y="0"/>
                    <a:pt x="2021" y="534"/>
                    <a:pt x="1296" y="1563"/>
                  </a:cubicBezTo>
                  <a:cubicBezTo>
                    <a:pt x="509" y="2656"/>
                    <a:pt x="0" y="3977"/>
                    <a:pt x="814" y="5375"/>
                  </a:cubicBezTo>
                  <a:cubicBezTo>
                    <a:pt x="890" y="5502"/>
                    <a:pt x="941" y="5629"/>
                    <a:pt x="941" y="5782"/>
                  </a:cubicBezTo>
                  <a:cubicBezTo>
                    <a:pt x="966" y="6265"/>
                    <a:pt x="1296" y="6544"/>
                    <a:pt x="1601" y="6875"/>
                  </a:cubicBezTo>
                  <a:cubicBezTo>
                    <a:pt x="2110" y="7434"/>
                    <a:pt x="2821" y="7637"/>
                    <a:pt x="3406" y="8069"/>
                  </a:cubicBezTo>
                  <a:cubicBezTo>
                    <a:pt x="3638" y="8239"/>
                    <a:pt x="4396" y="8353"/>
                    <a:pt x="5047" y="8353"/>
                  </a:cubicBezTo>
                  <a:cubicBezTo>
                    <a:pt x="5465" y="8353"/>
                    <a:pt x="5839" y="8306"/>
                    <a:pt x="5998" y="8196"/>
                  </a:cubicBezTo>
                  <a:cubicBezTo>
                    <a:pt x="6278" y="7968"/>
                    <a:pt x="6608" y="7790"/>
                    <a:pt x="6990" y="7688"/>
                  </a:cubicBezTo>
                  <a:cubicBezTo>
                    <a:pt x="7167" y="7637"/>
                    <a:pt x="7295" y="7485"/>
                    <a:pt x="7345" y="7281"/>
                  </a:cubicBezTo>
                  <a:cubicBezTo>
                    <a:pt x="7396" y="7129"/>
                    <a:pt x="7320" y="6900"/>
                    <a:pt x="7523" y="6875"/>
                  </a:cubicBezTo>
                  <a:cubicBezTo>
                    <a:pt x="7535" y="6873"/>
                    <a:pt x="7547" y="6873"/>
                    <a:pt x="7558" y="6873"/>
                  </a:cubicBezTo>
                  <a:cubicBezTo>
                    <a:pt x="7758" y="6873"/>
                    <a:pt x="7811" y="7083"/>
                    <a:pt x="7955" y="7180"/>
                  </a:cubicBezTo>
                  <a:cubicBezTo>
                    <a:pt x="8184" y="7434"/>
                    <a:pt x="8184" y="7968"/>
                    <a:pt x="8489" y="7968"/>
                  </a:cubicBezTo>
                  <a:cubicBezTo>
                    <a:pt x="8527" y="7964"/>
                    <a:pt x="8564" y="7962"/>
                    <a:pt x="8600" y="7962"/>
                  </a:cubicBezTo>
                  <a:cubicBezTo>
                    <a:pt x="9293" y="7962"/>
                    <a:pt x="9452" y="8643"/>
                    <a:pt x="9887" y="8933"/>
                  </a:cubicBezTo>
                  <a:cubicBezTo>
                    <a:pt x="9931" y="8913"/>
                    <a:pt x="9975" y="8905"/>
                    <a:pt x="10018" y="8905"/>
                  </a:cubicBezTo>
                  <a:cubicBezTo>
                    <a:pt x="10185" y="8905"/>
                    <a:pt x="10344" y="9023"/>
                    <a:pt x="10509" y="9023"/>
                  </a:cubicBezTo>
                  <a:cubicBezTo>
                    <a:pt x="10572" y="9023"/>
                    <a:pt x="10635" y="9006"/>
                    <a:pt x="10700" y="8959"/>
                  </a:cubicBezTo>
                  <a:lnTo>
                    <a:pt x="10751" y="8933"/>
                  </a:lnTo>
                  <a:cubicBezTo>
                    <a:pt x="11946" y="8882"/>
                    <a:pt x="13064" y="8679"/>
                    <a:pt x="13903" y="7713"/>
                  </a:cubicBezTo>
                  <a:cubicBezTo>
                    <a:pt x="13954" y="7720"/>
                    <a:pt x="14002" y="7724"/>
                    <a:pt x="14046" y="7724"/>
                  </a:cubicBezTo>
                  <a:cubicBezTo>
                    <a:pt x="14634" y="7724"/>
                    <a:pt x="14605" y="7126"/>
                    <a:pt x="14818" y="6748"/>
                  </a:cubicBezTo>
                  <a:cubicBezTo>
                    <a:pt x="14894" y="6570"/>
                    <a:pt x="14970" y="6366"/>
                    <a:pt x="15021" y="6163"/>
                  </a:cubicBezTo>
                  <a:cubicBezTo>
                    <a:pt x="15656" y="4765"/>
                    <a:pt x="15199" y="2630"/>
                    <a:pt x="14004" y="1664"/>
                  </a:cubicBezTo>
                  <a:cubicBezTo>
                    <a:pt x="13979" y="1639"/>
                    <a:pt x="13928" y="1614"/>
                    <a:pt x="13903" y="1588"/>
                  </a:cubicBezTo>
                  <a:cubicBezTo>
                    <a:pt x="12977" y="1094"/>
                    <a:pt x="12050" y="657"/>
                    <a:pt x="11096" y="657"/>
                  </a:cubicBezTo>
                  <a:cubicBezTo>
                    <a:pt x="10479" y="657"/>
                    <a:pt x="9849" y="840"/>
                    <a:pt x="9201" y="1309"/>
                  </a:cubicBezTo>
                  <a:cubicBezTo>
                    <a:pt x="8940" y="1524"/>
                    <a:pt x="8630" y="1628"/>
                    <a:pt x="8322" y="1628"/>
                  </a:cubicBezTo>
                  <a:cubicBezTo>
                    <a:pt x="7940" y="1628"/>
                    <a:pt x="7562" y="1466"/>
                    <a:pt x="7295" y="1156"/>
                  </a:cubicBezTo>
                  <a:cubicBezTo>
                    <a:pt x="6634" y="444"/>
                    <a:pt x="5719" y="38"/>
                    <a:pt x="4753" y="12"/>
                  </a:cubicBezTo>
                  <a:cubicBezTo>
                    <a:pt x="4633" y="4"/>
                    <a:pt x="4514" y="0"/>
                    <a:pt x="439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8533700" y="3183175"/>
              <a:ext cx="62300" cy="68800"/>
            </a:xfrm>
            <a:custGeom>
              <a:avLst/>
              <a:gdLst/>
              <a:ahLst/>
              <a:cxnLst/>
              <a:rect l="l" t="t" r="r" b="b"/>
              <a:pathLst>
                <a:path w="2492" h="2752" extrusionOk="0">
                  <a:moveTo>
                    <a:pt x="306" y="0"/>
                  </a:moveTo>
                  <a:cubicBezTo>
                    <a:pt x="249" y="0"/>
                    <a:pt x="192" y="19"/>
                    <a:pt x="153" y="57"/>
                  </a:cubicBezTo>
                  <a:cubicBezTo>
                    <a:pt x="26" y="134"/>
                    <a:pt x="1" y="311"/>
                    <a:pt x="103" y="439"/>
                  </a:cubicBezTo>
                  <a:cubicBezTo>
                    <a:pt x="662" y="998"/>
                    <a:pt x="840" y="1836"/>
                    <a:pt x="1399" y="2421"/>
                  </a:cubicBezTo>
                  <a:cubicBezTo>
                    <a:pt x="1577" y="2599"/>
                    <a:pt x="1805" y="2726"/>
                    <a:pt x="2060" y="2751"/>
                  </a:cubicBezTo>
                  <a:cubicBezTo>
                    <a:pt x="2492" y="2650"/>
                    <a:pt x="2492" y="2319"/>
                    <a:pt x="2314" y="1964"/>
                  </a:cubicBezTo>
                  <a:cubicBezTo>
                    <a:pt x="1882" y="1125"/>
                    <a:pt x="1043" y="718"/>
                    <a:pt x="458" y="57"/>
                  </a:cubicBezTo>
                  <a:cubicBezTo>
                    <a:pt x="420" y="19"/>
                    <a:pt x="363" y="0"/>
                    <a:pt x="3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8439025" y="3212200"/>
              <a:ext cx="62100" cy="63950"/>
            </a:xfrm>
            <a:custGeom>
              <a:avLst/>
              <a:gdLst/>
              <a:ahLst/>
              <a:cxnLst/>
              <a:rect l="l" t="t" r="r" b="b"/>
              <a:pathLst>
                <a:path w="2484" h="2558" extrusionOk="0">
                  <a:moveTo>
                    <a:pt x="355" y="1"/>
                  </a:moveTo>
                  <a:cubicBezTo>
                    <a:pt x="274" y="1"/>
                    <a:pt x="185" y="34"/>
                    <a:pt x="128" y="91"/>
                  </a:cubicBezTo>
                  <a:cubicBezTo>
                    <a:pt x="1" y="193"/>
                    <a:pt x="1" y="370"/>
                    <a:pt x="128" y="472"/>
                  </a:cubicBezTo>
                  <a:cubicBezTo>
                    <a:pt x="713" y="879"/>
                    <a:pt x="865" y="1590"/>
                    <a:pt x="1297" y="2099"/>
                  </a:cubicBezTo>
                  <a:cubicBezTo>
                    <a:pt x="1450" y="2353"/>
                    <a:pt x="1678" y="2505"/>
                    <a:pt x="1958" y="2556"/>
                  </a:cubicBezTo>
                  <a:cubicBezTo>
                    <a:pt x="1974" y="2557"/>
                    <a:pt x="1989" y="2558"/>
                    <a:pt x="2004" y="2558"/>
                  </a:cubicBezTo>
                  <a:cubicBezTo>
                    <a:pt x="2374" y="2558"/>
                    <a:pt x="2484" y="2259"/>
                    <a:pt x="2288" y="1819"/>
                  </a:cubicBezTo>
                  <a:cubicBezTo>
                    <a:pt x="1907" y="1006"/>
                    <a:pt x="967" y="777"/>
                    <a:pt x="509" y="65"/>
                  </a:cubicBezTo>
                  <a:cubicBezTo>
                    <a:pt x="476" y="21"/>
                    <a:pt x="418" y="1"/>
                    <a:pt x="35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8864750" y="3449950"/>
              <a:ext cx="54025" cy="38075"/>
            </a:xfrm>
            <a:custGeom>
              <a:avLst/>
              <a:gdLst/>
              <a:ahLst/>
              <a:cxnLst/>
              <a:rect l="l" t="t" r="r" b="b"/>
              <a:pathLst>
                <a:path w="2161" h="1523" extrusionOk="0">
                  <a:moveTo>
                    <a:pt x="1035" y="1"/>
                  </a:moveTo>
                  <a:cubicBezTo>
                    <a:pt x="938" y="1"/>
                    <a:pt x="832" y="27"/>
                    <a:pt x="712" y="86"/>
                  </a:cubicBezTo>
                  <a:cubicBezTo>
                    <a:pt x="382" y="264"/>
                    <a:pt x="1" y="518"/>
                    <a:pt x="51" y="925"/>
                  </a:cubicBezTo>
                  <a:cubicBezTo>
                    <a:pt x="178" y="1433"/>
                    <a:pt x="687" y="1459"/>
                    <a:pt x="1144" y="1510"/>
                  </a:cubicBezTo>
                  <a:lnTo>
                    <a:pt x="1221" y="1510"/>
                  </a:lnTo>
                  <a:cubicBezTo>
                    <a:pt x="1268" y="1518"/>
                    <a:pt x="1315" y="1522"/>
                    <a:pt x="1362" y="1522"/>
                  </a:cubicBezTo>
                  <a:cubicBezTo>
                    <a:pt x="1592" y="1522"/>
                    <a:pt x="1810" y="1420"/>
                    <a:pt x="1958" y="1230"/>
                  </a:cubicBezTo>
                  <a:cubicBezTo>
                    <a:pt x="2161" y="950"/>
                    <a:pt x="1856" y="773"/>
                    <a:pt x="1729" y="569"/>
                  </a:cubicBezTo>
                  <a:cubicBezTo>
                    <a:pt x="1554" y="277"/>
                    <a:pt x="1349" y="1"/>
                    <a:pt x="10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8928925" y="3329375"/>
              <a:ext cx="55300" cy="33150"/>
            </a:xfrm>
            <a:custGeom>
              <a:avLst/>
              <a:gdLst/>
              <a:ahLst/>
              <a:cxnLst/>
              <a:rect l="l" t="t" r="r" b="b"/>
              <a:pathLst>
                <a:path w="2212" h="1326" extrusionOk="0">
                  <a:moveTo>
                    <a:pt x="1629" y="1"/>
                  </a:moveTo>
                  <a:cubicBezTo>
                    <a:pt x="1445" y="1"/>
                    <a:pt x="1237" y="80"/>
                    <a:pt x="1043" y="106"/>
                  </a:cubicBezTo>
                  <a:cubicBezTo>
                    <a:pt x="941" y="131"/>
                    <a:pt x="865" y="157"/>
                    <a:pt x="763" y="182"/>
                  </a:cubicBezTo>
                  <a:cubicBezTo>
                    <a:pt x="458" y="309"/>
                    <a:pt x="1" y="385"/>
                    <a:pt x="102" y="843"/>
                  </a:cubicBezTo>
                  <a:cubicBezTo>
                    <a:pt x="178" y="1224"/>
                    <a:pt x="560" y="1326"/>
                    <a:pt x="992" y="1326"/>
                  </a:cubicBezTo>
                  <a:cubicBezTo>
                    <a:pt x="1043" y="1326"/>
                    <a:pt x="1144" y="1326"/>
                    <a:pt x="1221" y="1300"/>
                  </a:cubicBezTo>
                  <a:cubicBezTo>
                    <a:pt x="1754" y="1199"/>
                    <a:pt x="2212" y="716"/>
                    <a:pt x="2059" y="335"/>
                  </a:cubicBezTo>
                  <a:cubicBezTo>
                    <a:pt x="1960" y="73"/>
                    <a:pt x="1806" y="1"/>
                    <a:pt x="162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8734500" y="3207475"/>
              <a:ext cx="36400" cy="42625"/>
            </a:xfrm>
            <a:custGeom>
              <a:avLst/>
              <a:gdLst/>
              <a:ahLst/>
              <a:cxnLst/>
              <a:rect l="l" t="t" r="r" b="b"/>
              <a:pathLst>
                <a:path w="1456" h="1705" extrusionOk="0">
                  <a:moveTo>
                    <a:pt x="432" y="0"/>
                  </a:moveTo>
                  <a:cubicBezTo>
                    <a:pt x="127" y="0"/>
                    <a:pt x="0" y="204"/>
                    <a:pt x="0" y="509"/>
                  </a:cubicBezTo>
                  <a:cubicBezTo>
                    <a:pt x="26" y="1093"/>
                    <a:pt x="458" y="1601"/>
                    <a:pt x="1068" y="1703"/>
                  </a:cubicBezTo>
                  <a:cubicBezTo>
                    <a:pt x="1087" y="1704"/>
                    <a:pt x="1104" y="1705"/>
                    <a:pt x="1121" y="1705"/>
                  </a:cubicBezTo>
                  <a:cubicBezTo>
                    <a:pt x="1456" y="1705"/>
                    <a:pt x="1271" y="1465"/>
                    <a:pt x="1271" y="1271"/>
                  </a:cubicBezTo>
                  <a:cubicBezTo>
                    <a:pt x="1246" y="636"/>
                    <a:pt x="839" y="0"/>
                    <a:pt x="43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8900325" y="3397425"/>
              <a:ext cx="31800" cy="31825"/>
            </a:xfrm>
            <a:custGeom>
              <a:avLst/>
              <a:gdLst/>
              <a:ahLst/>
              <a:cxnLst/>
              <a:rect l="l" t="t" r="r" b="b"/>
              <a:pathLst>
                <a:path w="1272" h="1273" extrusionOk="0">
                  <a:moveTo>
                    <a:pt x="779" y="0"/>
                  </a:moveTo>
                  <a:cubicBezTo>
                    <a:pt x="765" y="0"/>
                    <a:pt x="752" y="1"/>
                    <a:pt x="738" y="2"/>
                  </a:cubicBezTo>
                  <a:cubicBezTo>
                    <a:pt x="331" y="2"/>
                    <a:pt x="26" y="332"/>
                    <a:pt x="26" y="713"/>
                  </a:cubicBezTo>
                  <a:cubicBezTo>
                    <a:pt x="1" y="1094"/>
                    <a:pt x="255" y="1272"/>
                    <a:pt x="611" y="1272"/>
                  </a:cubicBezTo>
                  <a:cubicBezTo>
                    <a:pt x="992" y="1272"/>
                    <a:pt x="1272" y="967"/>
                    <a:pt x="1246" y="612"/>
                  </a:cubicBezTo>
                  <a:cubicBezTo>
                    <a:pt x="1246" y="294"/>
                    <a:pt x="1105" y="0"/>
                    <a:pt x="77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8646250" y="3195350"/>
              <a:ext cx="26625" cy="28075"/>
            </a:xfrm>
            <a:custGeom>
              <a:avLst/>
              <a:gdLst/>
              <a:ahLst/>
              <a:cxnLst/>
              <a:rect l="l" t="t" r="r" b="b"/>
              <a:pathLst>
                <a:path w="1065" h="1123" extrusionOk="0">
                  <a:moveTo>
                    <a:pt x="430" y="0"/>
                  </a:moveTo>
                  <a:cubicBezTo>
                    <a:pt x="156" y="0"/>
                    <a:pt x="0" y="198"/>
                    <a:pt x="48" y="485"/>
                  </a:cubicBezTo>
                  <a:cubicBezTo>
                    <a:pt x="74" y="816"/>
                    <a:pt x="201" y="1121"/>
                    <a:pt x="582" y="1121"/>
                  </a:cubicBezTo>
                  <a:cubicBezTo>
                    <a:pt x="596" y="1122"/>
                    <a:pt x="610" y="1122"/>
                    <a:pt x="623" y="1122"/>
                  </a:cubicBezTo>
                  <a:cubicBezTo>
                    <a:pt x="896" y="1122"/>
                    <a:pt x="992" y="879"/>
                    <a:pt x="1065" y="612"/>
                  </a:cubicBezTo>
                  <a:cubicBezTo>
                    <a:pt x="963" y="333"/>
                    <a:pt x="836" y="28"/>
                    <a:pt x="480" y="2"/>
                  </a:cubicBezTo>
                  <a:cubicBezTo>
                    <a:pt x="463" y="1"/>
                    <a:pt x="446" y="0"/>
                    <a:pt x="4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8370425" y="3452650"/>
              <a:ext cx="26075" cy="23050"/>
            </a:xfrm>
            <a:custGeom>
              <a:avLst/>
              <a:gdLst/>
              <a:ahLst/>
              <a:cxnLst/>
              <a:rect l="l" t="t" r="r" b="b"/>
              <a:pathLst>
                <a:path w="1043" h="922" extrusionOk="0">
                  <a:moveTo>
                    <a:pt x="409" y="1"/>
                  </a:moveTo>
                  <a:cubicBezTo>
                    <a:pt x="150" y="1"/>
                    <a:pt x="0" y="129"/>
                    <a:pt x="0" y="385"/>
                  </a:cubicBezTo>
                  <a:cubicBezTo>
                    <a:pt x="0" y="715"/>
                    <a:pt x="203" y="893"/>
                    <a:pt x="559" y="919"/>
                  </a:cubicBezTo>
                  <a:cubicBezTo>
                    <a:pt x="574" y="920"/>
                    <a:pt x="588" y="921"/>
                    <a:pt x="603" y="921"/>
                  </a:cubicBezTo>
                  <a:cubicBezTo>
                    <a:pt x="813" y="921"/>
                    <a:pt x="993" y="752"/>
                    <a:pt x="1017" y="537"/>
                  </a:cubicBezTo>
                  <a:cubicBezTo>
                    <a:pt x="1042" y="182"/>
                    <a:pt x="788" y="55"/>
                    <a:pt x="483" y="4"/>
                  </a:cubicBezTo>
                  <a:cubicBezTo>
                    <a:pt x="458" y="2"/>
                    <a:pt x="433" y="1"/>
                    <a:pt x="40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8858375" y="3204775"/>
              <a:ext cx="28600" cy="17450"/>
            </a:xfrm>
            <a:custGeom>
              <a:avLst/>
              <a:gdLst/>
              <a:ahLst/>
              <a:cxnLst/>
              <a:rect l="l" t="t" r="r" b="b"/>
              <a:pathLst>
                <a:path w="1144" h="698" extrusionOk="0">
                  <a:moveTo>
                    <a:pt x="893" y="1"/>
                  </a:moveTo>
                  <a:cubicBezTo>
                    <a:pt x="876" y="1"/>
                    <a:pt x="859" y="3"/>
                    <a:pt x="840" y="7"/>
                  </a:cubicBezTo>
                  <a:cubicBezTo>
                    <a:pt x="586" y="83"/>
                    <a:pt x="78" y="7"/>
                    <a:pt x="27" y="261"/>
                  </a:cubicBezTo>
                  <a:cubicBezTo>
                    <a:pt x="0" y="539"/>
                    <a:pt x="146" y="576"/>
                    <a:pt x="321" y="576"/>
                  </a:cubicBezTo>
                  <a:cubicBezTo>
                    <a:pt x="383" y="576"/>
                    <a:pt x="449" y="571"/>
                    <a:pt x="512" y="571"/>
                  </a:cubicBezTo>
                  <a:cubicBezTo>
                    <a:pt x="612" y="571"/>
                    <a:pt x="704" y="582"/>
                    <a:pt x="764" y="642"/>
                  </a:cubicBezTo>
                  <a:cubicBezTo>
                    <a:pt x="835" y="678"/>
                    <a:pt x="897" y="698"/>
                    <a:pt x="949" y="698"/>
                  </a:cubicBezTo>
                  <a:cubicBezTo>
                    <a:pt x="1044" y="698"/>
                    <a:pt x="1103" y="629"/>
                    <a:pt x="1120" y="464"/>
                  </a:cubicBezTo>
                  <a:cubicBezTo>
                    <a:pt x="1143" y="254"/>
                    <a:pt x="1081" y="1"/>
                    <a:pt x="89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8836800" y="3390225"/>
              <a:ext cx="18450" cy="20600"/>
            </a:xfrm>
            <a:custGeom>
              <a:avLst/>
              <a:gdLst/>
              <a:ahLst/>
              <a:cxnLst/>
              <a:rect l="l" t="t" r="r" b="b"/>
              <a:pathLst>
                <a:path w="738" h="824" extrusionOk="0">
                  <a:moveTo>
                    <a:pt x="382" y="0"/>
                  </a:moveTo>
                  <a:cubicBezTo>
                    <a:pt x="358" y="0"/>
                    <a:pt x="333" y="3"/>
                    <a:pt x="305" y="10"/>
                  </a:cubicBezTo>
                  <a:cubicBezTo>
                    <a:pt x="0" y="188"/>
                    <a:pt x="178" y="442"/>
                    <a:pt x="204" y="823"/>
                  </a:cubicBezTo>
                  <a:cubicBezTo>
                    <a:pt x="458" y="518"/>
                    <a:pt x="737" y="366"/>
                    <a:pt x="559" y="61"/>
                  </a:cubicBezTo>
                  <a:cubicBezTo>
                    <a:pt x="504" y="24"/>
                    <a:pt x="448" y="0"/>
                    <a:pt x="38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8808200" y="3198575"/>
              <a:ext cx="11475" cy="15275"/>
            </a:xfrm>
            <a:custGeom>
              <a:avLst/>
              <a:gdLst/>
              <a:ahLst/>
              <a:cxnLst/>
              <a:rect l="l" t="t" r="r" b="b"/>
              <a:pathLst>
                <a:path w="459" h="611" extrusionOk="0">
                  <a:moveTo>
                    <a:pt x="280" y="0"/>
                  </a:moveTo>
                  <a:cubicBezTo>
                    <a:pt x="51" y="0"/>
                    <a:pt x="26" y="204"/>
                    <a:pt x="1" y="356"/>
                  </a:cubicBezTo>
                  <a:cubicBezTo>
                    <a:pt x="26" y="458"/>
                    <a:pt x="51" y="610"/>
                    <a:pt x="204" y="610"/>
                  </a:cubicBezTo>
                  <a:cubicBezTo>
                    <a:pt x="407" y="610"/>
                    <a:pt x="458" y="433"/>
                    <a:pt x="458" y="255"/>
                  </a:cubicBezTo>
                  <a:cubicBezTo>
                    <a:pt x="458" y="128"/>
                    <a:pt x="433" y="0"/>
                    <a:pt x="28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8828525" y="3504750"/>
              <a:ext cx="14025" cy="12825"/>
            </a:xfrm>
            <a:custGeom>
              <a:avLst/>
              <a:gdLst/>
              <a:ahLst/>
              <a:cxnLst/>
              <a:rect l="l" t="t" r="r" b="b"/>
              <a:pathLst>
                <a:path w="561" h="513" extrusionOk="0">
                  <a:moveTo>
                    <a:pt x="319" y="1"/>
                  </a:moveTo>
                  <a:cubicBezTo>
                    <a:pt x="307" y="1"/>
                    <a:pt x="294" y="2"/>
                    <a:pt x="280" y="4"/>
                  </a:cubicBezTo>
                  <a:cubicBezTo>
                    <a:pt x="128" y="4"/>
                    <a:pt x="1" y="55"/>
                    <a:pt x="1" y="233"/>
                  </a:cubicBezTo>
                  <a:cubicBezTo>
                    <a:pt x="1" y="410"/>
                    <a:pt x="103" y="487"/>
                    <a:pt x="255" y="512"/>
                  </a:cubicBezTo>
                  <a:cubicBezTo>
                    <a:pt x="433" y="512"/>
                    <a:pt x="560" y="436"/>
                    <a:pt x="560" y="258"/>
                  </a:cubicBezTo>
                  <a:cubicBezTo>
                    <a:pt x="560" y="119"/>
                    <a:pt x="454" y="1"/>
                    <a:pt x="31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8981675" y="3352575"/>
              <a:ext cx="12725" cy="11950"/>
            </a:xfrm>
            <a:custGeom>
              <a:avLst/>
              <a:gdLst/>
              <a:ahLst/>
              <a:cxnLst/>
              <a:rect l="l" t="t" r="r" b="b"/>
              <a:pathLst>
                <a:path w="509" h="478" extrusionOk="0">
                  <a:moveTo>
                    <a:pt x="274" y="1"/>
                  </a:moveTo>
                  <a:cubicBezTo>
                    <a:pt x="249" y="1"/>
                    <a:pt x="225" y="6"/>
                    <a:pt x="203" y="16"/>
                  </a:cubicBezTo>
                  <a:cubicBezTo>
                    <a:pt x="76" y="42"/>
                    <a:pt x="0" y="144"/>
                    <a:pt x="26" y="271"/>
                  </a:cubicBezTo>
                  <a:cubicBezTo>
                    <a:pt x="26" y="384"/>
                    <a:pt x="107" y="478"/>
                    <a:pt x="215" y="478"/>
                  </a:cubicBezTo>
                  <a:cubicBezTo>
                    <a:pt x="228" y="478"/>
                    <a:pt x="241" y="477"/>
                    <a:pt x="254" y="474"/>
                  </a:cubicBezTo>
                  <a:cubicBezTo>
                    <a:pt x="407" y="423"/>
                    <a:pt x="508" y="347"/>
                    <a:pt x="483" y="169"/>
                  </a:cubicBezTo>
                  <a:cubicBezTo>
                    <a:pt x="463" y="69"/>
                    <a:pt x="364" y="1"/>
                    <a:pt x="27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8931475" y="3473700"/>
              <a:ext cx="12725" cy="10300"/>
            </a:xfrm>
            <a:custGeom>
              <a:avLst/>
              <a:gdLst/>
              <a:ahLst/>
              <a:cxnLst/>
              <a:rect l="l" t="t" r="r" b="b"/>
              <a:pathLst>
                <a:path w="509" h="412" extrusionOk="0">
                  <a:moveTo>
                    <a:pt x="229" y="0"/>
                  </a:moveTo>
                  <a:cubicBezTo>
                    <a:pt x="76" y="0"/>
                    <a:pt x="0" y="26"/>
                    <a:pt x="0" y="178"/>
                  </a:cubicBezTo>
                  <a:cubicBezTo>
                    <a:pt x="0" y="331"/>
                    <a:pt x="153" y="382"/>
                    <a:pt x="280" y="407"/>
                  </a:cubicBezTo>
                  <a:cubicBezTo>
                    <a:pt x="299" y="410"/>
                    <a:pt x="317" y="412"/>
                    <a:pt x="334" y="412"/>
                  </a:cubicBezTo>
                  <a:cubicBezTo>
                    <a:pt x="450" y="412"/>
                    <a:pt x="509" y="337"/>
                    <a:pt x="509" y="204"/>
                  </a:cubicBezTo>
                  <a:cubicBezTo>
                    <a:pt x="509" y="77"/>
                    <a:pt x="381" y="0"/>
                    <a:pt x="22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8753550" y="3275325"/>
              <a:ext cx="10825" cy="10950"/>
            </a:xfrm>
            <a:custGeom>
              <a:avLst/>
              <a:gdLst/>
              <a:ahLst/>
              <a:cxnLst/>
              <a:rect l="l" t="t" r="r" b="b"/>
              <a:pathLst>
                <a:path w="433" h="438" extrusionOk="0">
                  <a:moveTo>
                    <a:pt x="198" y="1"/>
                  </a:moveTo>
                  <a:cubicBezTo>
                    <a:pt x="128" y="1"/>
                    <a:pt x="52" y="70"/>
                    <a:pt x="52" y="158"/>
                  </a:cubicBezTo>
                  <a:cubicBezTo>
                    <a:pt x="1" y="311"/>
                    <a:pt x="52" y="438"/>
                    <a:pt x="230" y="438"/>
                  </a:cubicBezTo>
                  <a:cubicBezTo>
                    <a:pt x="331" y="438"/>
                    <a:pt x="407" y="362"/>
                    <a:pt x="433" y="260"/>
                  </a:cubicBezTo>
                  <a:cubicBezTo>
                    <a:pt x="433" y="158"/>
                    <a:pt x="357" y="31"/>
                    <a:pt x="230" y="6"/>
                  </a:cubicBezTo>
                  <a:cubicBezTo>
                    <a:pt x="220" y="2"/>
                    <a:pt x="209" y="1"/>
                    <a:pt x="19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8893975" y="3341525"/>
              <a:ext cx="9550" cy="10200"/>
            </a:xfrm>
            <a:custGeom>
              <a:avLst/>
              <a:gdLst/>
              <a:ahLst/>
              <a:cxnLst/>
              <a:rect l="l" t="t" r="r" b="b"/>
              <a:pathLst>
                <a:path w="382" h="408" extrusionOk="0">
                  <a:moveTo>
                    <a:pt x="179" y="1"/>
                  </a:moveTo>
                  <a:cubicBezTo>
                    <a:pt x="77" y="1"/>
                    <a:pt x="1" y="77"/>
                    <a:pt x="1" y="179"/>
                  </a:cubicBezTo>
                  <a:cubicBezTo>
                    <a:pt x="1" y="281"/>
                    <a:pt x="77" y="408"/>
                    <a:pt x="204" y="408"/>
                  </a:cubicBezTo>
                  <a:cubicBezTo>
                    <a:pt x="306" y="408"/>
                    <a:pt x="382" y="331"/>
                    <a:pt x="382" y="255"/>
                  </a:cubicBezTo>
                  <a:cubicBezTo>
                    <a:pt x="382" y="128"/>
                    <a:pt x="306" y="1"/>
                    <a:pt x="1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8514650" y="3503425"/>
              <a:ext cx="8925" cy="7150"/>
            </a:xfrm>
            <a:custGeom>
              <a:avLst/>
              <a:gdLst/>
              <a:ahLst/>
              <a:cxnLst/>
              <a:rect l="l" t="t" r="r" b="b"/>
              <a:pathLst>
                <a:path w="357" h="286" extrusionOk="0">
                  <a:moveTo>
                    <a:pt x="243" y="1"/>
                  </a:moveTo>
                  <a:cubicBezTo>
                    <a:pt x="237" y="1"/>
                    <a:pt x="233" y="2"/>
                    <a:pt x="229" y="6"/>
                  </a:cubicBezTo>
                  <a:cubicBezTo>
                    <a:pt x="204" y="6"/>
                    <a:pt x="51" y="82"/>
                    <a:pt x="26" y="133"/>
                  </a:cubicBezTo>
                  <a:cubicBezTo>
                    <a:pt x="0" y="209"/>
                    <a:pt x="77" y="286"/>
                    <a:pt x="178" y="286"/>
                  </a:cubicBezTo>
                  <a:cubicBezTo>
                    <a:pt x="280" y="286"/>
                    <a:pt x="356" y="184"/>
                    <a:pt x="356" y="82"/>
                  </a:cubicBezTo>
                  <a:cubicBezTo>
                    <a:pt x="334" y="60"/>
                    <a:pt x="275" y="1"/>
                    <a:pt x="2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8806300" y="3284875"/>
              <a:ext cx="8275" cy="8525"/>
            </a:xfrm>
            <a:custGeom>
              <a:avLst/>
              <a:gdLst/>
              <a:ahLst/>
              <a:cxnLst/>
              <a:rect l="l" t="t" r="r" b="b"/>
              <a:pathLst>
                <a:path w="331" h="341" extrusionOk="0">
                  <a:moveTo>
                    <a:pt x="165" y="0"/>
                  </a:moveTo>
                  <a:cubicBezTo>
                    <a:pt x="83" y="0"/>
                    <a:pt x="22" y="69"/>
                    <a:pt x="0" y="158"/>
                  </a:cubicBezTo>
                  <a:cubicBezTo>
                    <a:pt x="0" y="234"/>
                    <a:pt x="51" y="335"/>
                    <a:pt x="153" y="335"/>
                  </a:cubicBezTo>
                  <a:cubicBezTo>
                    <a:pt x="166" y="339"/>
                    <a:pt x="180" y="340"/>
                    <a:pt x="192" y="340"/>
                  </a:cubicBezTo>
                  <a:cubicBezTo>
                    <a:pt x="274" y="340"/>
                    <a:pt x="331" y="274"/>
                    <a:pt x="331" y="208"/>
                  </a:cubicBezTo>
                  <a:cubicBezTo>
                    <a:pt x="331" y="107"/>
                    <a:pt x="305" y="30"/>
                    <a:pt x="204" y="5"/>
                  </a:cubicBezTo>
                  <a:cubicBezTo>
                    <a:pt x="190" y="2"/>
                    <a:pt x="177" y="0"/>
                    <a:pt x="1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8982925" y="3463025"/>
              <a:ext cx="9575" cy="7525"/>
            </a:xfrm>
            <a:custGeom>
              <a:avLst/>
              <a:gdLst/>
              <a:ahLst/>
              <a:cxnLst/>
              <a:rect l="l" t="t" r="r" b="b"/>
              <a:pathLst>
                <a:path w="383" h="301" extrusionOk="0">
                  <a:moveTo>
                    <a:pt x="175" y="1"/>
                  </a:moveTo>
                  <a:cubicBezTo>
                    <a:pt x="104" y="1"/>
                    <a:pt x="45" y="48"/>
                    <a:pt x="26" y="122"/>
                  </a:cubicBezTo>
                  <a:cubicBezTo>
                    <a:pt x="1" y="224"/>
                    <a:pt x="103" y="275"/>
                    <a:pt x="204" y="300"/>
                  </a:cubicBezTo>
                  <a:cubicBezTo>
                    <a:pt x="280" y="300"/>
                    <a:pt x="382" y="250"/>
                    <a:pt x="382" y="148"/>
                  </a:cubicBezTo>
                  <a:cubicBezTo>
                    <a:pt x="357" y="72"/>
                    <a:pt x="306" y="21"/>
                    <a:pt x="255" y="21"/>
                  </a:cubicBezTo>
                  <a:cubicBezTo>
                    <a:pt x="228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8739025" y="3194000"/>
              <a:ext cx="9475" cy="7900"/>
            </a:xfrm>
            <a:custGeom>
              <a:avLst/>
              <a:gdLst/>
              <a:ahLst/>
              <a:cxnLst/>
              <a:rect l="l" t="t" r="r" b="b"/>
              <a:pathLst>
                <a:path w="379" h="316" extrusionOk="0">
                  <a:moveTo>
                    <a:pt x="169" y="1"/>
                  </a:moveTo>
                  <a:cubicBezTo>
                    <a:pt x="99" y="1"/>
                    <a:pt x="23" y="67"/>
                    <a:pt x="23" y="133"/>
                  </a:cubicBezTo>
                  <a:cubicBezTo>
                    <a:pt x="1" y="243"/>
                    <a:pt x="55" y="315"/>
                    <a:pt x="137" y="315"/>
                  </a:cubicBezTo>
                  <a:cubicBezTo>
                    <a:pt x="149" y="315"/>
                    <a:pt x="162" y="314"/>
                    <a:pt x="175" y="311"/>
                  </a:cubicBezTo>
                  <a:cubicBezTo>
                    <a:pt x="277" y="285"/>
                    <a:pt x="302" y="209"/>
                    <a:pt x="378" y="133"/>
                  </a:cubicBezTo>
                  <a:cubicBezTo>
                    <a:pt x="302" y="82"/>
                    <a:pt x="277" y="6"/>
                    <a:pt x="201" y="6"/>
                  </a:cubicBezTo>
                  <a:cubicBezTo>
                    <a:pt x="190" y="2"/>
                    <a:pt x="180" y="1"/>
                    <a:pt x="16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8811550" y="3481150"/>
              <a:ext cx="7475" cy="4875"/>
            </a:xfrm>
            <a:custGeom>
              <a:avLst/>
              <a:gdLst/>
              <a:ahLst/>
              <a:cxnLst/>
              <a:rect l="l" t="t" r="r" b="b"/>
              <a:pathLst>
                <a:path w="299" h="195" extrusionOk="0">
                  <a:moveTo>
                    <a:pt x="201" y="1"/>
                  </a:moveTo>
                  <a:cubicBezTo>
                    <a:pt x="191" y="1"/>
                    <a:pt x="181" y="3"/>
                    <a:pt x="172" y="7"/>
                  </a:cubicBezTo>
                  <a:cubicBezTo>
                    <a:pt x="95" y="33"/>
                    <a:pt x="19" y="58"/>
                    <a:pt x="19" y="109"/>
                  </a:cubicBezTo>
                  <a:cubicBezTo>
                    <a:pt x="0" y="166"/>
                    <a:pt x="38" y="195"/>
                    <a:pt x="101" y="195"/>
                  </a:cubicBezTo>
                  <a:cubicBezTo>
                    <a:pt x="122" y="195"/>
                    <a:pt x="146" y="192"/>
                    <a:pt x="172" y="185"/>
                  </a:cubicBezTo>
                  <a:cubicBezTo>
                    <a:pt x="197" y="160"/>
                    <a:pt x="273" y="135"/>
                    <a:pt x="299" y="84"/>
                  </a:cubicBezTo>
                  <a:cubicBezTo>
                    <a:pt x="299" y="42"/>
                    <a:pt x="248" y="1"/>
                    <a:pt x="20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8697650" y="3228300"/>
              <a:ext cx="6275" cy="6525"/>
            </a:xfrm>
            <a:custGeom>
              <a:avLst/>
              <a:gdLst/>
              <a:ahLst/>
              <a:cxnLst/>
              <a:rect l="l" t="t" r="r" b="b"/>
              <a:pathLst>
                <a:path w="251" h="261" extrusionOk="0">
                  <a:moveTo>
                    <a:pt x="166" y="1"/>
                  </a:moveTo>
                  <a:cubicBezTo>
                    <a:pt x="161" y="1"/>
                    <a:pt x="156" y="2"/>
                    <a:pt x="153" y="6"/>
                  </a:cubicBezTo>
                  <a:cubicBezTo>
                    <a:pt x="102" y="6"/>
                    <a:pt x="26" y="57"/>
                    <a:pt x="26" y="108"/>
                  </a:cubicBezTo>
                  <a:cubicBezTo>
                    <a:pt x="0" y="159"/>
                    <a:pt x="76" y="184"/>
                    <a:pt x="153" y="260"/>
                  </a:cubicBezTo>
                  <a:cubicBezTo>
                    <a:pt x="178" y="209"/>
                    <a:pt x="204" y="133"/>
                    <a:pt x="229" y="82"/>
                  </a:cubicBezTo>
                  <a:cubicBezTo>
                    <a:pt x="251" y="60"/>
                    <a:pt x="197" y="1"/>
                    <a:pt x="1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8447300" y="3150925"/>
              <a:ext cx="6375" cy="4475"/>
            </a:xfrm>
            <a:custGeom>
              <a:avLst/>
              <a:gdLst/>
              <a:ahLst/>
              <a:cxnLst/>
              <a:rect l="l" t="t" r="r" b="b"/>
              <a:pathLst>
                <a:path w="255" h="179" extrusionOk="0">
                  <a:moveTo>
                    <a:pt x="77" y="0"/>
                  </a:moveTo>
                  <a:cubicBezTo>
                    <a:pt x="51" y="0"/>
                    <a:pt x="26" y="51"/>
                    <a:pt x="0" y="77"/>
                  </a:cubicBezTo>
                  <a:cubicBezTo>
                    <a:pt x="51" y="127"/>
                    <a:pt x="102" y="153"/>
                    <a:pt x="153" y="178"/>
                  </a:cubicBezTo>
                  <a:cubicBezTo>
                    <a:pt x="153" y="178"/>
                    <a:pt x="204" y="127"/>
                    <a:pt x="255" y="77"/>
                  </a:cubicBezTo>
                  <a:cubicBezTo>
                    <a:pt x="204" y="26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8838700" y="3478775"/>
              <a:ext cx="6375" cy="5125"/>
            </a:xfrm>
            <a:custGeom>
              <a:avLst/>
              <a:gdLst/>
              <a:ahLst/>
              <a:cxnLst/>
              <a:rect l="l" t="t" r="r" b="b"/>
              <a:pathLst>
                <a:path w="255" h="205" extrusionOk="0">
                  <a:moveTo>
                    <a:pt x="102" y="1"/>
                  </a:moveTo>
                  <a:cubicBezTo>
                    <a:pt x="77" y="1"/>
                    <a:pt x="1" y="52"/>
                    <a:pt x="1" y="52"/>
                  </a:cubicBezTo>
                  <a:cubicBezTo>
                    <a:pt x="1" y="77"/>
                    <a:pt x="51" y="179"/>
                    <a:pt x="77" y="204"/>
                  </a:cubicBezTo>
                  <a:cubicBezTo>
                    <a:pt x="102" y="204"/>
                    <a:pt x="178" y="153"/>
                    <a:pt x="255" y="128"/>
                  </a:cubicBezTo>
                  <a:cubicBezTo>
                    <a:pt x="204" y="77"/>
                    <a:pt x="153" y="26"/>
                    <a:pt x="10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8892700" y="3252575"/>
              <a:ext cx="5750" cy="4475"/>
            </a:xfrm>
            <a:custGeom>
              <a:avLst/>
              <a:gdLst/>
              <a:ahLst/>
              <a:cxnLst/>
              <a:rect l="l" t="t" r="r" b="b"/>
              <a:pathLst>
                <a:path w="230" h="179" extrusionOk="0">
                  <a:moveTo>
                    <a:pt x="52" y="1"/>
                  </a:moveTo>
                  <a:cubicBezTo>
                    <a:pt x="52" y="1"/>
                    <a:pt x="1" y="102"/>
                    <a:pt x="26" y="128"/>
                  </a:cubicBezTo>
                  <a:cubicBezTo>
                    <a:pt x="77" y="153"/>
                    <a:pt x="128" y="179"/>
                    <a:pt x="179" y="179"/>
                  </a:cubicBezTo>
                  <a:cubicBezTo>
                    <a:pt x="204" y="128"/>
                    <a:pt x="230" y="77"/>
                    <a:pt x="230" y="52"/>
                  </a:cubicBezTo>
                  <a:cubicBezTo>
                    <a:pt x="179" y="26"/>
                    <a:pt x="128" y="26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8785975" y="3497200"/>
              <a:ext cx="5725" cy="4475"/>
            </a:xfrm>
            <a:custGeom>
              <a:avLst/>
              <a:gdLst/>
              <a:ahLst/>
              <a:cxnLst/>
              <a:rect l="l" t="t" r="r" b="b"/>
              <a:pathLst>
                <a:path w="229" h="179" extrusionOk="0">
                  <a:moveTo>
                    <a:pt x="51" y="1"/>
                  </a:moveTo>
                  <a:cubicBezTo>
                    <a:pt x="25" y="26"/>
                    <a:pt x="0" y="52"/>
                    <a:pt x="25" y="102"/>
                  </a:cubicBezTo>
                  <a:cubicBezTo>
                    <a:pt x="51" y="128"/>
                    <a:pt x="127" y="153"/>
                    <a:pt x="178" y="179"/>
                  </a:cubicBezTo>
                  <a:lnTo>
                    <a:pt x="229" y="26"/>
                  </a:lnTo>
                  <a:cubicBezTo>
                    <a:pt x="153" y="1"/>
                    <a:pt x="102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8814550" y="3244325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26" y="0"/>
                  </a:moveTo>
                  <a:lnTo>
                    <a:pt x="1" y="51"/>
                  </a:lnTo>
                  <a:cubicBezTo>
                    <a:pt x="1" y="51"/>
                    <a:pt x="26" y="77"/>
                    <a:pt x="52" y="77"/>
                  </a:cubicBezTo>
                  <a:cubicBezTo>
                    <a:pt x="52" y="51"/>
                    <a:pt x="77" y="51"/>
                    <a:pt x="77" y="26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8782775" y="3269100"/>
              <a:ext cx="2575" cy="192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103" y="1"/>
                  </a:moveTo>
                  <a:lnTo>
                    <a:pt x="1" y="26"/>
                  </a:lnTo>
                  <a:cubicBezTo>
                    <a:pt x="26" y="51"/>
                    <a:pt x="26" y="77"/>
                    <a:pt x="52" y="77"/>
                  </a:cubicBezTo>
                  <a:cubicBezTo>
                    <a:pt x="52" y="77"/>
                    <a:pt x="77" y="77"/>
                    <a:pt x="103" y="51"/>
                  </a:cubicBezTo>
                  <a:lnTo>
                    <a:pt x="10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8472725" y="3455900"/>
              <a:ext cx="2550" cy="1950"/>
            </a:xfrm>
            <a:custGeom>
              <a:avLst/>
              <a:gdLst/>
              <a:ahLst/>
              <a:cxnLst/>
              <a:rect l="l" t="t" r="r" b="b"/>
              <a:pathLst>
                <a:path w="102" h="78" extrusionOk="0">
                  <a:moveTo>
                    <a:pt x="25" y="1"/>
                  </a:moveTo>
                  <a:cubicBezTo>
                    <a:pt x="25" y="1"/>
                    <a:pt x="25" y="26"/>
                    <a:pt x="0" y="52"/>
                  </a:cubicBezTo>
                  <a:lnTo>
                    <a:pt x="76" y="77"/>
                  </a:lnTo>
                  <a:cubicBezTo>
                    <a:pt x="76" y="52"/>
                    <a:pt x="102" y="26"/>
                    <a:pt x="76" y="26"/>
                  </a:cubicBezTo>
                  <a:cubicBezTo>
                    <a:pt x="76" y="1"/>
                    <a:pt x="51" y="1"/>
                    <a:pt x="2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8916850" y="3462900"/>
              <a:ext cx="1925" cy="1300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1" y="0"/>
                  </a:moveTo>
                  <a:cubicBezTo>
                    <a:pt x="1" y="26"/>
                    <a:pt x="1" y="51"/>
                    <a:pt x="1" y="51"/>
                  </a:cubicBezTo>
                  <a:lnTo>
                    <a:pt x="77" y="51"/>
                  </a:lnTo>
                  <a:cubicBezTo>
                    <a:pt x="77" y="51"/>
                    <a:pt x="77" y="26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8848875" y="3279900"/>
              <a:ext cx="1925" cy="2575"/>
            </a:xfrm>
            <a:custGeom>
              <a:avLst/>
              <a:gdLst/>
              <a:ahLst/>
              <a:cxnLst/>
              <a:rect l="l" t="t" r="r" b="b"/>
              <a:pathLst>
                <a:path w="77" h="103" extrusionOk="0">
                  <a:moveTo>
                    <a:pt x="26" y="1"/>
                  </a:moveTo>
                  <a:cubicBezTo>
                    <a:pt x="0" y="26"/>
                    <a:pt x="0" y="52"/>
                    <a:pt x="0" y="77"/>
                  </a:cubicBezTo>
                  <a:lnTo>
                    <a:pt x="51" y="102"/>
                  </a:lnTo>
                  <a:lnTo>
                    <a:pt x="76" y="26"/>
                  </a:lnTo>
                  <a:cubicBezTo>
                    <a:pt x="51" y="26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8991200" y="3304050"/>
              <a:ext cx="650" cy="1300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lnTo>
                    <a:pt x="0" y="51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15"/>
          <p:cNvGrpSpPr/>
          <p:nvPr/>
        </p:nvGrpSpPr>
        <p:grpSpPr>
          <a:xfrm>
            <a:off x="1428352" y="2186543"/>
            <a:ext cx="15431294" cy="263832"/>
            <a:chOff x="714175" y="1115188"/>
            <a:chExt cx="7715647" cy="131916"/>
          </a:xfrm>
        </p:grpSpPr>
        <p:grpSp>
          <p:nvGrpSpPr>
            <p:cNvPr id="2324" name="Google Shape;2324;p15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2325" name="Google Shape;2325;p15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15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27" name="Google Shape;2327;p15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2328" name="Google Shape;2328;p15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329" name="Google Shape;2329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0" name="Google Shape;2330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1" name="Google Shape;2331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2" name="Google Shape;2332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3" name="Google Shape;2333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4" name="Google Shape;2334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5" name="Google Shape;2335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6" name="Google Shape;2336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7" name="Google Shape;2337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8" name="Google Shape;2338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9" name="Google Shape;2339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0" name="Google Shape;2340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1" name="Google Shape;2341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2" name="Google Shape;2342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3" name="Google Shape;2343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6" name="Google Shape;2346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7" name="Google Shape;2347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8" name="Google Shape;2348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9" name="Google Shape;2349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0" name="Google Shape;2350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1" name="Google Shape;2351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2" name="Google Shape;2352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3" name="Google Shape;2353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4" name="Google Shape;2354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5" name="Google Shape;2355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6" name="Google Shape;2356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7" name="Google Shape;2357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8" name="Google Shape;2358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9" name="Google Shape;2359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0" name="Google Shape;2360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1" name="Google Shape;2361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62" name="Google Shape;2362;p15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363" name="Google Shape;2363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4" name="Google Shape;2364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5" name="Google Shape;2365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6" name="Google Shape;2366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7" name="Google Shape;2367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8" name="Google Shape;2368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9" name="Google Shape;2369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0" name="Google Shape;2370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1" name="Google Shape;2371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2" name="Google Shape;2372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3" name="Google Shape;2373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4" name="Google Shape;2374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5" name="Google Shape;2375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6" name="Google Shape;2376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7" name="Google Shape;2377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8" name="Google Shape;2378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9" name="Google Shape;2379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0" name="Google Shape;2380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5" name="Google Shape;2385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6" name="Google Shape;2386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7" name="Google Shape;2387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8" name="Google Shape;2388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9" name="Google Shape;2389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0" name="Google Shape;2390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1" name="Google Shape;2391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2" name="Google Shape;2392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61043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4" name="Google Shape;2564;p19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65" name="Google Shape;2565;p19"/>
          <p:cNvSpPr txBox="1">
            <a:spLocks noGrp="1"/>
          </p:cNvSpPr>
          <p:nvPr>
            <p:ph type="title" hasCustomPrompt="1"/>
          </p:nvPr>
        </p:nvSpPr>
        <p:spPr>
          <a:xfrm flipH="1">
            <a:off x="10636446" y="4037994"/>
            <a:ext cx="3618600" cy="22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999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6" name="Google Shape;2566;p19"/>
          <p:cNvSpPr txBox="1">
            <a:spLocks noGrp="1"/>
          </p:cNvSpPr>
          <p:nvPr>
            <p:ph type="title" idx="2"/>
          </p:nvPr>
        </p:nvSpPr>
        <p:spPr>
          <a:xfrm>
            <a:off x="2421101" y="3641201"/>
            <a:ext cx="7084800" cy="16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7" name="Google Shape;2567;p19"/>
          <p:cNvSpPr txBox="1">
            <a:spLocks noGrp="1"/>
          </p:cNvSpPr>
          <p:nvPr>
            <p:ph type="subTitle" idx="1"/>
          </p:nvPr>
        </p:nvSpPr>
        <p:spPr>
          <a:xfrm>
            <a:off x="4063850" y="5387618"/>
            <a:ext cx="5442000" cy="12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68" name="Google Shape;2568;p19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569" name="Google Shape;2569;p19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570" name="Google Shape;2570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571" name="Google Shape;2571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0" name="Google Shape;2580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1" name="Google Shape;2581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7" name="Google Shape;2597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8" name="Google Shape;2598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9" name="Google Shape;2599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0" name="Google Shape;2600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1" name="Google Shape;2601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2" name="Google Shape;2602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3" name="Google Shape;2603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04" name="Google Shape;2604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05" name="Google Shape;2605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6" name="Google Shape;2606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7" name="Google Shape;2607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8" name="Google Shape;2608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9" name="Google Shape;2609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0" name="Google Shape;2610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1" name="Google Shape;2611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2" name="Google Shape;2612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3" name="Google Shape;2613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4" name="Google Shape;2614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5" name="Google Shape;2615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6" name="Google Shape;2616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7" name="Google Shape;2617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8" name="Google Shape;2618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9" name="Google Shape;2619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0" name="Google Shape;2620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1" name="Google Shape;2621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38" name="Google Shape;2638;p19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2639" name="Google Shape;2639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40" name="Google Shape;2640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41" name="Google Shape;2641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47" name="Google Shape;2647;p19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2648" name="Google Shape;2648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49" name="Google Shape;2649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50" name="Google Shape;2650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656" name="Google Shape;2656;p19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657" name="Google Shape;2657;p19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658" name="Google Shape;2658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59" name="Google Shape;2659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3" name="Google Shape;2673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4" name="Google Shape;2674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5" name="Google Shape;2675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6" name="Google Shape;2676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7" name="Google Shape;2677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8" name="Google Shape;2678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9" name="Google Shape;2679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0" name="Google Shape;2680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1" name="Google Shape;2681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2" name="Google Shape;2682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3" name="Google Shape;2683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4" name="Google Shape;2684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92" name="Google Shape;2692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93" name="Google Shape;2693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7" name="Google Shape;2707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8" name="Google Shape;2708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9" name="Google Shape;2709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26" name="Google Shape;2726;p19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727" name="Google Shape;2727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28" name="Google Shape;2728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29" name="Google Shape;2729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35" name="Google Shape;2735;p19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736" name="Google Shape;2736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37" name="Google Shape;2737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38" name="Google Shape;2738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1" name="Google Shape;2741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2" name="Google Shape;2742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744" name="Google Shape;2744;p19"/>
          <p:cNvGrpSpPr/>
          <p:nvPr/>
        </p:nvGrpSpPr>
        <p:grpSpPr>
          <a:xfrm flipH="1">
            <a:off x="589930" y="131123"/>
            <a:ext cx="2999996" cy="2470973"/>
            <a:chOff x="5342550" y="4109652"/>
            <a:chExt cx="1131049" cy="931599"/>
          </a:xfrm>
        </p:grpSpPr>
        <p:sp>
          <p:nvSpPr>
            <p:cNvPr id="2745" name="Google Shape;2745;p19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6" name="Google Shape;2746;p19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19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19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19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19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19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19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19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19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55" name="Google Shape;2755;p19"/>
          <p:cNvGrpSpPr/>
          <p:nvPr/>
        </p:nvGrpSpPr>
        <p:grpSpPr>
          <a:xfrm rot="1406355" flipH="1">
            <a:off x="15305755" y="6772543"/>
            <a:ext cx="2498624" cy="1981829"/>
            <a:chOff x="2546481" y="5243989"/>
            <a:chExt cx="836048" cy="663126"/>
          </a:xfrm>
        </p:grpSpPr>
        <p:sp>
          <p:nvSpPr>
            <p:cNvPr id="2756" name="Google Shape;2756;p19"/>
            <p:cNvSpPr/>
            <p:nvPr/>
          </p:nvSpPr>
          <p:spPr>
            <a:xfrm>
              <a:off x="2594234" y="5328434"/>
              <a:ext cx="404234" cy="414403"/>
            </a:xfrm>
            <a:custGeom>
              <a:avLst/>
              <a:gdLst/>
              <a:ahLst/>
              <a:cxnLst/>
              <a:rect l="l" t="t" r="r" b="b"/>
              <a:pathLst>
                <a:path w="9684" h="9927" extrusionOk="0">
                  <a:moveTo>
                    <a:pt x="5509" y="1"/>
                  </a:moveTo>
                  <a:cubicBezTo>
                    <a:pt x="5493" y="1"/>
                    <a:pt x="5479" y="4"/>
                    <a:pt x="5465" y="11"/>
                  </a:cubicBezTo>
                  <a:cubicBezTo>
                    <a:pt x="4753" y="392"/>
                    <a:pt x="3889" y="62"/>
                    <a:pt x="3127" y="519"/>
                  </a:cubicBezTo>
                  <a:cubicBezTo>
                    <a:pt x="2644" y="799"/>
                    <a:pt x="2085" y="900"/>
                    <a:pt x="1780" y="1459"/>
                  </a:cubicBezTo>
                  <a:cubicBezTo>
                    <a:pt x="1754" y="1536"/>
                    <a:pt x="1576" y="1561"/>
                    <a:pt x="1475" y="1587"/>
                  </a:cubicBezTo>
                  <a:cubicBezTo>
                    <a:pt x="1246" y="1637"/>
                    <a:pt x="1043" y="1815"/>
                    <a:pt x="966" y="2019"/>
                  </a:cubicBezTo>
                  <a:cubicBezTo>
                    <a:pt x="636" y="2654"/>
                    <a:pt x="611" y="3391"/>
                    <a:pt x="153" y="3976"/>
                  </a:cubicBezTo>
                  <a:cubicBezTo>
                    <a:pt x="102" y="4077"/>
                    <a:pt x="128" y="4179"/>
                    <a:pt x="178" y="4281"/>
                  </a:cubicBezTo>
                  <a:cubicBezTo>
                    <a:pt x="763" y="5018"/>
                    <a:pt x="1" y="6111"/>
                    <a:pt x="890" y="6771"/>
                  </a:cubicBezTo>
                  <a:cubicBezTo>
                    <a:pt x="941" y="6797"/>
                    <a:pt x="890" y="6949"/>
                    <a:pt x="916" y="7025"/>
                  </a:cubicBezTo>
                  <a:cubicBezTo>
                    <a:pt x="890" y="7178"/>
                    <a:pt x="992" y="7305"/>
                    <a:pt x="1119" y="7381"/>
                  </a:cubicBezTo>
                  <a:cubicBezTo>
                    <a:pt x="1627" y="7508"/>
                    <a:pt x="1831" y="7890"/>
                    <a:pt x="2008" y="8296"/>
                  </a:cubicBezTo>
                  <a:cubicBezTo>
                    <a:pt x="2059" y="8449"/>
                    <a:pt x="2212" y="8576"/>
                    <a:pt x="2364" y="8601"/>
                  </a:cubicBezTo>
                  <a:cubicBezTo>
                    <a:pt x="3381" y="8754"/>
                    <a:pt x="4270" y="9338"/>
                    <a:pt x="5312" y="9364"/>
                  </a:cubicBezTo>
                  <a:cubicBezTo>
                    <a:pt x="5312" y="9465"/>
                    <a:pt x="5312" y="9567"/>
                    <a:pt x="5338" y="9669"/>
                  </a:cubicBezTo>
                  <a:cubicBezTo>
                    <a:pt x="5384" y="9808"/>
                    <a:pt x="5431" y="9926"/>
                    <a:pt x="5574" y="9926"/>
                  </a:cubicBezTo>
                  <a:cubicBezTo>
                    <a:pt x="5588" y="9926"/>
                    <a:pt x="5602" y="9925"/>
                    <a:pt x="5617" y="9923"/>
                  </a:cubicBezTo>
                  <a:cubicBezTo>
                    <a:pt x="5745" y="9923"/>
                    <a:pt x="5821" y="9821"/>
                    <a:pt x="5846" y="9720"/>
                  </a:cubicBezTo>
                  <a:cubicBezTo>
                    <a:pt x="5922" y="9542"/>
                    <a:pt x="5795" y="9364"/>
                    <a:pt x="5643" y="9338"/>
                  </a:cubicBezTo>
                  <a:lnTo>
                    <a:pt x="5312" y="9338"/>
                  </a:lnTo>
                  <a:cubicBezTo>
                    <a:pt x="5922" y="8957"/>
                    <a:pt x="6660" y="8932"/>
                    <a:pt x="7269" y="8398"/>
                  </a:cubicBezTo>
                  <a:cubicBezTo>
                    <a:pt x="7752" y="7940"/>
                    <a:pt x="8362" y="7610"/>
                    <a:pt x="8464" y="6949"/>
                  </a:cubicBezTo>
                  <a:cubicBezTo>
                    <a:pt x="8540" y="6365"/>
                    <a:pt x="9684" y="6314"/>
                    <a:pt x="9099" y="5501"/>
                  </a:cubicBezTo>
                  <a:cubicBezTo>
                    <a:pt x="9481" y="4967"/>
                    <a:pt x="8794" y="4230"/>
                    <a:pt x="9430" y="3721"/>
                  </a:cubicBezTo>
                  <a:cubicBezTo>
                    <a:pt x="9531" y="3620"/>
                    <a:pt x="9277" y="3544"/>
                    <a:pt x="9201" y="3442"/>
                  </a:cubicBezTo>
                  <a:cubicBezTo>
                    <a:pt x="8896" y="3188"/>
                    <a:pt x="8566" y="2934"/>
                    <a:pt x="8566" y="2501"/>
                  </a:cubicBezTo>
                  <a:cubicBezTo>
                    <a:pt x="8515" y="1332"/>
                    <a:pt x="7422" y="1231"/>
                    <a:pt x="6736" y="748"/>
                  </a:cubicBezTo>
                  <a:cubicBezTo>
                    <a:pt x="6456" y="570"/>
                    <a:pt x="6024" y="570"/>
                    <a:pt x="5795" y="239"/>
                  </a:cubicBezTo>
                  <a:cubicBezTo>
                    <a:pt x="5729" y="130"/>
                    <a:pt x="5606" y="1"/>
                    <a:pt x="550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19"/>
            <p:cNvSpPr/>
            <p:nvPr/>
          </p:nvSpPr>
          <p:spPr>
            <a:xfrm>
              <a:off x="3163924" y="5653443"/>
              <a:ext cx="218605" cy="118264"/>
            </a:xfrm>
            <a:custGeom>
              <a:avLst/>
              <a:gdLst/>
              <a:ahLst/>
              <a:cxnLst/>
              <a:rect l="l" t="t" r="r" b="b"/>
              <a:pathLst>
                <a:path w="5237" h="2833" extrusionOk="0">
                  <a:moveTo>
                    <a:pt x="551" y="0"/>
                  </a:moveTo>
                  <a:cubicBezTo>
                    <a:pt x="399" y="0"/>
                    <a:pt x="250" y="86"/>
                    <a:pt x="153" y="307"/>
                  </a:cubicBezTo>
                  <a:cubicBezTo>
                    <a:pt x="1" y="688"/>
                    <a:pt x="255" y="841"/>
                    <a:pt x="535" y="942"/>
                  </a:cubicBezTo>
                  <a:cubicBezTo>
                    <a:pt x="1450" y="1146"/>
                    <a:pt x="2085" y="1781"/>
                    <a:pt x="2822" y="2289"/>
                  </a:cubicBezTo>
                  <a:cubicBezTo>
                    <a:pt x="3305" y="2594"/>
                    <a:pt x="3864" y="2772"/>
                    <a:pt x="4423" y="2823"/>
                  </a:cubicBezTo>
                  <a:cubicBezTo>
                    <a:pt x="4460" y="2830"/>
                    <a:pt x="4496" y="2833"/>
                    <a:pt x="4532" y="2833"/>
                  </a:cubicBezTo>
                  <a:cubicBezTo>
                    <a:pt x="4773" y="2833"/>
                    <a:pt x="4999" y="2692"/>
                    <a:pt x="5109" y="2493"/>
                  </a:cubicBezTo>
                  <a:cubicBezTo>
                    <a:pt x="5237" y="2213"/>
                    <a:pt x="5160" y="1883"/>
                    <a:pt x="4906" y="1705"/>
                  </a:cubicBezTo>
                  <a:cubicBezTo>
                    <a:pt x="4398" y="1222"/>
                    <a:pt x="3737" y="917"/>
                    <a:pt x="3025" y="866"/>
                  </a:cubicBezTo>
                  <a:cubicBezTo>
                    <a:pt x="2288" y="739"/>
                    <a:pt x="1551" y="688"/>
                    <a:pt x="916" y="154"/>
                  </a:cubicBezTo>
                  <a:cubicBezTo>
                    <a:pt x="811" y="61"/>
                    <a:pt x="680" y="0"/>
                    <a:pt x="5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19"/>
            <p:cNvSpPr/>
            <p:nvPr/>
          </p:nvSpPr>
          <p:spPr>
            <a:xfrm>
              <a:off x="2978299" y="5634366"/>
              <a:ext cx="67873" cy="76519"/>
            </a:xfrm>
            <a:custGeom>
              <a:avLst/>
              <a:gdLst/>
              <a:ahLst/>
              <a:cxnLst/>
              <a:rect l="l" t="t" r="r" b="b"/>
              <a:pathLst>
                <a:path w="1626" h="1833" extrusionOk="0">
                  <a:moveTo>
                    <a:pt x="833" y="0"/>
                  </a:moveTo>
                  <a:cubicBezTo>
                    <a:pt x="818" y="0"/>
                    <a:pt x="803" y="1"/>
                    <a:pt x="788" y="1"/>
                  </a:cubicBezTo>
                  <a:cubicBezTo>
                    <a:pt x="254" y="27"/>
                    <a:pt x="76" y="484"/>
                    <a:pt x="0" y="993"/>
                  </a:cubicBezTo>
                  <a:cubicBezTo>
                    <a:pt x="76" y="1450"/>
                    <a:pt x="280" y="1806"/>
                    <a:pt x="788" y="1831"/>
                  </a:cubicBezTo>
                  <a:cubicBezTo>
                    <a:pt x="797" y="1832"/>
                    <a:pt x="805" y="1832"/>
                    <a:pt x="814" y="1832"/>
                  </a:cubicBezTo>
                  <a:cubicBezTo>
                    <a:pt x="1213" y="1832"/>
                    <a:pt x="1626" y="1263"/>
                    <a:pt x="1576" y="815"/>
                  </a:cubicBezTo>
                  <a:cubicBezTo>
                    <a:pt x="1527" y="396"/>
                    <a:pt x="1310" y="0"/>
                    <a:pt x="83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19"/>
            <p:cNvSpPr/>
            <p:nvPr/>
          </p:nvSpPr>
          <p:spPr>
            <a:xfrm>
              <a:off x="3173483" y="5533558"/>
              <a:ext cx="70086" cy="62701"/>
            </a:xfrm>
            <a:custGeom>
              <a:avLst/>
              <a:gdLst/>
              <a:ahLst/>
              <a:cxnLst/>
              <a:rect l="l" t="t" r="r" b="b"/>
              <a:pathLst>
                <a:path w="1679" h="1502" extrusionOk="0">
                  <a:moveTo>
                    <a:pt x="860" y="0"/>
                  </a:moveTo>
                  <a:cubicBezTo>
                    <a:pt x="837" y="0"/>
                    <a:pt x="813" y="1"/>
                    <a:pt x="788" y="2"/>
                  </a:cubicBezTo>
                  <a:cubicBezTo>
                    <a:pt x="331" y="27"/>
                    <a:pt x="1" y="231"/>
                    <a:pt x="1" y="714"/>
                  </a:cubicBezTo>
                  <a:cubicBezTo>
                    <a:pt x="1" y="1146"/>
                    <a:pt x="356" y="1476"/>
                    <a:pt x="788" y="1501"/>
                  </a:cubicBezTo>
                  <a:cubicBezTo>
                    <a:pt x="1271" y="1425"/>
                    <a:pt x="1678" y="1273"/>
                    <a:pt x="1678" y="764"/>
                  </a:cubicBezTo>
                  <a:cubicBezTo>
                    <a:pt x="1654" y="255"/>
                    <a:pt x="1352" y="0"/>
                    <a:pt x="86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19"/>
            <p:cNvSpPr/>
            <p:nvPr/>
          </p:nvSpPr>
          <p:spPr>
            <a:xfrm>
              <a:off x="3307139" y="5269243"/>
              <a:ext cx="62655" cy="138635"/>
            </a:xfrm>
            <a:custGeom>
              <a:avLst/>
              <a:gdLst/>
              <a:ahLst/>
              <a:cxnLst/>
              <a:rect l="l" t="t" r="r" b="b"/>
              <a:pathLst>
                <a:path w="1501" h="3321" extrusionOk="0">
                  <a:moveTo>
                    <a:pt x="245" y="0"/>
                  </a:moveTo>
                  <a:cubicBezTo>
                    <a:pt x="213" y="0"/>
                    <a:pt x="181" y="10"/>
                    <a:pt x="153" y="31"/>
                  </a:cubicBezTo>
                  <a:cubicBezTo>
                    <a:pt x="1" y="107"/>
                    <a:pt x="26" y="260"/>
                    <a:pt x="77" y="412"/>
                  </a:cubicBezTo>
                  <a:cubicBezTo>
                    <a:pt x="230" y="920"/>
                    <a:pt x="509" y="1403"/>
                    <a:pt x="586" y="1937"/>
                  </a:cubicBezTo>
                  <a:cubicBezTo>
                    <a:pt x="611" y="2369"/>
                    <a:pt x="763" y="2776"/>
                    <a:pt x="1018" y="3106"/>
                  </a:cubicBezTo>
                  <a:cubicBezTo>
                    <a:pt x="1082" y="3214"/>
                    <a:pt x="1147" y="3321"/>
                    <a:pt x="1257" y="3321"/>
                  </a:cubicBezTo>
                  <a:cubicBezTo>
                    <a:pt x="1277" y="3321"/>
                    <a:pt x="1299" y="3317"/>
                    <a:pt x="1323" y="3310"/>
                  </a:cubicBezTo>
                  <a:cubicBezTo>
                    <a:pt x="1501" y="3259"/>
                    <a:pt x="1475" y="3106"/>
                    <a:pt x="1475" y="2954"/>
                  </a:cubicBezTo>
                  <a:cubicBezTo>
                    <a:pt x="1475" y="2928"/>
                    <a:pt x="1475" y="2877"/>
                    <a:pt x="1450" y="2827"/>
                  </a:cubicBezTo>
                  <a:cubicBezTo>
                    <a:pt x="1170" y="1912"/>
                    <a:pt x="586" y="1124"/>
                    <a:pt x="408" y="158"/>
                  </a:cubicBezTo>
                  <a:cubicBezTo>
                    <a:pt x="408" y="66"/>
                    <a:pt x="328" y="0"/>
                    <a:pt x="24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19"/>
            <p:cNvSpPr/>
            <p:nvPr/>
          </p:nvSpPr>
          <p:spPr>
            <a:xfrm>
              <a:off x="3078019" y="5510265"/>
              <a:ext cx="88995" cy="55354"/>
            </a:xfrm>
            <a:custGeom>
              <a:avLst/>
              <a:gdLst/>
              <a:ahLst/>
              <a:cxnLst/>
              <a:rect l="l" t="t" r="r" b="b"/>
              <a:pathLst>
                <a:path w="2132" h="1326" extrusionOk="0">
                  <a:moveTo>
                    <a:pt x="1296" y="1"/>
                  </a:moveTo>
                  <a:cubicBezTo>
                    <a:pt x="991" y="407"/>
                    <a:pt x="458" y="407"/>
                    <a:pt x="153" y="738"/>
                  </a:cubicBezTo>
                  <a:cubicBezTo>
                    <a:pt x="0" y="916"/>
                    <a:pt x="102" y="1068"/>
                    <a:pt x="280" y="1119"/>
                  </a:cubicBezTo>
                  <a:cubicBezTo>
                    <a:pt x="508" y="1195"/>
                    <a:pt x="712" y="1272"/>
                    <a:pt x="941" y="1322"/>
                  </a:cubicBezTo>
                  <a:cubicBezTo>
                    <a:pt x="951" y="1324"/>
                    <a:pt x="962" y="1325"/>
                    <a:pt x="974" y="1325"/>
                  </a:cubicBezTo>
                  <a:cubicBezTo>
                    <a:pt x="1268" y="1325"/>
                    <a:pt x="2131" y="758"/>
                    <a:pt x="2033" y="636"/>
                  </a:cubicBezTo>
                  <a:cubicBezTo>
                    <a:pt x="1805" y="382"/>
                    <a:pt x="1576" y="179"/>
                    <a:pt x="129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19"/>
            <p:cNvSpPr/>
            <p:nvPr/>
          </p:nvSpPr>
          <p:spPr>
            <a:xfrm>
              <a:off x="3184085" y="5356778"/>
              <a:ext cx="75387" cy="77687"/>
            </a:xfrm>
            <a:custGeom>
              <a:avLst/>
              <a:gdLst/>
              <a:ahLst/>
              <a:cxnLst/>
              <a:rect l="l" t="t" r="r" b="b"/>
              <a:pathLst>
                <a:path w="1806" h="1861" extrusionOk="0">
                  <a:moveTo>
                    <a:pt x="399" y="1"/>
                  </a:moveTo>
                  <a:cubicBezTo>
                    <a:pt x="357" y="1"/>
                    <a:pt x="309" y="20"/>
                    <a:pt x="255" y="69"/>
                  </a:cubicBezTo>
                  <a:cubicBezTo>
                    <a:pt x="1" y="247"/>
                    <a:pt x="255" y="475"/>
                    <a:pt x="382" y="653"/>
                  </a:cubicBezTo>
                  <a:cubicBezTo>
                    <a:pt x="611" y="984"/>
                    <a:pt x="1017" y="1162"/>
                    <a:pt x="1144" y="1543"/>
                  </a:cubicBezTo>
                  <a:cubicBezTo>
                    <a:pt x="1189" y="1633"/>
                    <a:pt x="1056" y="1861"/>
                    <a:pt x="1216" y="1861"/>
                  </a:cubicBezTo>
                  <a:cubicBezTo>
                    <a:pt x="1238" y="1861"/>
                    <a:pt x="1264" y="1857"/>
                    <a:pt x="1297" y="1848"/>
                  </a:cubicBezTo>
                  <a:cubicBezTo>
                    <a:pt x="1526" y="1822"/>
                    <a:pt x="1729" y="1645"/>
                    <a:pt x="1805" y="1441"/>
                  </a:cubicBezTo>
                  <a:cubicBezTo>
                    <a:pt x="1805" y="1263"/>
                    <a:pt x="1678" y="1187"/>
                    <a:pt x="1602" y="1060"/>
                  </a:cubicBezTo>
                  <a:cubicBezTo>
                    <a:pt x="1399" y="704"/>
                    <a:pt x="967" y="603"/>
                    <a:pt x="712" y="298"/>
                  </a:cubicBezTo>
                  <a:cubicBezTo>
                    <a:pt x="616" y="201"/>
                    <a:pt x="534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19"/>
            <p:cNvSpPr/>
            <p:nvPr/>
          </p:nvSpPr>
          <p:spPr>
            <a:xfrm>
              <a:off x="3111079" y="5433626"/>
              <a:ext cx="51343" cy="36652"/>
            </a:xfrm>
            <a:custGeom>
              <a:avLst/>
              <a:gdLst/>
              <a:ahLst/>
              <a:cxnLst/>
              <a:rect l="l" t="t" r="r" b="b"/>
              <a:pathLst>
                <a:path w="1230" h="878" extrusionOk="0">
                  <a:moveTo>
                    <a:pt x="983" y="1"/>
                  </a:moveTo>
                  <a:cubicBezTo>
                    <a:pt x="959" y="1"/>
                    <a:pt x="935" y="3"/>
                    <a:pt x="911" y="7"/>
                  </a:cubicBezTo>
                  <a:cubicBezTo>
                    <a:pt x="530" y="83"/>
                    <a:pt x="149" y="236"/>
                    <a:pt x="21" y="693"/>
                  </a:cubicBezTo>
                  <a:cubicBezTo>
                    <a:pt x="0" y="821"/>
                    <a:pt x="122" y="877"/>
                    <a:pt x="266" y="877"/>
                  </a:cubicBezTo>
                  <a:cubicBezTo>
                    <a:pt x="294" y="877"/>
                    <a:pt x="323" y="875"/>
                    <a:pt x="352" y="871"/>
                  </a:cubicBezTo>
                  <a:cubicBezTo>
                    <a:pt x="708" y="820"/>
                    <a:pt x="1038" y="591"/>
                    <a:pt x="1165" y="236"/>
                  </a:cubicBezTo>
                  <a:cubicBezTo>
                    <a:pt x="1230" y="64"/>
                    <a:pt x="1112" y="1"/>
                    <a:pt x="98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19"/>
            <p:cNvSpPr/>
            <p:nvPr/>
          </p:nvSpPr>
          <p:spPr>
            <a:xfrm>
              <a:off x="3099224" y="5245826"/>
              <a:ext cx="39280" cy="69297"/>
            </a:xfrm>
            <a:custGeom>
              <a:avLst/>
              <a:gdLst/>
              <a:ahLst/>
              <a:cxnLst/>
              <a:rect l="l" t="t" r="r" b="b"/>
              <a:pathLst>
                <a:path w="941" h="1660" extrusionOk="0">
                  <a:moveTo>
                    <a:pt x="770" y="1"/>
                  </a:moveTo>
                  <a:cubicBezTo>
                    <a:pt x="702" y="1"/>
                    <a:pt x="627" y="42"/>
                    <a:pt x="585" y="84"/>
                  </a:cubicBezTo>
                  <a:cubicBezTo>
                    <a:pt x="280" y="566"/>
                    <a:pt x="0" y="1049"/>
                    <a:pt x="77" y="1634"/>
                  </a:cubicBezTo>
                  <a:lnTo>
                    <a:pt x="255" y="1659"/>
                  </a:lnTo>
                  <a:cubicBezTo>
                    <a:pt x="483" y="1202"/>
                    <a:pt x="687" y="744"/>
                    <a:pt x="890" y="287"/>
                  </a:cubicBezTo>
                  <a:cubicBezTo>
                    <a:pt x="941" y="185"/>
                    <a:pt x="941" y="58"/>
                    <a:pt x="814" y="7"/>
                  </a:cubicBezTo>
                  <a:cubicBezTo>
                    <a:pt x="800" y="3"/>
                    <a:pt x="785" y="1"/>
                    <a:pt x="7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19"/>
            <p:cNvSpPr/>
            <p:nvPr/>
          </p:nvSpPr>
          <p:spPr>
            <a:xfrm>
              <a:off x="3132117" y="5243989"/>
              <a:ext cx="62614" cy="54185"/>
            </a:xfrm>
            <a:custGeom>
              <a:avLst/>
              <a:gdLst/>
              <a:ahLst/>
              <a:cxnLst/>
              <a:rect l="l" t="t" r="r" b="b"/>
              <a:pathLst>
                <a:path w="1500" h="1298" extrusionOk="0">
                  <a:moveTo>
                    <a:pt x="1347" y="0"/>
                  </a:moveTo>
                  <a:cubicBezTo>
                    <a:pt x="966" y="280"/>
                    <a:pt x="560" y="560"/>
                    <a:pt x="178" y="865"/>
                  </a:cubicBezTo>
                  <a:cubicBezTo>
                    <a:pt x="51" y="941"/>
                    <a:pt x="0" y="1119"/>
                    <a:pt x="102" y="1220"/>
                  </a:cubicBezTo>
                  <a:cubicBezTo>
                    <a:pt x="147" y="1276"/>
                    <a:pt x="196" y="1298"/>
                    <a:pt x="247" y="1298"/>
                  </a:cubicBezTo>
                  <a:cubicBezTo>
                    <a:pt x="311" y="1298"/>
                    <a:pt x="376" y="1263"/>
                    <a:pt x="432" y="1220"/>
                  </a:cubicBezTo>
                  <a:cubicBezTo>
                    <a:pt x="839" y="915"/>
                    <a:pt x="1195" y="560"/>
                    <a:pt x="1500" y="178"/>
                  </a:cubicBezTo>
                  <a:lnTo>
                    <a:pt x="134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19"/>
            <p:cNvSpPr/>
            <p:nvPr/>
          </p:nvSpPr>
          <p:spPr>
            <a:xfrm>
              <a:off x="3059987" y="5272625"/>
              <a:ext cx="39280" cy="51764"/>
            </a:xfrm>
            <a:custGeom>
              <a:avLst/>
              <a:gdLst/>
              <a:ahLst/>
              <a:cxnLst/>
              <a:rect l="l" t="t" r="r" b="b"/>
              <a:pathLst>
                <a:path w="941" h="1240" extrusionOk="0">
                  <a:moveTo>
                    <a:pt x="505" y="0"/>
                  </a:moveTo>
                  <a:cubicBezTo>
                    <a:pt x="390" y="0"/>
                    <a:pt x="288" y="58"/>
                    <a:pt x="229" y="280"/>
                  </a:cubicBezTo>
                  <a:cubicBezTo>
                    <a:pt x="178" y="484"/>
                    <a:pt x="305" y="763"/>
                    <a:pt x="76" y="916"/>
                  </a:cubicBezTo>
                  <a:cubicBezTo>
                    <a:pt x="51" y="941"/>
                    <a:pt x="26" y="967"/>
                    <a:pt x="0" y="992"/>
                  </a:cubicBezTo>
                  <a:cubicBezTo>
                    <a:pt x="42" y="1098"/>
                    <a:pt x="120" y="1239"/>
                    <a:pt x="218" y="1239"/>
                  </a:cubicBezTo>
                  <a:cubicBezTo>
                    <a:pt x="238" y="1239"/>
                    <a:pt x="259" y="1233"/>
                    <a:pt x="280" y="1221"/>
                  </a:cubicBezTo>
                  <a:cubicBezTo>
                    <a:pt x="559" y="992"/>
                    <a:pt x="737" y="662"/>
                    <a:pt x="864" y="331"/>
                  </a:cubicBezTo>
                  <a:cubicBezTo>
                    <a:pt x="940" y="229"/>
                    <a:pt x="890" y="77"/>
                    <a:pt x="763" y="52"/>
                  </a:cubicBezTo>
                  <a:cubicBezTo>
                    <a:pt x="678" y="30"/>
                    <a:pt x="588" y="0"/>
                    <a:pt x="50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19"/>
            <p:cNvSpPr/>
            <p:nvPr/>
          </p:nvSpPr>
          <p:spPr>
            <a:xfrm>
              <a:off x="2962353" y="5310485"/>
              <a:ext cx="29762" cy="40701"/>
            </a:xfrm>
            <a:custGeom>
              <a:avLst/>
              <a:gdLst/>
              <a:ahLst/>
              <a:cxnLst/>
              <a:rect l="l" t="t" r="r" b="b"/>
              <a:pathLst>
                <a:path w="713" h="975" extrusionOk="0">
                  <a:moveTo>
                    <a:pt x="525" y="1"/>
                  </a:moveTo>
                  <a:cubicBezTo>
                    <a:pt x="505" y="1"/>
                    <a:pt x="483" y="3"/>
                    <a:pt x="458" y="9"/>
                  </a:cubicBezTo>
                  <a:cubicBezTo>
                    <a:pt x="179" y="136"/>
                    <a:pt x="1" y="415"/>
                    <a:pt x="1" y="720"/>
                  </a:cubicBezTo>
                  <a:cubicBezTo>
                    <a:pt x="1" y="873"/>
                    <a:pt x="103" y="974"/>
                    <a:pt x="306" y="974"/>
                  </a:cubicBezTo>
                  <a:cubicBezTo>
                    <a:pt x="560" y="873"/>
                    <a:pt x="712" y="619"/>
                    <a:pt x="712" y="339"/>
                  </a:cubicBezTo>
                  <a:cubicBezTo>
                    <a:pt x="712" y="180"/>
                    <a:pt x="692" y="1"/>
                    <a:pt x="52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19"/>
            <p:cNvSpPr/>
            <p:nvPr/>
          </p:nvSpPr>
          <p:spPr>
            <a:xfrm>
              <a:off x="2985770" y="5405241"/>
              <a:ext cx="30764" cy="36235"/>
            </a:xfrm>
            <a:custGeom>
              <a:avLst/>
              <a:gdLst/>
              <a:ahLst/>
              <a:cxnLst/>
              <a:rect l="l" t="t" r="r" b="b"/>
              <a:pathLst>
                <a:path w="737" h="868" extrusionOk="0">
                  <a:moveTo>
                    <a:pt x="406" y="1"/>
                  </a:moveTo>
                  <a:cubicBezTo>
                    <a:pt x="101" y="1"/>
                    <a:pt x="50" y="255"/>
                    <a:pt x="24" y="484"/>
                  </a:cubicBezTo>
                  <a:cubicBezTo>
                    <a:pt x="1" y="698"/>
                    <a:pt x="88" y="867"/>
                    <a:pt x="287" y="867"/>
                  </a:cubicBezTo>
                  <a:cubicBezTo>
                    <a:pt x="301" y="867"/>
                    <a:pt x="315" y="866"/>
                    <a:pt x="329" y="865"/>
                  </a:cubicBezTo>
                  <a:cubicBezTo>
                    <a:pt x="584" y="865"/>
                    <a:pt x="660" y="611"/>
                    <a:pt x="685" y="407"/>
                  </a:cubicBezTo>
                  <a:cubicBezTo>
                    <a:pt x="736" y="179"/>
                    <a:pt x="660" y="1"/>
                    <a:pt x="40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19"/>
            <p:cNvSpPr/>
            <p:nvPr/>
          </p:nvSpPr>
          <p:spPr>
            <a:xfrm>
              <a:off x="2985729" y="5461468"/>
              <a:ext cx="38194" cy="52682"/>
            </a:xfrm>
            <a:custGeom>
              <a:avLst/>
              <a:gdLst/>
              <a:ahLst/>
              <a:cxnLst/>
              <a:rect l="l" t="t" r="r" b="b"/>
              <a:pathLst>
                <a:path w="915" h="1262" extrusionOk="0">
                  <a:moveTo>
                    <a:pt x="915" y="1"/>
                  </a:moveTo>
                  <a:lnTo>
                    <a:pt x="915" y="1"/>
                  </a:lnTo>
                  <a:cubicBezTo>
                    <a:pt x="432" y="229"/>
                    <a:pt x="356" y="636"/>
                    <a:pt x="76" y="916"/>
                  </a:cubicBezTo>
                  <a:cubicBezTo>
                    <a:pt x="0" y="992"/>
                    <a:pt x="102" y="1170"/>
                    <a:pt x="254" y="1221"/>
                  </a:cubicBezTo>
                  <a:cubicBezTo>
                    <a:pt x="297" y="1249"/>
                    <a:pt x="341" y="1262"/>
                    <a:pt x="385" y="1262"/>
                  </a:cubicBezTo>
                  <a:cubicBezTo>
                    <a:pt x="496" y="1262"/>
                    <a:pt x="599" y="1178"/>
                    <a:pt x="635" y="1068"/>
                  </a:cubicBezTo>
                  <a:cubicBezTo>
                    <a:pt x="737" y="738"/>
                    <a:pt x="813" y="433"/>
                    <a:pt x="9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19"/>
            <p:cNvSpPr/>
            <p:nvPr/>
          </p:nvSpPr>
          <p:spPr>
            <a:xfrm>
              <a:off x="3002676" y="5355275"/>
              <a:ext cx="28677" cy="30933"/>
            </a:xfrm>
            <a:custGeom>
              <a:avLst/>
              <a:gdLst/>
              <a:ahLst/>
              <a:cxnLst/>
              <a:rect l="l" t="t" r="r" b="b"/>
              <a:pathLst>
                <a:path w="687" h="741" extrusionOk="0">
                  <a:moveTo>
                    <a:pt x="399" y="1"/>
                  </a:moveTo>
                  <a:cubicBezTo>
                    <a:pt x="386" y="1"/>
                    <a:pt x="371" y="1"/>
                    <a:pt x="356" y="3"/>
                  </a:cubicBezTo>
                  <a:cubicBezTo>
                    <a:pt x="153" y="3"/>
                    <a:pt x="1" y="181"/>
                    <a:pt x="26" y="384"/>
                  </a:cubicBezTo>
                  <a:cubicBezTo>
                    <a:pt x="26" y="562"/>
                    <a:pt x="128" y="740"/>
                    <a:pt x="356" y="740"/>
                  </a:cubicBezTo>
                  <a:cubicBezTo>
                    <a:pt x="560" y="740"/>
                    <a:pt x="661" y="537"/>
                    <a:pt x="687" y="308"/>
                  </a:cubicBezTo>
                  <a:cubicBezTo>
                    <a:pt x="663" y="166"/>
                    <a:pt x="595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19"/>
            <p:cNvSpPr/>
            <p:nvPr/>
          </p:nvSpPr>
          <p:spPr>
            <a:xfrm>
              <a:off x="2950707" y="5868793"/>
              <a:ext cx="23376" cy="38322"/>
            </a:xfrm>
            <a:custGeom>
              <a:avLst/>
              <a:gdLst/>
              <a:ahLst/>
              <a:cxnLst/>
              <a:rect l="l" t="t" r="r" b="b"/>
              <a:pathLst>
                <a:path w="560" h="918" extrusionOk="0">
                  <a:moveTo>
                    <a:pt x="322" y="1"/>
                  </a:moveTo>
                  <a:cubicBezTo>
                    <a:pt x="76" y="1"/>
                    <a:pt x="75" y="265"/>
                    <a:pt x="51" y="460"/>
                  </a:cubicBezTo>
                  <a:cubicBezTo>
                    <a:pt x="0" y="663"/>
                    <a:pt x="0" y="917"/>
                    <a:pt x="229" y="917"/>
                  </a:cubicBezTo>
                  <a:cubicBezTo>
                    <a:pt x="509" y="917"/>
                    <a:pt x="407" y="587"/>
                    <a:pt x="509" y="409"/>
                  </a:cubicBezTo>
                  <a:cubicBezTo>
                    <a:pt x="509" y="256"/>
                    <a:pt x="559" y="28"/>
                    <a:pt x="356" y="2"/>
                  </a:cubicBezTo>
                  <a:cubicBezTo>
                    <a:pt x="344" y="1"/>
                    <a:pt x="333" y="1"/>
                    <a:pt x="32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19"/>
            <p:cNvSpPr/>
            <p:nvPr/>
          </p:nvSpPr>
          <p:spPr>
            <a:xfrm>
              <a:off x="2695040" y="5741562"/>
              <a:ext cx="30806" cy="42496"/>
            </a:xfrm>
            <a:custGeom>
              <a:avLst/>
              <a:gdLst/>
              <a:ahLst/>
              <a:cxnLst/>
              <a:rect l="l" t="t" r="r" b="b"/>
              <a:pathLst>
                <a:path w="738" h="1018" extrusionOk="0">
                  <a:moveTo>
                    <a:pt x="737" y="0"/>
                  </a:moveTo>
                  <a:lnTo>
                    <a:pt x="737" y="0"/>
                  </a:lnTo>
                  <a:cubicBezTo>
                    <a:pt x="458" y="255"/>
                    <a:pt x="102" y="458"/>
                    <a:pt x="0" y="1017"/>
                  </a:cubicBezTo>
                  <a:cubicBezTo>
                    <a:pt x="458" y="712"/>
                    <a:pt x="737" y="458"/>
                    <a:pt x="73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19"/>
            <p:cNvSpPr/>
            <p:nvPr/>
          </p:nvSpPr>
          <p:spPr>
            <a:xfrm>
              <a:off x="3041955" y="5280263"/>
              <a:ext cx="22290" cy="35066"/>
            </a:xfrm>
            <a:custGeom>
              <a:avLst/>
              <a:gdLst/>
              <a:ahLst/>
              <a:cxnLst/>
              <a:rect l="l" t="t" r="r" b="b"/>
              <a:pathLst>
                <a:path w="534" h="840" extrusionOk="0">
                  <a:moveTo>
                    <a:pt x="338" y="1"/>
                  </a:moveTo>
                  <a:cubicBezTo>
                    <a:pt x="276" y="1"/>
                    <a:pt x="207" y="42"/>
                    <a:pt x="153" y="97"/>
                  </a:cubicBezTo>
                  <a:cubicBezTo>
                    <a:pt x="51" y="250"/>
                    <a:pt x="0" y="428"/>
                    <a:pt x="76" y="606"/>
                  </a:cubicBezTo>
                  <a:cubicBezTo>
                    <a:pt x="121" y="761"/>
                    <a:pt x="243" y="839"/>
                    <a:pt x="392" y="839"/>
                  </a:cubicBezTo>
                  <a:cubicBezTo>
                    <a:pt x="413" y="839"/>
                    <a:pt x="435" y="838"/>
                    <a:pt x="458" y="834"/>
                  </a:cubicBezTo>
                  <a:cubicBezTo>
                    <a:pt x="458" y="784"/>
                    <a:pt x="483" y="758"/>
                    <a:pt x="508" y="733"/>
                  </a:cubicBezTo>
                  <a:cubicBezTo>
                    <a:pt x="508" y="656"/>
                    <a:pt x="508" y="555"/>
                    <a:pt x="508" y="479"/>
                  </a:cubicBezTo>
                  <a:cubicBezTo>
                    <a:pt x="508" y="301"/>
                    <a:pt x="534" y="123"/>
                    <a:pt x="407" y="21"/>
                  </a:cubicBezTo>
                  <a:cubicBezTo>
                    <a:pt x="385" y="7"/>
                    <a:pt x="362" y="1"/>
                    <a:pt x="33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19"/>
            <p:cNvSpPr/>
            <p:nvPr/>
          </p:nvSpPr>
          <p:spPr>
            <a:xfrm>
              <a:off x="2546481" y="5434962"/>
              <a:ext cx="39321" cy="17115"/>
            </a:xfrm>
            <a:custGeom>
              <a:avLst/>
              <a:gdLst/>
              <a:ahLst/>
              <a:cxnLst/>
              <a:rect l="l" t="t" r="r" b="b"/>
              <a:pathLst>
                <a:path w="942" h="410" extrusionOk="0">
                  <a:moveTo>
                    <a:pt x="941" y="0"/>
                  </a:moveTo>
                  <a:cubicBezTo>
                    <a:pt x="509" y="0"/>
                    <a:pt x="230" y="51"/>
                    <a:pt x="1" y="407"/>
                  </a:cubicBezTo>
                  <a:cubicBezTo>
                    <a:pt x="27" y="409"/>
                    <a:pt x="52" y="410"/>
                    <a:pt x="78" y="410"/>
                  </a:cubicBezTo>
                  <a:cubicBezTo>
                    <a:pt x="407" y="410"/>
                    <a:pt x="729" y="260"/>
                    <a:pt x="9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19"/>
            <p:cNvSpPr/>
            <p:nvPr/>
          </p:nvSpPr>
          <p:spPr>
            <a:xfrm>
              <a:off x="3142844" y="5318249"/>
              <a:ext cx="24336" cy="23544"/>
            </a:xfrm>
            <a:custGeom>
              <a:avLst/>
              <a:gdLst/>
              <a:ahLst/>
              <a:cxnLst/>
              <a:rect l="l" t="t" r="r" b="b"/>
              <a:pathLst>
                <a:path w="583" h="564" extrusionOk="0">
                  <a:moveTo>
                    <a:pt x="379" y="1"/>
                  </a:moveTo>
                  <a:cubicBezTo>
                    <a:pt x="201" y="26"/>
                    <a:pt x="48" y="179"/>
                    <a:pt x="23" y="356"/>
                  </a:cubicBezTo>
                  <a:cubicBezTo>
                    <a:pt x="0" y="470"/>
                    <a:pt x="59" y="564"/>
                    <a:pt x="181" y="564"/>
                  </a:cubicBezTo>
                  <a:cubicBezTo>
                    <a:pt x="195" y="564"/>
                    <a:pt x="210" y="562"/>
                    <a:pt x="226" y="560"/>
                  </a:cubicBezTo>
                  <a:cubicBezTo>
                    <a:pt x="404" y="483"/>
                    <a:pt x="531" y="331"/>
                    <a:pt x="557" y="153"/>
                  </a:cubicBezTo>
                  <a:cubicBezTo>
                    <a:pt x="582" y="51"/>
                    <a:pt x="480" y="1"/>
                    <a:pt x="3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19"/>
            <p:cNvSpPr/>
            <p:nvPr/>
          </p:nvSpPr>
          <p:spPr>
            <a:xfrm>
              <a:off x="2987816" y="5594085"/>
              <a:ext cx="23376" cy="12774"/>
            </a:xfrm>
            <a:custGeom>
              <a:avLst/>
              <a:gdLst/>
              <a:ahLst/>
              <a:cxnLst/>
              <a:rect l="l" t="t" r="r" b="b"/>
              <a:pathLst>
                <a:path w="560" h="306" extrusionOk="0">
                  <a:moveTo>
                    <a:pt x="560" y="1"/>
                  </a:moveTo>
                  <a:cubicBezTo>
                    <a:pt x="179" y="1"/>
                    <a:pt x="179" y="1"/>
                    <a:pt x="1" y="306"/>
                  </a:cubicBezTo>
                  <a:cubicBezTo>
                    <a:pt x="255" y="306"/>
                    <a:pt x="458" y="255"/>
                    <a:pt x="5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19"/>
            <p:cNvSpPr/>
            <p:nvPr/>
          </p:nvSpPr>
          <p:spPr>
            <a:xfrm>
              <a:off x="2996331" y="5534685"/>
              <a:ext cx="16989" cy="14903"/>
            </a:xfrm>
            <a:custGeom>
              <a:avLst/>
              <a:gdLst/>
              <a:ahLst/>
              <a:cxnLst/>
              <a:rect l="l" t="t" r="r" b="b"/>
              <a:pathLst>
                <a:path w="407" h="357" extrusionOk="0">
                  <a:moveTo>
                    <a:pt x="203" y="0"/>
                  </a:moveTo>
                  <a:cubicBezTo>
                    <a:pt x="102" y="0"/>
                    <a:pt x="26" y="77"/>
                    <a:pt x="26" y="178"/>
                  </a:cubicBezTo>
                  <a:cubicBezTo>
                    <a:pt x="0" y="280"/>
                    <a:pt x="76" y="356"/>
                    <a:pt x="178" y="356"/>
                  </a:cubicBezTo>
                  <a:cubicBezTo>
                    <a:pt x="305" y="356"/>
                    <a:pt x="407" y="280"/>
                    <a:pt x="407" y="153"/>
                  </a:cubicBezTo>
                  <a:cubicBezTo>
                    <a:pt x="381" y="0"/>
                    <a:pt x="280" y="0"/>
                    <a:pt x="20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19"/>
            <p:cNvSpPr/>
            <p:nvPr/>
          </p:nvSpPr>
          <p:spPr>
            <a:xfrm>
              <a:off x="2566643" y="5504881"/>
              <a:ext cx="22332" cy="19244"/>
            </a:xfrm>
            <a:custGeom>
              <a:avLst/>
              <a:gdLst/>
              <a:ahLst/>
              <a:cxnLst/>
              <a:rect l="l" t="t" r="r" b="b"/>
              <a:pathLst>
                <a:path w="535" h="461" extrusionOk="0">
                  <a:moveTo>
                    <a:pt x="50" y="1"/>
                  </a:moveTo>
                  <a:cubicBezTo>
                    <a:pt x="35" y="1"/>
                    <a:pt x="18" y="1"/>
                    <a:pt x="1" y="3"/>
                  </a:cubicBezTo>
                  <a:cubicBezTo>
                    <a:pt x="1" y="282"/>
                    <a:pt x="153" y="409"/>
                    <a:pt x="534" y="460"/>
                  </a:cubicBezTo>
                  <a:cubicBezTo>
                    <a:pt x="391" y="196"/>
                    <a:pt x="315" y="1"/>
                    <a:pt x="5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19"/>
            <p:cNvSpPr/>
            <p:nvPr/>
          </p:nvSpPr>
          <p:spPr>
            <a:xfrm>
              <a:off x="3257300" y="5315870"/>
              <a:ext cx="20203" cy="18326"/>
            </a:xfrm>
            <a:custGeom>
              <a:avLst/>
              <a:gdLst/>
              <a:ahLst/>
              <a:cxnLst/>
              <a:rect l="l" t="t" r="r" b="b"/>
              <a:pathLst>
                <a:path w="484" h="439" extrusionOk="0">
                  <a:moveTo>
                    <a:pt x="377" y="0"/>
                  </a:moveTo>
                  <a:cubicBezTo>
                    <a:pt x="363" y="0"/>
                    <a:pt x="348" y="3"/>
                    <a:pt x="331" y="7"/>
                  </a:cubicBezTo>
                  <a:cubicBezTo>
                    <a:pt x="178" y="7"/>
                    <a:pt x="77" y="108"/>
                    <a:pt x="26" y="236"/>
                  </a:cubicBezTo>
                  <a:cubicBezTo>
                    <a:pt x="0" y="337"/>
                    <a:pt x="26" y="439"/>
                    <a:pt x="128" y="439"/>
                  </a:cubicBezTo>
                  <a:cubicBezTo>
                    <a:pt x="331" y="439"/>
                    <a:pt x="407" y="312"/>
                    <a:pt x="483" y="159"/>
                  </a:cubicBezTo>
                  <a:cubicBezTo>
                    <a:pt x="483" y="53"/>
                    <a:pt x="448" y="0"/>
                    <a:pt x="3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19"/>
            <p:cNvSpPr/>
            <p:nvPr/>
          </p:nvSpPr>
          <p:spPr>
            <a:xfrm>
              <a:off x="3195773" y="5287610"/>
              <a:ext cx="25505" cy="15613"/>
            </a:xfrm>
            <a:custGeom>
              <a:avLst/>
              <a:gdLst/>
              <a:ahLst/>
              <a:cxnLst/>
              <a:rect l="l" t="t" r="r" b="b"/>
              <a:pathLst>
                <a:path w="611" h="374" extrusionOk="0">
                  <a:moveTo>
                    <a:pt x="460" y="1"/>
                  </a:moveTo>
                  <a:cubicBezTo>
                    <a:pt x="270" y="1"/>
                    <a:pt x="144" y="123"/>
                    <a:pt x="0" y="328"/>
                  </a:cubicBezTo>
                  <a:cubicBezTo>
                    <a:pt x="62" y="359"/>
                    <a:pt x="127" y="373"/>
                    <a:pt x="191" y="373"/>
                  </a:cubicBezTo>
                  <a:cubicBezTo>
                    <a:pt x="388" y="373"/>
                    <a:pt x="572" y="234"/>
                    <a:pt x="610" y="23"/>
                  </a:cubicBezTo>
                  <a:cubicBezTo>
                    <a:pt x="556" y="8"/>
                    <a:pt x="506" y="1"/>
                    <a:pt x="4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19"/>
            <p:cNvSpPr/>
            <p:nvPr/>
          </p:nvSpPr>
          <p:spPr>
            <a:xfrm>
              <a:off x="2964607" y="5608945"/>
              <a:ext cx="14777" cy="12941"/>
            </a:xfrm>
            <a:custGeom>
              <a:avLst/>
              <a:gdLst/>
              <a:ahLst/>
              <a:cxnLst/>
              <a:rect l="l" t="t" r="r" b="b"/>
              <a:pathLst>
                <a:path w="354" h="310" extrusionOk="0">
                  <a:moveTo>
                    <a:pt x="201" y="0"/>
                  </a:moveTo>
                  <a:cubicBezTo>
                    <a:pt x="99" y="0"/>
                    <a:pt x="49" y="51"/>
                    <a:pt x="23" y="153"/>
                  </a:cubicBezTo>
                  <a:cubicBezTo>
                    <a:pt x="0" y="221"/>
                    <a:pt x="59" y="309"/>
                    <a:pt x="144" y="309"/>
                  </a:cubicBezTo>
                  <a:cubicBezTo>
                    <a:pt x="154" y="309"/>
                    <a:pt x="165" y="308"/>
                    <a:pt x="176" y="305"/>
                  </a:cubicBezTo>
                  <a:cubicBezTo>
                    <a:pt x="226" y="305"/>
                    <a:pt x="277" y="255"/>
                    <a:pt x="303" y="204"/>
                  </a:cubicBezTo>
                  <a:cubicBezTo>
                    <a:pt x="354" y="128"/>
                    <a:pt x="303" y="26"/>
                    <a:pt x="20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19"/>
            <p:cNvSpPr/>
            <p:nvPr/>
          </p:nvSpPr>
          <p:spPr>
            <a:xfrm>
              <a:off x="3017536" y="5289823"/>
              <a:ext cx="12773" cy="16823"/>
            </a:xfrm>
            <a:custGeom>
              <a:avLst/>
              <a:gdLst/>
              <a:ahLst/>
              <a:cxnLst/>
              <a:rect l="l" t="t" r="r" b="b"/>
              <a:pathLst>
                <a:path w="306" h="403" extrusionOk="0">
                  <a:moveTo>
                    <a:pt x="203" y="1"/>
                  </a:moveTo>
                  <a:cubicBezTo>
                    <a:pt x="180" y="1"/>
                    <a:pt x="155" y="7"/>
                    <a:pt x="128" y="21"/>
                  </a:cubicBezTo>
                  <a:cubicBezTo>
                    <a:pt x="77" y="97"/>
                    <a:pt x="26" y="173"/>
                    <a:pt x="0" y="250"/>
                  </a:cubicBezTo>
                  <a:cubicBezTo>
                    <a:pt x="0" y="275"/>
                    <a:pt x="102" y="326"/>
                    <a:pt x="153" y="402"/>
                  </a:cubicBezTo>
                  <a:cubicBezTo>
                    <a:pt x="229" y="300"/>
                    <a:pt x="280" y="224"/>
                    <a:pt x="305" y="122"/>
                  </a:cubicBezTo>
                  <a:cubicBezTo>
                    <a:pt x="305" y="48"/>
                    <a:pt x="265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19"/>
            <p:cNvSpPr/>
            <p:nvPr/>
          </p:nvSpPr>
          <p:spPr>
            <a:xfrm>
              <a:off x="3240436" y="5346718"/>
              <a:ext cx="13733" cy="11897"/>
            </a:xfrm>
            <a:custGeom>
              <a:avLst/>
              <a:gdLst/>
              <a:ahLst/>
              <a:cxnLst/>
              <a:rect l="l" t="t" r="r" b="b"/>
              <a:pathLst>
                <a:path w="329" h="285" extrusionOk="0">
                  <a:moveTo>
                    <a:pt x="126" y="1"/>
                  </a:moveTo>
                  <a:cubicBezTo>
                    <a:pt x="59" y="1"/>
                    <a:pt x="0" y="92"/>
                    <a:pt x="23" y="183"/>
                  </a:cubicBezTo>
                  <a:cubicBezTo>
                    <a:pt x="49" y="208"/>
                    <a:pt x="125" y="259"/>
                    <a:pt x="150" y="284"/>
                  </a:cubicBezTo>
                  <a:cubicBezTo>
                    <a:pt x="252" y="234"/>
                    <a:pt x="328" y="183"/>
                    <a:pt x="303" y="81"/>
                  </a:cubicBezTo>
                  <a:cubicBezTo>
                    <a:pt x="277" y="30"/>
                    <a:pt x="227" y="5"/>
                    <a:pt x="150" y="5"/>
                  </a:cubicBezTo>
                  <a:cubicBezTo>
                    <a:pt x="142" y="2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19"/>
            <p:cNvSpPr/>
            <p:nvPr/>
          </p:nvSpPr>
          <p:spPr>
            <a:xfrm>
              <a:off x="2917815" y="5264151"/>
              <a:ext cx="11688" cy="10854"/>
            </a:xfrm>
            <a:custGeom>
              <a:avLst/>
              <a:gdLst/>
              <a:ahLst/>
              <a:cxnLst/>
              <a:rect l="l" t="t" r="r" b="b"/>
              <a:pathLst>
                <a:path w="280" h="260" extrusionOk="0">
                  <a:moveTo>
                    <a:pt x="153" y="0"/>
                  </a:moveTo>
                  <a:cubicBezTo>
                    <a:pt x="127" y="0"/>
                    <a:pt x="77" y="77"/>
                    <a:pt x="0" y="127"/>
                  </a:cubicBezTo>
                  <a:cubicBezTo>
                    <a:pt x="66" y="194"/>
                    <a:pt x="113" y="260"/>
                    <a:pt x="141" y="260"/>
                  </a:cubicBezTo>
                  <a:cubicBezTo>
                    <a:pt x="146" y="260"/>
                    <a:pt x="149" y="258"/>
                    <a:pt x="153" y="255"/>
                  </a:cubicBezTo>
                  <a:cubicBezTo>
                    <a:pt x="229" y="255"/>
                    <a:pt x="280" y="178"/>
                    <a:pt x="280" y="127"/>
                  </a:cubicBezTo>
                  <a:cubicBezTo>
                    <a:pt x="280" y="77"/>
                    <a:pt x="229" y="26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19"/>
            <p:cNvSpPr/>
            <p:nvPr/>
          </p:nvSpPr>
          <p:spPr>
            <a:xfrm>
              <a:off x="2607215" y="5688882"/>
              <a:ext cx="12523" cy="11605"/>
            </a:xfrm>
            <a:custGeom>
              <a:avLst/>
              <a:gdLst/>
              <a:ahLst/>
              <a:cxnLst/>
              <a:rect l="l" t="t" r="r" b="b"/>
              <a:pathLst>
                <a:path w="300" h="278" extrusionOk="0">
                  <a:moveTo>
                    <a:pt x="132" y="1"/>
                  </a:moveTo>
                  <a:cubicBezTo>
                    <a:pt x="58" y="1"/>
                    <a:pt x="0" y="65"/>
                    <a:pt x="20" y="144"/>
                  </a:cubicBezTo>
                  <a:cubicBezTo>
                    <a:pt x="20" y="195"/>
                    <a:pt x="71" y="246"/>
                    <a:pt x="122" y="271"/>
                  </a:cubicBezTo>
                  <a:cubicBezTo>
                    <a:pt x="139" y="275"/>
                    <a:pt x="154" y="278"/>
                    <a:pt x="168" y="278"/>
                  </a:cubicBezTo>
                  <a:cubicBezTo>
                    <a:pt x="240" y="278"/>
                    <a:pt x="278" y="225"/>
                    <a:pt x="300" y="119"/>
                  </a:cubicBezTo>
                  <a:cubicBezTo>
                    <a:pt x="300" y="93"/>
                    <a:pt x="249" y="17"/>
                    <a:pt x="198" y="17"/>
                  </a:cubicBezTo>
                  <a:cubicBezTo>
                    <a:pt x="176" y="6"/>
                    <a:pt x="153" y="1"/>
                    <a:pt x="13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19"/>
            <p:cNvSpPr/>
            <p:nvPr/>
          </p:nvSpPr>
          <p:spPr>
            <a:xfrm>
              <a:off x="2873235" y="5308690"/>
              <a:ext cx="11730" cy="8558"/>
            </a:xfrm>
            <a:custGeom>
              <a:avLst/>
              <a:gdLst/>
              <a:ahLst/>
              <a:cxnLst/>
              <a:rect l="l" t="t" r="r" b="b"/>
              <a:pathLst>
                <a:path w="281" h="205" extrusionOk="0">
                  <a:moveTo>
                    <a:pt x="77" y="1"/>
                  </a:moveTo>
                  <a:cubicBezTo>
                    <a:pt x="52" y="26"/>
                    <a:pt x="26" y="77"/>
                    <a:pt x="1" y="128"/>
                  </a:cubicBezTo>
                  <a:cubicBezTo>
                    <a:pt x="1" y="128"/>
                    <a:pt x="52" y="204"/>
                    <a:pt x="77" y="204"/>
                  </a:cubicBezTo>
                  <a:cubicBezTo>
                    <a:pt x="153" y="204"/>
                    <a:pt x="204" y="179"/>
                    <a:pt x="280" y="153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19"/>
            <p:cNvSpPr/>
            <p:nvPr/>
          </p:nvSpPr>
          <p:spPr>
            <a:xfrm>
              <a:off x="3041955" y="5424359"/>
              <a:ext cx="8515" cy="9560"/>
            </a:xfrm>
            <a:custGeom>
              <a:avLst/>
              <a:gdLst/>
              <a:ahLst/>
              <a:cxnLst/>
              <a:rect l="l" t="t" r="r" b="b"/>
              <a:pathLst>
                <a:path w="204" h="229" extrusionOk="0">
                  <a:moveTo>
                    <a:pt x="127" y="0"/>
                  </a:moveTo>
                  <a:cubicBezTo>
                    <a:pt x="76" y="26"/>
                    <a:pt x="51" y="51"/>
                    <a:pt x="0" y="102"/>
                  </a:cubicBezTo>
                  <a:cubicBezTo>
                    <a:pt x="0" y="102"/>
                    <a:pt x="51" y="153"/>
                    <a:pt x="102" y="229"/>
                  </a:cubicBezTo>
                  <a:cubicBezTo>
                    <a:pt x="127" y="178"/>
                    <a:pt x="178" y="127"/>
                    <a:pt x="203" y="76"/>
                  </a:cubicBezTo>
                  <a:cubicBezTo>
                    <a:pt x="203" y="51"/>
                    <a:pt x="153" y="26"/>
                    <a:pt x="12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19"/>
            <p:cNvSpPr/>
            <p:nvPr/>
          </p:nvSpPr>
          <p:spPr>
            <a:xfrm>
              <a:off x="2848858" y="5728830"/>
              <a:ext cx="8515" cy="15947"/>
            </a:xfrm>
            <a:custGeom>
              <a:avLst/>
              <a:gdLst/>
              <a:ahLst/>
              <a:cxnLst/>
              <a:rect l="l" t="t" r="r" b="b"/>
              <a:pathLst>
                <a:path w="204" h="382" extrusionOk="0">
                  <a:moveTo>
                    <a:pt x="102" y="0"/>
                  </a:moveTo>
                  <a:cubicBezTo>
                    <a:pt x="51" y="77"/>
                    <a:pt x="26" y="178"/>
                    <a:pt x="0" y="255"/>
                  </a:cubicBezTo>
                  <a:cubicBezTo>
                    <a:pt x="0" y="305"/>
                    <a:pt x="51" y="382"/>
                    <a:pt x="51" y="382"/>
                  </a:cubicBezTo>
                  <a:cubicBezTo>
                    <a:pt x="77" y="356"/>
                    <a:pt x="204" y="356"/>
                    <a:pt x="204" y="305"/>
                  </a:cubicBezTo>
                  <a:cubicBezTo>
                    <a:pt x="204" y="280"/>
                    <a:pt x="178" y="204"/>
                    <a:pt x="10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19"/>
            <p:cNvSpPr/>
            <p:nvPr/>
          </p:nvSpPr>
          <p:spPr>
            <a:xfrm>
              <a:off x="3042998" y="5402027"/>
              <a:ext cx="8515" cy="8391"/>
            </a:xfrm>
            <a:custGeom>
              <a:avLst/>
              <a:gdLst/>
              <a:ahLst/>
              <a:cxnLst/>
              <a:rect l="l" t="t" r="r" b="b"/>
              <a:pathLst>
                <a:path w="204" h="201" extrusionOk="0">
                  <a:moveTo>
                    <a:pt x="112" y="0"/>
                  </a:moveTo>
                  <a:cubicBezTo>
                    <a:pt x="68" y="0"/>
                    <a:pt x="26" y="28"/>
                    <a:pt x="26" y="78"/>
                  </a:cubicBezTo>
                  <a:cubicBezTo>
                    <a:pt x="0" y="103"/>
                    <a:pt x="26" y="154"/>
                    <a:pt x="51" y="179"/>
                  </a:cubicBezTo>
                  <a:cubicBezTo>
                    <a:pt x="66" y="194"/>
                    <a:pt x="83" y="200"/>
                    <a:pt x="101" y="200"/>
                  </a:cubicBezTo>
                  <a:cubicBezTo>
                    <a:pt x="142" y="200"/>
                    <a:pt x="186" y="164"/>
                    <a:pt x="204" y="129"/>
                  </a:cubicBezTo>
                  <a:cubicBezTo>
                    <a:pt x="204" y="103"/>
                    <a:pt x="204" y="27"/>
                    <a:pt x="178" y="27"/>
                  </a:cubicBezTo>
                  <a:cubicBezTo>
                    <a:pt x="160" y="9"/>
                    <a:pt x="136" y="0"/>
                    <a:pt x="11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19"/>
            <p:cNvSpPr/>
            <p:nvPr/>
          </p:nvSpPr>
          <p:spPr>
            <a:xfrm>
              <a:off x="3079063" y="5363874"/>
              <a:ext cx="8515" cy="7472"/>
            </a:xfrm>
            <a:custGeom>
              <a:avLst/>
              <a:gdLst/>
              <a:ahLst/>
              <a:cxnLst/>
              <a:rect l="l" t="t" r="r" b="b"/>
              <a:pathLst>
                <a:path w="204" h="179" extrusionOk="0">
                  <a:moveTo>
                    <a:pt x="153" y="0"/>
                  </a:moveTo>
                  <a:cubicBezTo>
                    <a:pt x="102" y="0"/>
                    <a:pt x="77" y="0"/>
                    <a:pt x="51" y="26"/>
                  </a:cubicBezTo>
                  <a:cubicBezTo>
                    <a:pt x="1" y="102"/>
                    <a:pt x="26" y="178"/>
                    <a:pt x="102" y="178"/>
                  </a:cubicBezTo>
                  <a:cubicBezTo>
                    <a:pt x="153" y="178"/>
                    <a:pt x="179" y="128"/>
                    <a:pt x="204" y="102"/>
                  </a:cubicBezTo>
                  <a:cubicBezTo>
                    <a:pt x="204" y="77"/>
                    <a:pt x="179" y="0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19"/>
            <p:cNvSpPr/>
            <p:nvPr/>
          </p:nvSpPr>
          <p:spPr>
            <a:xfrm>
              <a:off x="3161837" y="5396767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51" y="0"/>
                  </a:moveTo>
                  <a:cubicBezTo>
                    <a:pt x="51" y="51"/>
                    <a:pt x="0" y="77"/>
                    <a:pt x="0" y="102"/>
                  </a:cubicBezTo>
                  <a:cubicBezTo>
                    <a:pt x="0" y="127"/>
                    <a:pt x="76" y="153"/>
                    <a:pt x="102" y="153"/>
                  </a:cubicBezTo>
                  <a:cubicBezTo>
                    <a:pt x="127" y="127"/>
                    <a:pt x="153" y="77"/>
                    <a:pt x="153" y="51"/>
                  </a:cubicBezTo>
                  <a:cubicBezTo>
                    <a:pt x="153" y="26"/>
                    <a:pt x="102" y="26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19"/>
            <p:cNvSpPr/>
            <p:nvPr/>
          </p:nvSpPr>
          <p:spPr>
            <a:xfrm>
              <a:off x="3318827" y="5401025"/>
              <a:ext cx="7472" cy="7431"/>
            </a:xfrm>
            <a:custGeom>
              <a:avLst/>
              <a:gdLst/>
              <a:ahLst/>
              <a:cxnLst/>
              <a:rect l="l" t="t" r="r" b="b"/>
              <a:pathLst>
                <a:path w="179" h="178" extrusionOk="0">
                  <a:moveTo>
                    <a:pt x="102" y="0"/>
                  </a:moveTo>
                  <a:cubicBezTo>
                    <a:pt x="77" y="25"/>
                    <a:pt x="26" y="51"/>
                    <a:pt x="1" y="76"/>
                  </a:cubicBezTo>
                  <a:cubicBezTo>
                    <a:pt x="1" y="102"/>
                    <a:pt x="26" y="153"/>
                    <a:pt x="51" y="178"/>
                  </a:cubicBezTo>
                  <a:lnTo>
                    <a:pt x="178" y="10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19"/>
            <p:cNvSpPr/>
            <p:nvPr/>
          </p:nvSpPr>
          <p:spPr>
            <a:xfrm>
              <a:off x="3079063" y="5497534"/>
              <a:ext cx="6428" cy="7472"/>
            </a:xfrm>
            <a:custGeom>
              <a:avLst/>
              <a:gdLst/>
              <a:ahLst/>
              <a:cxnLst/>
              <a:rect l="l" t="t" r="r" b="b"/>
              <a:pathLst>
                <a:path w="154" h="179" extrusionOk="0">
                  <a:moveTo>
                    <a:pt x="1" y="1"/>
                  </a:moveTo>
                  <a:lnTo>
                    <a:pt x="51" y="179"/>
                  </a:lnTo>
                  <a:lnTo>
                    <a:pt x="153" y="103"/>
                  </a:lnTo>
                  <a:cubicBezTo>
                    <a:pt x="128" y="77"/>
                    <a:pt x="128" y="26"/>
                    <a:pt x="10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19"/>
            <p:cNvSpPr/>
            <p:nvPr/>
          </p:nvSpPr>
          <p:spPr>
            <a:xfrm>
              <a:off x="3018579" y="5322507"/>
              <a:ext cx="3256" cy="3214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26" y="0"/>
                  </a:moveTo>
                  <a:lnTo>
                    <a:pt x="1" y="26"/>
                  </a:lnTo>
                  <a:lnTo>
                    <a:pt x="77" y="77"/>
                  </a:lnTo>
                  <a:lnTo>
                    <a:pt x="77" y="26"/>
                  </a:lnTo>
                  <a:cubicBezTo>
                    <a:pt x="77" y="13"/>
                    <a:pt x="64" y="13"/>
                    <a:pt x="52" y="13"/>
                  </a:cubicBezTo>
                  <a:cubicBezTo>
                    <a:pt x="39" y="13"/>
                    <a:pt x="26" y="13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19"/>
            <p:cNvSpPr/>
            <p:nvPr/>
          </p:nvSpPr>
          <p:spPr>
            <a:xfrm>
              <a:off x="2918859" y="5362830"/>
              <a:ext cx="6428" cy="6387"/>
            </a:xfrm>
            <a:custGeom>
              <a:avLst/>
              <a:gdLst/>
              <a:ahLst/>
              <a:cxnLst/>
              <a:rect l="l" t="t" r="r" b="b"/>
              <a:pathLst>
                <a:path w="154" h="153" extrusionOk="0">
                  <a:moveTo>
                    <a:pt x="26" y="0"/>
                  </a:moveTo>
                  <a:cubicBezTo>
                    <a:pt x="26" y="25"/>
                    <a:pt x="1" y="76"/>
                    <a:pt x="1" y="102"/>
                  </a:cubicBezTo>
                  <a:lnTo>
                    <a:pt x="102" y="153"/>
                  </a:lnTo>
                  <a:cubicBezTo>
                    <a:pt x="102" y="127"/>
                    <a:pt x="153" y="76"/>
                    <a:pt x="128" y="51"/>
                  </a:cubicBezTo>
                  <a:cubicBezTo>
                    <a:pt x="128" y="25"/>
                    <a:pt x="77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19"/>
            <p:cNvSpPr/>
            <p:nvPr/>
          </p:nvSpPr>
          <p:spPr>
            <a:xfrm>
              <a:off x="2965567" y="5405241"/>
              <a:ext cx="4258" cy="321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51" y="1"/>
                  </a:moveTo>
                  <a:cubicBezTo>
                    <a:pt x="26" y="1"/>
                    <a:pt x="26" y="26"/>
                    <a:pt x="26" y="52"/>
                  </a:cubicBezTo>
                  <a:cubicBezTo>
                    <a:pt x="0" y="77"/>
                    <a:pt x="51" y="77"/>
                    <a:pt x="76" y="77"/>
                  </a:cubicBezTo>
                  <a:cubicBezTo>
                    <a:pt x="76" y="77"/>
                    <a:pt x="76" y="52"/>
                    <a:pt x="102" y="26"/>
                  </a:cubicBezTo>
                  <a:cubicBezTo>
                    <a:pt x="102" y="1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19"/>
            <p:cNvSpPr/>
            <p:nvPr/>
          </p:nvSpPr>
          <p:spPr>
            <a:xfrm>
              <a:off x="3172439" y="5423274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0" y="1"/>
                  </a:moveTo>
                  <a:lnTo>
                    <a:pt x="51" y="52"/>
                  </a:lnTo>
                  <a:lnTo>
                    <a:pt x="76" y="26"/>
                  </a:lnTo>
                  <a:cubicBezTo>
                    <a:pt x="76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19"/>
            <p:cNvSpPr/>
            <p:nvPr/>
          </p:nvSpPr>
          <p:spPr>
            <a:xfrm>
              <a:off x="2601664" y="5430704"/>
              <a:ext cx="4299" cy="2171"/>
            </a:xfrm>
            <a:custGeom>
              <a:avLst/>
              <a:gdLst/>
              <a:ahLst/>
              <a:cxnLst/>
              <a:rect l="l" t="t" r="r" b="b"/>
              <a:pathLst>
                <a:path w="103" h="52" extrusionOk="0">
                  <a:moveTo>
                    <a:pt x="0" y="1"/>
                  </a:moveTo>
                  <a:lnTo>
                    <a:pt x="0" y="51"/>
                  </a:lnTo>
                  <a:lnTo>
                    <a:pt x="102" y="5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19"/>
            <p:cNvSpPr/>
            <p:nvPr/>
          </p:nvSpPr>
          <p:spPr>
            <a:xfrm>
              <a:off x="3058902" y="5439178"/>
              <a:ext cx="6428" cy="5385"/>
            </a:xfrm>
            <a:custGeom>
              <a:avLst/>
              <a:gdLst/>
              <a:ahLst/>
              <a:cxnLst/>
              <a:rect l="l" t="t" r="r" b="b"/>
              <a:pathLst>
                <a:path w="154" h="129" extrusionOk="0">
                  <a:moveTo>
                    <a:pt x="52" y="1"/>
                  </a:moveTo>
                  <a:cubicBezTo>
                    <a:pt x="52" y="1"/>
                    <a:pt x="1" y="26"/>
                    <a:pt x="1" y="52"/>
                  </a:cubicBezTo>
                  <a:cubicBezTo>
                    <a:pt x="26" y="77"/>
                    <a:pt x="52" y="103"/>
                    <a:pt x="77" y="128"/>
                  </a:cubicBezTo>
                  <a:lnTo>
                    <a:pt x="153" y="26"/>
                  </a:lnTo>
                  <a:cubicBezTo>
                    <a:pt x="102" y="26"/>
                    <a:pt x="77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19"/>
            <p:cNvSpPr/>
            <p:nvPr/>
          </p:nvSpPr>
          <p:spPr>
            <a:xfrm>
              <a:off x="3089665" y="5449530"/>
              <a:ext cx="8349" cy="7765"/>
            </a:xfrm>
            <a:custGeom>
              <a:avLst/>
              <a:gdLst/>
              <a:ahLst/>
              <a:cxnLst/>
              <a:rect l="l" t="t" r="r" b="b"/>
              <a:pathLst>
                <a:path w="200" h="186" extrusionOk="0">
                  <a:moveTo>
                    <a:pt x="115" y="1"/>
                  </a:moveTo>
                  <a:cubicBezTo>
                    <a:pt x="103" y="1"/>
                    <a:pt x="91" y="3"/>
                    <a:pt x="77" y="7"/>
                  </a:cubicBezTo>
                  <a:cubicBezTo>
                    <a:pt x="26" y="7"/>
                    <a:pt x="26" y="83"/>
                    <a:pt x="1" y="109"/>
                  </a:cubicBezTo>
                  <a:cubicBezTo>
                    <a:pt x="52" y="134"/>
                    <a:pt x="77" y="185"/>
                    <a:pt x="102" y="185"/>
                  </a:cubicBezTo>
                  <a:cubicBezTo>
                    <a:pt x="128" y="160"/>
                    <a:pt x="153" y="134"/>
                    <a:pt x="179" y="109"/>
                  </a:cubicBezTo>
                  <a:cubicBezTo>
                    <a:pt x="200" y="46"/>
                    <a:pt x="169" y="1"/>
                    <a:pt x="1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19"/>
            <p:cNvSpPr/>
            <p:nvPr/>
          </p:nvSpPr>
          <p:spPr>
            <a:xfrm>
              <a:off x="3106654" y="5507093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77" y="1"/>
                  </a:moveTo>
                  <a:lnTo>
                    <a:pt x="0" y="26"/>
                  </a:lnTo>
                  <a:cubicBezTo>
                    <a:pt x="0" y="26"/>
                    <a:pt x="26" y="51"/>
                    <a:pt x="26" y="51"/>
                  </a:cubicBezTo>
                  <a:lnTo>
                    <a:pt x="77" y="51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19"/>
            <p:cNvSpPr/>
            <p:nvPr/>
          </p:nvSpPr>
          <p:spPr>
            <a:xfrm>
              <a:off x="3283806" y="5275797"/>
              <a:ext cx="3256" cy="4300"/>
            </a:xfrm>
            <a:custGeom>
              <a:avLst/>
              <a:gdLst/>
              <a:ahLst/>
              <a:cxnLst/>
              <a:rect l="l" t="t" r="r" b="b"/>
              <a:pathLst>
                <a:path w="78" h="103" extrusionOk="0">
                  <a:moveTo>
                    <a:pt x="26" y="1"/>
                  </a:moveTo>
                  <a:lnTo>
                    <a:pt x="1" y="103"/>
                  </a:lnTo>
                  <a:lnTo>
                    <a:pt x="52" y="103"/>
                  </a:lnTo>
                  <a:lnTo>
                    <a:pt x="77" y="5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19"/>
            <p:cNvSpPr/>
            <p:nvPr/>
          </p:nvSpPr>
          <p:spPr>
            <a:xfrm>
              <a:off x="3093923" y="5699109"/>
              <a:ext cx="5343" cy="4300"/>
            </a:xfrm>
            <a:custGeom>
              <a:avLst/>
              <a:gdLst/>
              <a:ahLst/>
              <a:cxnLst/>
              <a:rect l="l" t="t" r="r" b="b"/>
              <a:pathLst>
                <a:path w="128" h="103" extrusionOk="0">
                  <a:moveTo>
                    <a:pt x="26" y="1"/>
                  </a:moveTo>
                  <a:lnTo>
                    <a:pt x="0" y="52"/>
                  </a:lnTo>
                  <a:lnTo>
                    <a:pt x="77" y="102"/>
                  </a:lnTo>
                  <a:cubicBezTo>
                    <a:pt x="77" y="102"/>
                    <a:pt x="127" y="52"/>
                    <a:pt x="102" y="52"/>
                  </a:cubicBezTo>
                  <a:cubicBezTo>
                    <a:pt x="77" y="26"/>
                    <a:pt x="51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19"/>
            <p:cNvSpPr/>
            <p:nvPr/>
          </p:nvSpPr>
          <p:spPr>
            <a:xfrm>
              <a:off x="2631384" y="5655613"/>
              <a:ext cx="2129" cy="2171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2"/>
                  </a:lnTo>
                  <a:lnTo>
                    <a:pt x="51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19"/>
            <p:cNvSpPr/>
            <p:nvPr/>
          </p:nvSpPr>
          <p:spPr>
            <a:xfrm>
              <a:off x="3213805" y="5520868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1"/>
                  </a:moveTo>
                  <a:lnTo>
                    <a:pt x="51" y="5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06" name="Google Shape;2806;p19"/>
          <p:cNvGrpSpPr/>
          <p:nvPr/>
        </p:nvGrpSpPr>
        <p:grpSpPr>
          <a:xfrm>
            <a:off x="10771763" y="1651600"/>
            <a:ext cx="1075796" cy="777200"/>
            <a:chOff x="443355" y="1067621"/>
            <a:chExt cx="613199" cy="443000"/>
          </a:xfrm>
        </p:grpSpPr>
        <p:sp>
          <p:nvSpPr>
            <p:cNvPr id="2807" name="Google Shape;2807;p19"/>
            <p:cNvSpPr/>
            <p:nvPr/>
          </p:nvSpPr>
          <p:spPr>
            <a:xfrm>
              <a:off x="528349" y="1102743"/>
              <a:ext cx="528204" cy="380517"/>
            </a:xfrm>
            <a:custGeom>
              <a:avLst/>
              <a:gdLst/>
              <a:ahLst/>
              <a:cxnLst/>
              <a:rect l="l" t="t" r="r" b="b"/>
              <a:pathLst>
                <a:path w="2722" h="1961" extrusionOk="0">
                  <a:moveTo>
                    <a:pt x="749" y="349"/>
                  </a:moveTo>
                  <a:cubicBezTo>
                    <a:pt x="753" y="373"/>
                    <a:pt x="758" y="397"/>
                    <a:pt x="763" y="423"/>
                  </a:cubicBezTo>
                  <a:lnTo>
                    <a:pt x="763" y="423"/>
                  </a:lnTo>
                  <a:cubicBezTo>
                    <a:pt x="758" y="397"/>
                    <a:pt x="753" y="372"/>
                    <a:pt x="749" y="349"/>
                  </a:cubicBezTo>
                  <a:close/>
                  <a:moveTo>
                    <a:pt x="1651" y="0"/>
                  </a:moveTo>
                  <a:cubicBezTo>
                    <a:pt x="1638" y="0"/>
                    <a:pt x="1625" y="0"/>
                    <a:pt x="1625" y="13"/>
                  </a:cubicBezTo>
                  <a:cubicBezTo>
                    <a:pt x="1610" y="122"/>
                    <a:pt x="1604" y="165"/>
                    <a:pt x="1564" y="165"/>
                  </a:cubicBezTo>
                  <a:cubicBezTo>
                    <a:pt x="1538" y="165"/>
                    <a:pt x="1498" y="147"/>
                    <a:pt x="1432" y="116"/>
                  </a:cubicBezTo>
                  <a:cubicBezTo>
                    <a:pt x="1432" y="116"/>
                    <a:pt x="1432" y="103"/>
                    <a:pt x="1419" y="103"/>
                  </a:cubicBezTo>
                  <a:lnTo>
                    <a:pt x="1380" y="103"/>
                  </a:lnTo>
                  <a:lnTo>
                    <a:pt x="1238" y="90"/>
                  </a:lnTo>
                  <a:lnTo>
                    <a:pt x="1200" y="65"/>
                  </a:lnTo>
                  <a:lnTo>
                    <a:pt x="1213" y="90"/>
                  </a:lnTo>
                  <a:lnTo>
                    <a:pt x="1110" y="155"/>
                  </a:lnTo>
                  <a:lnTo>
                    <a:pt x="1006" y="155"/>
                  </a:lnTo>
                  <a:cubicBezTo>
                    <a:pt x="993" y="155"/>
                    <a:pt x="981" y="168"/>
                    <a:pt x="981" y="181"/>
                  </a:cubicBezTo>
                  <a:lnTo>
                    <a:pt x="916" y="219"/>
                  </a:lnTo>
                  <a:cubicBezTo>
                    <a:pt x="907" y="210"/>
                    <a:pt x="894" y="207"/>
                    <a:pt x="879" y="207"/>
                  </a:cubicBezTo>
                  <a:cubicBezTo>
                    <a:pt x="863" y="207"/>
                    <a:pt x="845" y="210"/>
                    <a:pt x="828" y="210"/>
                  </a:cubicBezTo>
                  <a:cubicBezTo>
                    <a:pt x="818" y="210"/>
                    <a:pt x="809" y="209"/>
                    <a:pt x="800" y="206"/>
                  </a:cubicBezTo>
                  <a:cubicBezTo>
                    <a:pt x="753" y="225"/>
                    <a:pt x="699" y="237"/>
                    <a:pt x="643" y="237"/>
                  </a:cubicBezTo>
                  <a:cubicBezTo>
                    <a:pt x="622" y="237"/>
                    <a:pt x="602" y="236"/>
                    <a:pt x="581" y="232"/>
                  </a:cubicBezTo>
                  <a:lnTo>
                    <a:pt x="581" y="232"/>
                  </a:lnTo>
                  <a:cubicBezTo>
                    <a:pt x="594" y="245"/>
                    <a:pt x="607" y="258"/>
                    <a:pt x="620" y="258"/>
                  </a:cubicBezTo>
                  <a:cubicBezTo>
                    <a:pt x="645" y="284"/>
                    <a:pt x="684" y="310"/>
                    <a:pt x="671" y="348"/>
                  </a:cubicBezTo>
                  <a:cubicBezTo>
                    <a:pt x="645" y="387"/>
                    <a:pt x="607" y="387"/>
                    <a:pt x="555" y="387"/>
                  </a:cubicBezTo>
                  <a:lnTo>
                    <a:pt x="413" y="387"/>
                  </a:lnTo>
                  <a:cubicBezTo>
                    <a:pt x="387" y="421"/>
                    <a:pt x="360" y="433"/>
                    <a:pt x="333" y="433"/>
                  </a:cubicBezTo>
                  <a:cubicBezTo>
                    <a:pt x="279" y="433"/>
                    <a:pt x="224" y="387"/>
                    <a:pt x="181" y="387"/>
                  </a:cubicBezTo>
                  <a:cubicBezTo>
                    <a:pt x="149" y="393"/>
                    <a:pt x="120" y="397"/>
                    <a:pt x="91" y="397"/>
                  </a:cubicBezTo>
                  <a:cubicBezTo>
                    <a:pt x="62" y="397"/>
                    <a:pt x="33" y="393"/>
                    <a:pt x="1" y="387"/>
                  </a:cubicBezTo>
                  <a:lnTo>
                    <a:pt x="1" y="400"/>
                  </a:lnTo>
                  <a:lnTo>
                    <a:pt x="1" y="413"/>
                  </a:lnTo>
                  <a:lnTo>
                    <a:pt x="78" y="438"/>
                  </a:lnTo>
                  <a:cubicBezTo>
                    <a:pt x="142" y="471"/>
                    <a:pt x="213" y="487"/>
                    <a:pt x="286" y="487"/>
                  </a:cubicBezTo>
                  <a:cubicBezTo>
                    <a:pt x="358" y="487"/>
                    <a:pt x="433" y="471"/>
                    <a:pt x="503" y="438"/>
                  </a:cubicBezTo>
                  <a:lnTo>
                    <a:pt x="555" y="438"/>
                  </a:lnTo>
                  <a:cubicBezTo>
                    <a:pt x="581" y="516"/>
                    <a:pt x="529" y="555"/>
                    <a:pt x="465" y="567"/>
                  </a:cubicBezTo>
                  <a:cubicBezTo>
                    <a:pt x="362" y="580"/>
                    <a:pt x="400" y="632"/>
                    <a:pt x="439" y="683"/>
                  </a:cubicBezTo>
                  <a:cubicBezTo>
                    <a:pt x="426" y="696"/>
                    <a:pt x="439" y="709"/>
                    <a:pt x="452" y="722"/>
                  </a:cubicBezTo>
                  <a:cubicBezTo>
                    <a:pt x="452" y="774"/>
                    <a:pt x="439" y="825"/>
                    <a:pt x="413" y="864"/>
                  </a:cubicBezTo>
                  <a:lnTo>
                    <a:pt x="413" y="954"/>
                  </a:lnTo>
                  <a:lnTo>
                    <a:pt x="439" y="1006"/>
                  </a:lnTo>
                  <a:cubicBezTo>
                    <a:pt x="413" y="1148"/>
                    <a:pt x="284" y="1173"/>
                    <a:pt x="168" y="1238"/>
                  </a:cubicBezTo>
                  <a:cubicBezTo>
                    <a:pt x="199" y="1259"/>
                    <a:pt x="224" y="1265"/>
                    <a:pt x="246" y="1265"/>
                  </a:cubicBezTo>
                  <a:cubicBezTo>
                    <a:pt x="279" y="1265"/>
                    <a:pt x="305" y="1251"/>
                    <a:pt x="336" y="1251"/>
                  </a:cubicBezTo>
                  <a:cubicBezTo>
                    <a:pt x="347" y="1247"/>
                    <a:pt x="359" y="1245"/>
                    <a:pt x="369" y="1245"/>
                  </a:cubicBezTo>
                  <a:cubicBezTo>
                    <a:pt x="394" y="1245"/>
                    <a:pt x="413" y="1255"/>
                    <a:pt x="413" y="1264"/>
                  </a:cubicBezTo>
                  <a:cubicBezTo>
                    <a:pt x="387" y="1406"/>
                    <a:pt x="516" y="1406"/>
                    <a:pt x="594" y="1457"/>
                  </a:cubicBezTo>
                  <a:cubicBezTo>
                    <a:pt x="516" y="1535"/>
                    <a:pt x="594" y="1663"/>
                    <a:pt x="516" y="1741"/>
                  </a:cubicBezTo>
                  <a:lnTo>
                    <a:pt x="542" y="1741"/>
                  </a:lnTo>
                  <a:cubicBezTo>
                    <a:pt x="568" y="1728"/>
                    <a:pt x="594" y="1702"/>
                    <a:pt x="607" y="1676"/>
                  </a:cubicBezTo>
                  <a:cubicBezTo>
                    <a:pt x="629" y="1639"/>
                    <a:pt x="669" y="1619"/>
                    <a:pt x="706" y="1619"/>
                  </a:cubicBezTo>
                  <a:cubicBezTo>
                    <a:pt x="733" y="1619"/>
                    <a:pt x="758" y="1629"/>
                    <a:pt x="774" y="1651"/>
                  </a:cubicBezTo>
                  <a:cubicBezTo>
                    <a:pt x="852" y="1715"/>
                    <a:pt x="929" y="1767"/>
                    <a:pt x="1006" y="1818"/>
                  </a:cubicBezTo>
                  <a:cubicBezTo>
                    <a:pt x="1045" y="1818"/>
                    <a:pt x="1084" y="1805"/>
                    <a:pt x="1122" y="1792"/>
                  </a:cubicBezTo>
                  <a:cubicBezTo>
                    <a:pt x="1155" y="1774"/>
                    <a:pt x="1176" y="1764"/>
                    <a:pt x="1190" y="1764"/>
                  </a:cubicBezTo>
                  <a:cubicBezTo>
                    <a:pt x="1214" y="1764"/>
                    <a:pt x="1217" y="1796"/>
                    <a:pt x="1226" y="1870"/>
                  </a:cubicBezTo>
                  <a:cubicBezTo>
                    <a:pt x="1187" y="1883"/>
                    <a:pt x="1161" y="1921"/>
                    <a:pt x="1174" y="1960"/>
                  </a:cubicBezTo>
                  <a:cubicBezTo>
                    <a:pt x="1200" y="1960"/>
                    <a:pt x="1238" y="1947"/>
                    <a:pt x="1277" y="1921"/>
                  </a:cubicBezTo>
                  <a:lnTo>
                    <a:pt x="1277" y="1870"/>
                  </a:lnTo>
                  <a:cubicBezTo>
                    <a:pt x="1342" y="1844"/>
                    <a:pt x="1393" y="1818"/>
                    <a:pt x="1458" y="1792"/>
                  </a:cubicBezTo>
                  <a:cubicBezTo>
                    <a:pt x="1475" y="1785"/>
                    <a:pt x="1489" y="1782"/>
                    <a:pt x="1499" y="1782"/>
                  </a:cubicBezTo>
                  <a:cubicBezTo>
                    <a:pt x="1528" y="1782"/>
                    <a:pt x="1535" y="1806"/>
                    <a:pt x="1535" y="1844"/>
                  </a:cubicBezTo>
                  <a:lnTo>
                    <a:pt x="1587" y="1831"/>
                  </a:lnTo>
                  <a:cubicBezTo>
                    <a:pt x="1638" y="1715"/>
                    <a:pt x="1754" y="1676"/>
                    <a:pt x="1819" y="1599"/>
                  </a:cubicBezTo>
                  <a:cubicBezTo>
                    <a:pt x="1832" y="1535"/>
                    <a:pt x="1870" y="1470"/>
                    <a:pt x="1935" y="1457"/>
                  </a:cubicBezTo>
                  <a:lnTo>
                    <a:pt x="1961" y="1406"/>
                  </a:lnTo>
                  <a:lnTo>
                    <a:pt x="1961" y="1341"/>
                  </a:lnTo>
                  <a:cubicBezTo>
                    <a:pt x="1972" y="1338"/>
                    <a:pt x="1983" y="1337"/>
                    <a:pt x="1993" y="1337"/>
                  </a:cubicBezTo>
                  <a:cubicBezTo>
                    <a:pt x="2028" y="1337"/>
                    <a:pt x="2051" y="1356"/>
                    <a:pt x="2051" y="1406"/>
                  </a:cubicBezTo>
                  <a:cubicBezTo>
                    <a:pt x="2090" y="1470"/>
                    <a:pt x="2128" y="1547"/>
                    <a:pt x="2141" y="1625"/>
                  </a:cubicBezTo>
                  <a:cubicBezTo>
                    <a:pt x="2158" y="1625"/>
                    <a:pt x="2179" y="1632"/>
                    <a:pt x="2197" y="1632"/>
                  </a:cubicBezTo>
                  <a:cubicBezTo>
                    <a:pt x="2221" y="1632"/>
                    <a:pt x="2239" y="1619"/>
                    <a:pt x="2231" y="1560"/>
                  </a:cubicBezTo>
                  <a:cubicBezTo>
                    <a:pt x="2231" y="1535"/>
                    <a:pt x="2206" y="1509"/>
                    <a:pt x="2193" y="1483"/>
                  </a:cubicBezTo>
                  <a:cubicBezTo>
                    <a:pt x="2090" y="1161"/>
                    <a:pt x="2115" y="1148"/>
                    <a:pt x="2309" y="954"/>
                  </a:cubicBezTo>
                  <a:cubicBezTo>
                    <a:pt x="2463" y="941"/>
                    <a:pt x="2592" y="903"/>
                    <a:pt x="2657" y="735"/>
                  </a:cubicBezTo>
                  <a:cubicBezTo>
                    <a:pt x="2631" y="696"/>
                    <a:pt x="2644" y="645"/>
                    <a:pt x="2683" y="619"/>
                  </a:cubicBezTo>
                  <a:cubicBezTo>
                    <a:pt x="2721" y="555"/>
                    <a:pt x="2696" y="477"/>
                    <a:pt x="2708" y="400"/>
                  </a:cubicBezTo>
                  <a:lnTo>
                    <a:pt x="2657" y="361"/>
                  </a:lnTo>
                  <a:lnTo>
                    <a:pt x="2644" y="297"/>
                  </a:lnTo>
                  <a:cubicBezTo>
                    <a:pt x="2605" y="245"/>
                    <a:pt x="2567" y="193"/>
                    <a:pt x="2515" y="155"/>
                  </a:cubicBezTo>
                  <a:lnTo>
                    <a:pt x="2476" y="142"/>
                  </a:lnTo>
                  <a:cubicBezTo>
                    <a:pt x="2401" y="113"/>
                    <a:pt x="2323" y="100"/>
                    <a:pt x="2244" y="100"/>
                  </a:cubicBezTo>
                  <a:cubicBezTo>
                    <a:pt x="2149" y="100"/>
                    <a:pt x="2053" y="119"/>
                    <a:pt x="1961" y="155"/>
                  </a:cubicBezTo>
                  <a:cubicBezTo>
                    <a:pt x="1948" y="168"/>
                    <a:pt x="1922" y="168"/>
                    <a:pt x="1896" y="181"/>
                  </a:cubicBezTo>
                  <a:cubicBezTo>
                    <a:pt x="1841" y="210"/>
                    <a:pt x="1802" y="227"/>
                    <a:pt x="1772" y="227"/>
                  </a:cubicBezTo>
                  <a:cubicBezTo>
                    <a:pt x="1724" y="227"/>
                    <a:pt x="1701" y="185"/>
                    <a:pt x="1677" y="90"/>
                  </a:cubicBezTo>
                  <a:cubicBezTo>
                    <a:pt x="1677" y="65"/>
                    <a:pt x="1677" y="26"/>
                    <a:pt x="16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19"/>
            <p:cNvSpPr/>
            <p:nvPr/>
          </p:nvSpPr>
          <p:spPr>
            <a:xfrm>
              <a:off x="698532" y="1460364"/>
              <a:ext cx="27749" cy="50257"/>
            </a:xfrm>
            <a:custGeom>
              <a:avLst/>
              <a:gdLst/>
              <a:ahLst/>
              <a:cxnLst/>
              <a:rect l="l" t="t" r="r" b="b"/>
              <a:pathLst>
                <a:path w="143" h="259" extrusionOk="0">
                  <a:moveTo>
                    <a:pt x="116" y="1"/>
                  </a:moveTo>
                  <a:cubicBezTo>
                    <a:pt x="0" y="27"/>
                    <a:pt x="0" y="27"/>
                    <a:pt x="13" y="259"/>
                  </a:cubicBezTo>
                  <a:lnTo>
                    <a:pt x="104" y="220"/>
                  </a:lnTo>
                  <a:cubicBezTo>
                    <a:pt x="104" y="207"/>
                    <a:pt x="129" y="182"/>
                    <a:pt x="129" y="169"/>
                  </a:cubicBezTo>
                  <a:cubicBezTo>
                    <a:pt x="91" y="117"/>
                    <a:pt x="142" y="53"/>
                    <a:pt x="1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19"/>
            <p:cNvSpPr/>
            <p:nvPr/>
          </p:nvSpPr>
          <p:spPr>
            <a:xfrm>
              <a:off x="443355" y="1152612"/>
              <a:ext cx="70246" cy="23867"/>
            </a:xfrm>
            <a:custGeom>
              <a:avLst/>
              <a:gdLst/>
              <a:ahLst/>
              <a:cxnLst/>
              <a:rect l="l" t="t" r="r" b="b"/>
              <a:pathLst>
                <a:path w="362" h="123" extrusionOk="0">
                  <a:moveTo>
                    <a:pt x="39" y="1"/>
                  </a:moveTo>
                  <a:lnTo>
                    <a:pt x="0" y="27"/>
                  </a:lnTo>
                  <a:cubicBezTo>
                    <a:pt x="13" y="91"/>
                    <a:pt x="78" y="78"/>
                    <a:pt x="116" y="104"/>
                  </a:cubicBezTo>
                  <a:cubicBezTo>
                    <a:pt x="135" y="96"/>
                    <a:pt x="153" y="93"/>
                    <a:pt x="171" y="93"/>
                  </a:cubicBezTo>
                  <a:cubicBezTo>
                    <a:pt x="226" y="93"/>
                    <a:pt x="277" y="122"/>
                    <a:pt x="327" y="122"/>
                  </a:cubicBezTo>
                  <a:cubicBezTo>
                    <a:pt x="338" y="122"/>
                    <a:pt x="350" y="121"/>
                    <a:pt x="361" y="117"/>
                  </a:cubicBezTo>
                  <a:cubicBezTo>
                    <a:pt x="245" y="78"/>
                    <a:pt x="15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19"/>
            <p:cNvSpPr/>
            <p:nvPr/>
          </p:nvSpPr>
          <p:spPr>
            <a:xfrm>
              <a:off x="570846" y="1265351"/>
              <a:ext cx="40362" cy="29106"/>
            </a:xfrm>
            <a:custGeom>
              <a:avLst/>
              <a:gdLst/>
              <a:ahLst/>
              <a:cxnLst/>
              <a:rect l="l" t="t" r="r" b="b"/>
              <a:pathLst>
                <a:path w="208" h="150" extrusionOk="0">
                  <a:moveTo>
                    <a:pt x="130" y="0"/>
                  </a:moveTo>
                  <a:lnTo>
                    <a:pt x="65" y="26"/>
                  </a:lnTo>
                  <a:cubicBezTo>
                    <a:pt x="39" y="52"/>
                    <a:pt x="1" y="78"/>
                    <a:pt x="14" y="116"/>
                  </a:cubicBezTo>
                  <a:cubicBezTo>
                    <a:pt x="22" y="141"/>
                    <a:pt x="46" y="150"/>
                    <a:pt x="68" y="150"/>
                  </a:cubicBezTo>
                  <a:cubicBezTo>
                    <a:pt x="82" y="150"/>
                    <a:pt x="95" y="147"/>
                    <a:pt x="104" y="142"/>
                  </a:cubicBezTo>
                  <a:cubicBezTo>
                    <a:pt x="130" y="116"/>
                    <a:pt x="168" y="103"/>
                    <a:pt x="207" y="103"/>
                  </a:cubicBezTo>
                  <a:lnTo>
                    <a:pt x="207" y="2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19"/>
            <p:cNvSpPr/>
            <p:nvPr/>
          </p:nvSpPr>
          <p:spPr>
            <a:xfrm>
              <a:off x="881135" y="1067621"/>
              <a:ext cx="25226" cy="23867"/>
            </a:xfrm>
            <a:custGeom>
              <a:avLst/>
              <a:gdLst/>
              <a:ahLst/>
              <a:cxnLst/>
              <a:rect l="l" t="t" r="r" b="b"/>
              <a:pathLst>
                <a:path w="130" h="123" extrusionOk="0">
                  <a:moveTo>
                    <a:pt x="39" y="1"/>
                  </a:moveTo>
                  <a:cubicBezTo>
                    <a:pt x="14" y="13"/>
                    <a:pt x="1" y="26"/>
                    <a:pt x="1" y="52"/>
                  </a:cubicBezTo>
                  <a:cubicBezTo>
                    <a:pt x="22" y="74"/>
                    <a:pt x="26" y="123"/>
                    <a:pt x="57" y="123"/>
                  </a:cubicBezTo>
                  <a:cubicBezTo>
                    <a:pt x="63" y="123"/>
                    <a:pt x="70" y="121"/>
                    <a:pt x="78" y="117"/>
                  </a:cubicBezTo>
                  <a:cubicBezTo>
                    <a:pt x="130" y="78"/>
                    <a:pt x="78" y="39"/>
                    <a:pt x="52" y="1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19"/>
            <p:cNvSpPr/>
            <p:nvPr/>
          </p:nvSpPr>
          <p:spPr>
            <a:xfrm>
              <a:off x="741030" y="1097698"/>
              <a:ext cx="20181" cy="1765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26" y="0"/>
                  </a:moveTo>
                  <a:cubicBezTo>
                    <a:pt x="26" y="0"/>
                    <a:pt x="1" y="13"/>
                    <a:pt x="1" y="13"/>
                  </a:cubicBezTo>
                  <a:cubicBezTo>
                    <a:pt x="14" y="65"/>
                    <a:pt x="65" y="78"/>
                    <a:pt x="104" y="91"/>
                  </a:cubicBezTo>
                  <a:cubicBezTo>
                    <a:pt x="104" y="52"/>
                    <a:pt x="9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19"/>
            <p:cNvSpPr/>
            <p:nvPr/>
          </p:nvSpPr>
          <p:spPr>
            <a:xfrm>
              <a:off x="761017" y="1115162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19"/>
            <p:cNvSpPr/>
            <p:nvPr/>
          </p:nvSpPr>
          <p:spPr>
            <a:xfrm>
              <a:off x="761017" y="111768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643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 preserve="1">
  <p:cSld name="Background ">
    <p:spTree>
      <p:nvGrpSpPr>
        <p:cNvPr id="1" name="Shape 5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" name="Google Shape;5171;p33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5172" name="Google Shape;5172;p33"/>
          <p:cNvSpPr/>
          <p:nvPr/>
        </p:nvSpPr>
        <p:spPr>
          <a:xfrm flipH="1">
            <a:off x="-98991" y="2230402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4" name="Google Shape;5174;p34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5" name="Google Shape;5175;p34"/>
          <p:cNvGrpSpPr/>
          <p:nvPr/>
        </p:nvGrpSpPr>
        <p:grpSpPr>
          <a:xfrm>
            <a:off x="14075252" y="5516531"/>
            <a:ext cx="2129087" cy="1086942"/>
            <a:chOff x="347302" y="70452"/>
            <a:chExt cx="924725" cy="472050"/>
          </a:xfrm>
        </p:grpSpPr>
        <p:sp>
          <p:nvSpPr>
            <p:cNvPr id="5176" name="Google Shape;5176;p34"/>
            <p:cNvSpPr/>
            <p:nvPr/>
          </p:nvSpPr>
          <p:spPr>
            <a:xfrm rot="10800000">
              <a:off x="535765" y="129821"/>
              <a:ext cx="736262" cy="361672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7" name="Google Shape;5177;p34"/>
            <p:cNvSpPr/>
            <p:nvPr/>
          </p:nvSpPr>
          <p:spPr>
            <a:xfrm rot="10800000">
              <a:off x="1067141" y="448842"/>
              <a:ext cx="82127" cy="93660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8" name="Google Shape;5178;p34"/>
            <p:cNvSpPr/>
            <p:nvPr/>
          </p:nvSpPr>
          <p:spPr>
            <a:xfrm rot="10800000">
              <a:off x="347302" y="402156"/>
              <a:ext cx="40343" cy="28818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9" name="Google Shape;5179;p34"/>
            <p:cNvSpPr/>
            <p:nvPr/>
          </p:nvSpPr>
          <p:spPr>
            <a:xfrm rot="10800000">
              <a:off x="405800" y="356622"/>
              <a:ext cx="29969" cy="30548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0" name="Google Shape;5180;p34"/>
            <p:cNvSpPr/>
            <p:nvPr/>
          </p:nvSpPr>
          <p:spPr>
            <a:xfrm rot="10800000">
              <a:off x="587921" y="360080"/>
              <a:ext cx="26223" cy="21902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1" name="Google Shape;5181;p34"/>
            <p:cNvSpPr/>
            <p:nvPr/>
          </p:nvSpPr>
          <p:spPr>
            <a:xfrm rot="10800000">
              <a:off x="1048698" y="80251"/>
              <a:ext cx="25359" cy="210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2" name="Google Shape;5182;p34"/>
            <p:cNvSpPr/>
            <p:nvPr/>
          </p:nvSpPr>
          <p:spPr>
            <a:xfrm rot="10800000">
              <a:off x="465162" y="274777"/>
              <a:ext cx="15273" cy="1268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3" name="Google Shape;5183;p34"/>
            <p:cNvSpPr/>
            <p:nvPr/>
          </p:nvSpPr>
          <p:spPr>
            <a:xfrm rot="10800000">
              <a:off x="666302" y="188897"/>
              <a:ext cx="55616" cy="38329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4" name="Google Shape;5184;p34"/>
            <p:cNvSpPr/>
            <p:nvPr/>
          </p:nvSpPr>
          <p:spPr>
            <a:xfrm rot="10800000">
              <a:off x="747565" y="70452"/>
              <a:ext cx="41208" cy="23343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5" name="Google Shape;5185;p34"/>
            <p:cNvSpPr/>
            <p:nvPr/>
          </p:nvSpPr>
          <p:spPr>
            <a:xfrm rot="10800000">
              <a:off x="1126791" y="204171"/>
              <a:ext cx="33715" cy="20173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86" name="Google Shape;5186;p34"/>
          <p:cNvGrpSpPr/>
          <p:nvPr/>
        </p:nvGrpSpPr>
        <p:grpSpPr>
          <a:xfrm>
            <a:off x="-51" y="-82391"/>
            <a:ext cx="4770863" cy="1442586"/>
            <a:chOff x="507324" y="-78249"/>
            <a:chExt cx="2517074" cy="761099"/>
          </a:xfrm>
        </p:grpSpPr>
        <p:sp>
          <p:nvSpPr>
            <p:cNvPr id="5187" name="Google Shape;5187;p34"/>
            <p:cNvSpPr/>
            <p:nvPr/>
          </p:nvSpPr>
          <p:spPr>
            <a:xfrm rot="10800000">
              <a:off x="1996082" y="-71893"/>
              <a:ext cx="9835" cy="1664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8" name="Google Shape;5188;p34"/>
            <p:cNvSpPr/>
            <p:nvPr/>
          </p:nvSpPr>
          <p:spPr>
            <a:xfrm rot="10800000">
              <a:off x="842933" y="-68867"/>
              <a:ext cx="378584" cy="16856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9" name="Google Shape;5189;p34"/>
            <p:cNvSpPr/>
            <p:nvPr/>
          </p:nvSpPr>
          <p:spPr>
            <a:xfrm rot="10800000">
              <a:off x="2394032" y="-70531"/>
              <a:ext cx="9835" cy="4237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0" name="Google Shape;5190;p34"/>
            <p:cNvSpPr/>
            <p:nvPr/>
          </p:nvSpPr>
          <p:spPr>
            <a:xfrm rot="10800000">
              <a:off x="2308239" y="-67353"/>
              <a:ext cx="2118" cy="1059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1" name="Google Shape;5191;p34"/>
            <p:cNvSpPr/>
            <p:nvPr/>
          </p:nvSpPr>
          <p:spPr>
            <a:xfrm rot="10800000">
              <a:off x="2390098" y="-66445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2" name="Google Shape;5192;p34"/>
            <p:cNvSpPr/>
            <p:nvPr/>
          </p:nvSpPr>
          <p:spPr>
            <a:xfrm rot="10800000">
              <a:off x="2310206" y="-66445"/>
              <a:ext cx="1967" cy="151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3" name="Google Shape;5193;p34"/>
            <p:cNvSpPr/>
            <p:nvPr/>
          </p:nvSpPr>
          <p:spPr>
            <a:xfrm rot="10800000">
              <a:off x="2394033" y="-66445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4" name="Google Shape;5194;p34"/>
            <p:cNvSpPr/>
            <p:nvPr/>
          </p:nvSpPr>
          <p:spPr>
            <a:xfrm rot="10800000">
              <a:off x="1556974" y="426073"/>
              <a:ext cx="283106" cy="194285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5" name="Google Shape;5195;p34"/>
            <p:cNvSpPr/>
            <p:nvPr/>
          </p:nvSpPr>
          <p:spPr>
            <a:xfrm rot="10800000">
              <a:off x="1184292" y="370541"/>
              <a:ext cx="386603" cy="189897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6" name="Google Shape;5196;p34"/>
            <p:cNvSpPr/>
            <p:nvPr/>
          </p:nvSpPr>
          <p:spPr>
            <a:xfrm rot="10800000">
              <a:off x="1098500" y="323636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7" name="Google Shape;5197;p34"/>
            <p:cNvSpPr/>
            <p:nvPr/>
          </p:nvSpPr>
          <p:spPr>
            <a:xfrm rot="10800000">
              <a:off x="932662" y="216204"/>
              <a:ext cx="177641" cy="129070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8" name="Google Shape;5198;p34"/>
            <p:cNvSpPr/>
            <p:nvPr/>
          </p:nvSpPr>
          <p:spPr>
            <a:xfrm rot="10800000">
              <a:off x="507324" y="-35276"/>
              <a:ext cx="189443" cy="169924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9" name="Google Shape;5199;p34"/>
            <p:cNvSpPr/>
            <p:nvPr/>
          </p:nvSpPr>
          <p:spPr>
            <a:xfrm rot="10800000">
              <a:off x="2278884" y="497342"/>
              <a:ext cx="6053" cy="6052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0" name="Google Shape;5200;p34"/>
            <p:cNvSpPr/>
            <p:nvPr/>
          </p:nvSpPr>
          <p:spPr>
            <a:xfrm rot="10800000">
              <a:off x="2245746" y="497341"/>
              <a:ext cx="115300" cy="123017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1" name="Google Shape;5201;p34"/>
            <p:cNvSpPr/>
            <p:nvPr/>
          </p:nvSpPr>
          <p:spPr>
            <a:xfrm rot="10800000">
              <a:off x="1211680" y="-73406"/>
              <a:ext cx="285073" cy="102590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2" name="Google Shape;5202;p34"/>
            <p:cNvSpPr/>
            <p:nvPr/>
          </p:nvSpPr>
          <p:spPr>
            <a:xfrm rot="10800000">
              <a:off x="930695" y="337405"/>
              <a:ext cx="2118" cy="2118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3" name="Google Shape;5203;p34"/>
            <p:cNvSpPr/>
            <p:nvPr/>
          </p:nvSpPr>
          <p:spPr>
            <a:xfrm rot="10800000">
              <a:off x="936596" y="347089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4" name="Google Shape;5204;p34"/>
            <p:cNvSpPr/>
            <p:nvPr/>
          </p:nvSpPr>
          <p:spPr>
            <a:xfrm rot="10800000">
              <a:off x="1916037" y="468137"/>
              <a:ext cx="312612" cy="21471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5" name="Google Shape;5205;p34"/>
            <p:cNvSpPr/>
            <p:nvPr/>
          </p:nvSpPr>
          <p:spPr>
            <a:xfrm rot="10800000">
              <a:off x="1767752" y="-71894"/>
              <a:ext cx="226515" cy="265100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6" name="Google Shape;5206;p34"/>
            <p:cNvSpPr/>
            <p:nvPr/>
          </p:nvSpPr>
          <p:spPr>
            <a:xfrm rot="10800000">
              <a:off x="1759128" y="-67958"/>
              <a:ext cx="10743" cy="3329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7" name="Google Shape;5207;p34"/>
            <p:cNvSpPr/>
            <p:nvPr/>
          </p:nvSpPr>
          <p:spPr>
            <a:xfrm rot="10800000">
              <a:off x="2382381" y="524729"/>
              <a:ext cx="50841" cy="4751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8" name="Google Shape;5208;p34"/>
            <p:cNvSpPr/>
            <p:nvPr/>
          </p:nvSpPr>
          <p:spPr>
            <a:xfrm rot="10800000">
              <a:off x="1086848" y="311984"/>
              <a:ext cx="199127" cy="128918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9" name="Google Shape;5209;p34"/>
            <p:cNvSpPr/>
            <p:nvPr/>
          </p:nvSpPr>
          <p:spPr>
            <a:xfrm rot="10800000">
              <a:off x="2007733" y="62321"/>
              <a:ext cx="50841" cy="29657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0" name="Google Shape;5210;p34"/>
            <p:cNvSpPr/>
            <p:nvPr/>
          </p:nvSpPr>
          <p:spPr>
            <a:xfrm rot="10800000">
              <a:off x="1492668" y="128595"/>
              <a:ext cx="23453" cy="45545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1" name="Google Shape;5211;p34"/>
            <p:cNvSpPr/>
            <p:nvPr/>
          </p:nvSpPr>
          <p:spPr>
            <a:xfrm rot="10800000">
              <a:off x="1463313" y="538044"/>
              <a:ext cx="43124" cy="49177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2" name="Google Shape;5212;p34"/>
            <p:cNvSpPr/>
            <p:nvPr/>
          </p:nvSpPr>
          <p:spPr>
            <a:xfrm rot="10800000">
              <a:off x="1045843" y="114977"/>
              <a:ext cx="35256" cy="31776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3" name="Google Shape;5213;p34"/>
            <p:cNvSpPr/>
            <p:nvPr/>
          </p:nvSpPr>
          <p:spPr>
            <a:xfrm rot="10800000">
              <a:off x="1951143" y="108168"/>
              <a:ext cx="26631" cy="26480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4" name="Google Shape;5214;p34"/>
            <p:cNvSpPr/>
            <p:nvPr/>
          </p:nvSpPr>
          <p:spPr>
            <a:xfrm rot="10800000">
              <a:off x="1592079" y="255394"/>
              <a:ext cx="27539" cy="28295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5" name="Google Shape;5215;p34"/>
            <p:cNvSpPr/>
            <p:nvPr/>
          </p:nvSpPr>
          <p:spPr>
            <a:xfrm rot="10800000">
              <a:off x="2942235" y="72005"/>
              <a:ext cx="25572" cy="27236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6" name="Google Shape;5216;p34"/>
            <p:cNvSpPr/>
            <p:nvPr/>
          </p:nvSpPr>
          <p:spPr>
            <a:xfrm rot="10800000">
              <a:off x="2936486" y="64137"/>
              <a:ext cx="5901" cy="8020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7" name="Google Shape;5217;p34"/>
            <p:cNvSpPr/>
            <p:nvPr/>
          </p:nvSpPr>
          <p:spPr>
            <a:xfrm rot="10800000">
              <a:off x="2598907" y="316371"/>
              <a:ext cx="425491" cy="356795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8" name="Google Shape;5218;p34"/>
            <p:cNvSpPr/>
            <p:nvPr/>
          </p:nvSpPr>
          <p:spPr>
            <a:xfrm rot="10800000">
              <a:off x="2885645" y="293827"/>
              <a:ext cx="26782" cy="37828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9" name="Google Shape;5219;p34"/>
            <p:cNvSpPr/>
            <p:nvPr/>
          </p:nvSpPr>
          <p:spPr>
            <a:xfrm rot="10800000">
              <a:off x="1221365" y="127385"/>
              <a:ext cx="27539" cy="24815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0" name="Google Shape;5220;p34"/>
            <p:cNvSpPr/>
            <p:nvPr/>
          </p:nvSpPr>
          <p:spPr>
            <a:xfrm rot="10800000">
              <a:off x="1340448" y="99392"/>
              <a:ext cx="37223" cy="21486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1" name="Google Shape;5221;p34"/>
            <p:cNvSpPr/>
            <p:nvPr/>
          </p:nvSpPr>
          <p:spPr>
            <a:xfrm rot="10800000">
              <a:off x="1707228" y="269012"/>
              <a:ext cx="21638" cy="19671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2" name="Google Shape;5222;p34"/>
            <p:cNvSpPr/>
            <p:nvPr/>
          </p:nvSpPr>
          <p:spPr>
            <a:xfrm rot="10800000">
              <a:off x="934629" y="450586"/>
              <a:ext cx="21638" cy="23453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3" name="Google Shape;5223;p34"/>
            <p:cNvSpPr/>
            <p:nvPr/>
          </p:nvSpPr>
          <p:spPr>
            <a:xfrm rot="10800000">
              <a:off x="1275989" y="99089"/>
              <a:ext cx="21638" cy="35558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4" name="Google Shape;5224;p34"/>
            <p:cNvSpPr/>
            <p:nvPr/>
          </p:nvSpPr>
          <p:spPr>
            <a:xfrm rot="10800000">
              <a:off x="2606777" y="364641"/>
              <a:ext cx="19519" cy="17704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5" name="Google Shape;5225;p34"/>
            <p:cNvSpPr/>
            <p:nvPr/>
          </p:nvSpPr>
          <p:spPr>
            <a:xfrm rot="10800000">
              <a:off x="2370579" y="126174"/>
              <a:ext cx="17704" cy="16190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6" name="Google Shape;5226;p34"/>
            <p:cNvSpPr/>
            <p:nvPr/>
          </p:nvSpPr>
          <p:spPr>
            <a:xfrm rot="10800000">
              <a:off x="2075975" y="165667"/>
              <a:ext cx="19671" cy="17704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7" name="Google Shape;5227;p34"/>
            <p:cNvSpPr/>
            <p:nvPr/>
          </p:nvSpPr>
          <p:spPr>
            <a:xfrm rot="10800000">
              <a:off x="2074008" y="243743"/>
              <a:ext cx="17704" cy="15737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8" name="Google Shape;5228;p34"/>
            <p:cNvSpPr/>
            <p:nvPr/>
          </p:nvSpPr>
          <p:spPr>
            <a:xfrm rot="10800000">
              <a:off x="850651" y="218323"/>
              <a:ext cx="29506" cy="18309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9" name="Google Shape;5229;p34"/>
            <p:cNvSpPr/>
            <p:nvPr/>
          </p:nvSpPr>
          <p:spPr>
            <a:xfrm rot="10800000">
              <a:off x="1699511" y="-16361"/>
              <a:ext cx="13769" cy="1634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0" name="Google Shape;5230;p34"/>
            <p:cNvSpPr/>
            <p:nvPr/>
          </p:nvSpPr>
          <p:spPr>
            <a:xfrm rot="10800000">
              <a:off x="1771687" y="64136"/>
              <a:ext cx="17704" cy="1634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1" name="Google Shape;5231;p34"/>
            <p:cNvSpPr/>
            <p:nvPr/>
          </p:nvSpPr>
          <p:spPr>
            <a:xfrm rot="10800000">
              <a:off x="2957972" y="327570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2" name="Google Shape;5232;p34"/>
            <p:cNvSpPr/>
            <p:nvPr/>
          </p:nvSpPr>
          <p:spPr>
            <a:xfrm rot="10800000">
              <a:off x="2934519" y="327570"/>
              <a:ext cx="23605" cy="23605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3" name="Google Shape;5233;p34"/>
            <p:cNvSpPr/>
            <p:nvPr/>
          </p:nvSpPr>
          <p:spPr>
            <a:xfrm rot="10800000">
              <a:off x="1190195" y="283236"/>
              <a:ext cx="13769" cy="21184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4" name="Google Shape;5234;p34"/>
            <p:cNvSpPr/>
            <p:nvPr/>
          </p:nvSpPr>
          <p:spPr>
            <a:xfrm rot="10800000">
              <a:off x="1160992" y="103175"/>
              <a:ext cx="31322" cy="23605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5" name="Google Shape;5235;p34"/>
            <p:cNvSpPr/>
            <p:nvPr/>
          </p:nvSpPr>
          <p:spPr>
            <a:xfrm rot="10800000">
              <a:off x="1307310" y="235421"/>
              <a:ext cx="13769" cy="16190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6" name="Google Shape;5236;p34"/>
            <p:cNvSpPr/>
            <p:nvPr/>
          </p:nvSpPr>
          <p:spPr>
            <a:xfrm rot="10800000">
              <a:off x="1085336" y="513532"/>
              <a:ext cx="21184" cy="15131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7" name="Google Shape;5237;p34"/>
            <p:cNvSpPr/>
            <p:nvPr/>
          </p:nvSpPr>
          <p:spPr>
            <a:xfrm rot="10800000">
              <a:off x="2333508" y="118911"/>
              <a:ext cx="17704" cy="11046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8" name="Google Shape;5238;p34"/>
            <p:cNvSpPr/>
            <p:nvPr/>
          </p:nvSpPr>
          <p:spPr>
            <a:xfrm rot="10800000">
              <a:off x="1116052" y="217869"/>
              <a:ext cx="13769" cy="14223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9" name="Google Shape;5239;p34"/>
            <p:cNvSpPr/>
            <p:nvPr/>
          </p:nvSpPr>
          <p:spPr>
            <a:xfrm rot="10800000">
              <a:off x="1262371" y="79419"/>
              <a:ext cx="19671" cy="17250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0" name="Google Shape;5240;p34"/>
            <p:cNvSpPr/>
            <p:nvPr/>
          </p:nvSpPr>
          <p:spPr>
            <a:xfrm rot="10800000">
              <a:off x="1898486" y="304268"/>
              <a:ext cx="15737" cy="11802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1" name="Google Shape;5241;p34"/>
            <p:cNvSpPr/>
            <p:nvPr/>
          </p:nvSpPr>
          <p:spPr>
            <a:xfrm rot="10800000">
              <a:off x="1839928" y="214389"/>
              <a:ext cx="11802" cy="13921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2" name="Google Shape;5242;p34"/>
            <p:cNvSpPr/>
            <p:nvPr/>
          </p:nvSpPr>
          <p:spPr>
            <a:xfrm rot="10800000">
              <a:off x="1508253" y="-74314"/>
              <a:ext cx="23151" cy="9684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3" name="Google Shape;5243;p34"/>
            <p:cNvSpPr/>
            <p:nvPr/>
          </p:nvSpPr>
          <p:spPr>
            <a:xfrm rot="10800000">
              <a:off x="542429" y="155983"/>
              <a:ext cx="15736" cy="13769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4" name="Google Shape;5244;p34"/>
            <p:cNvSpPr/>
            <p:nvPr/>
          </p:nvSpPr>
          <p:spPr>
            <a:xfrm rot="10800000">
              <a:off x="1960827" y="181252"/>
              <a:ext cx="13921" cy="10441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5" name="Google Shape;5245;p34"/>
            <p:cNvSpPr/>
            <p:nvPr/>
          </p:nvSpPr>
          <p:spPr>
            <a:xfrm rot="10800000">
              <a:off x="2854475" y="317886"/>
              <a:ext cx="15434" cy="19973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6" name="Google Shape;5246;p34"/>
            <p:cNvSpPr/>
            <p:nvPr/>
          </p:nvSpPr>
          <p:spPr>
            <a:xfrm rot="10800000">
              <a:off x="2957972" y="298367"/>
              <a:ext cx="13769" cy="27388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34"/>
            <p:cNvSpPr/>
            <p:nvPr/>
          </p:nvSpPr>
          <p:spPr>
            <a:xfrm rot="10800000">
              <a:off x="1789239" y="212422"/>
              <a:ext cx="11802" cy="119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34"/>
            <p:cNvSpPr/>
            <p:nvPr/>
          </p:nvSpPr>
          <p:spPr>
            <a:xfrm rot="10800000">
              <a:off x="1771687" y="116339"/>
              <a:ext cx="7868" cy="10441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34"/>
            <p:cNvSpPr/>
            <p:nvPr/>
          </p:nvSpPr>
          <p:spPr>
            <a:xfrm rot="10800000">
              <a:off x="1397038" y="34933"/>
              <a:ext cx="9835" cy="8020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34"/>
            <p:cNvSpPr/>
            <p:nvPr/>
          </p:nvSpPr>
          <p:spPr>
            <a:xfrm rot="10800000">
              <a:off x="1258891" y="105142"/>
              <a:ext cx="17250" cy="12862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34"/>
            <p:cNvSpPr/>
            <p:nvPr/>
          </p:nvSpPr>
          <p:spPr>
            <a:xfrm rot="10800000">
              <a:off x="899525" y="248131"/>
              <a:ext cx="23605" cy="13618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34"/>
            <p:cNvSpPr/>
            <p:nvPr/>
          </p:nvSpPr>
          <p:spPr>
            <a:xfrm rot="10800000">
              <a:off x="827349" y="115431"/>
              <a:ext cx="15736" cy="13315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34"/>
            <p:cNvSpPr/>
            <p:nvPr/>
          </p:nvSpPr>
          <p:spPr>
            <a:xfrm rot="10800000">
              <a:off x="2612527" y="339372"/>
              <a:ext cx="11954" cy="9835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34"/>
            <p:cNvSpPr/>
            <p:nvPr/>
          </p:nvSpPr>
          <p:spPr>
            <a:xfrm rot="10800000">
              <a:off x="1116052" y="489625"/>
              <a:ext cx="15736" cy="16039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34"/>
            <p:cNvSpPr/>
            <p:nvPr/>
          </p:nvSpPr>
          <p:spPr>
            <a:xfrm rot="10800000">
              <a:off x="2714057" y="425166"/>
              <a:ext cx="13769" cy="983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34"/>
            <p:cNvSpPr/>
            <p:nvPr/>
          </p:nvSpPr>
          <p:spPr>
            <a:xfrm rot="10800000">
              <a:off x="2620395" y="402923"/>
              <a:ext cx="9835" cy="10743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34"/>
            <p:cNvSpPr/>
            <p:nvPr/>
          </p:nvSpPr>
          <p:spPr>
            <a:xfrm rot="10800000">
              <a:off x="2602843" y="573451"/>
              <a:ext cx="14677" cy="12862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34"/>
            <p:cNvSpPr/>
            <p:nvPr/>
          </p:nvSpPr>
          <p:spPr>
            <a:xfrm rot="10800000">
              <a:off x="2437005" y="496131"/>
              <a:ext cx="13769" cy="9987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34"/>
            <p:cNvSpPr/>
            <p:nvPr/>
          </p:nvSpPr>
          <p:spPr>
            <a:xfrm rot="10800000">
              <a:off x="1789239" y="403680"/>
              <a:ext cx="13769" cy="13769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0" name="Google Shape;5260;p34"/>
            <p:cNvSpPr/>
            <p:nvPr/>
          </p:nvSpPr>
          <p:spPr>
            <a:xfrm rot="10800000">
              <a:off x="1477082" y="38867"/>
              <a:ext cx="9835" cy="983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1" name="Google Shape;5261;p34"/>
            <p:cNvSpPr/>
            <p:nvPr/>
          </p:nvSpPr>
          <p:spPr>
            <a:xfrm rot="10800000">
              <a:off x="1211681" y="491440"/>
              <a:ext cx="13769" cy="11500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2" name="Google Shape;5262;p34"/>
            <p:cNvSpPr/>
            <p:nvPr/>
          </p:nvSpPr>
          <p:spPr>
            <a:xfrm rot="10800000">
              <a:off x="820086" y="40381"/>
              <a:ext cx="17098" cy="12256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3" name="Google Shape;5263;p34"/>
            <p:cNvSpPr/>
            <p:nvPr/>
          </p:nvSpPr>
          <p:spPr>
            <a:xfrm rot="10800000">
              <a:off x="1213648" y="37506"/>
              <a:ext cx="23605" cy="1316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4" name="Google Shape;5264;p34"/>
            <p:cNvSpPr/>
            <p:nvPr/>
          </p:nvSpPr>
          <p:spPr>
            <a:xfrm rot="10800000">
              <a:off x="1779404" y="135556"/>
              <a:ext cx="8020" cy="6809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5" name="Google Shape;5265;p34"/>
            <p:cNvSpPr/>
            <p:nvPr/>
          </p:nvSpPr>
          <p:spPr>
            <a:xfrm rot="10800000">
              <a:off x="2392065" y="89557"/>
              <a:ext cx="13769" cy="13769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6" name="Google Shape;5266;p34"/>
            <p:cNvSpPr/>
            <p:nvPr/>
          </p:nvSpPr>
          <p:spPr>
            <a:xfrm rot="10800000">
              <a:off x="2015450" y="407311"/>
              <a:ext cx="13921" cy="12105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7" name="Google Shape;5267;p34"/>
            <p:cNvSpPr/>
            <p:nvPr/>
          </p:nvSpPr>
          <p:spPr>
            <a:xfrm rot="10800000">
              <a:off x="2382381" y="411548"/>
              <a:ext cx="9835" cy="983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8" name="Google Shape;5268;p34"/>
            <p:cNvSpPr/>
            <p:nvPr/>
          </p:nvSpPr>
          <p:spPr>
            <a:xfrm rot="10800000">
              <a:off x="2093981" y="444685"/>
              <a:ext cx="15283" cy="10592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9" name="Google Shape;5269;p34"/>
            <p:cNvSpPr/>
            <p:nvPr/>
          </p:nvSpPr>
          <p:spPr>
            <a:xfrm rot="10800000">
              <a:off x="1914979" y="181252"/>
              <a:ext cx="5145" cy="7566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0" name="Google Shape;5270;p34"/>
            <p:cNvSpPr/>
            <p:nvPr/>
          </p:nvSpPr>
          <p:spPr>
            <a:xfrm rot="10800000">
              <a:off x="1796956" y="347089"/>
              <a:ext cx="9987" cy="8020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1" name="Google Shape;5271;p34"/>
            <p:cNvSpPr/>
            <p:nvPr/>
          </p:nvSpPr>
          <p:spPr>
            <a:xfrm rot="10800000">
              <a:off x="1560909" y="565583"/>
              <a:ext cx="15736" cy="9987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2" name="Google Shape;5272;p34"/>
            <p:cNvSpPr/>
            <p:nvPr/>
          </p:nvSpPr>
          <p:spPr>
            <a:xfrm rot="10800000">
              <a:off x="1453629" y="344517"/>
              <a:ext cx="13316" cy="11046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3" name="Google Shape;5273;p34"/>
            <p:cNvSpPr/>
            <p:nvPr/>
          </p:nvSpPr>
          <p:spPr>
            <a:xfrm rot="10800000">
              <a:off x="1359967" y="54453"/>
              <a:ext cx="13769" cy="11802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4" name="Google Shape;5274;p34"/>
            <p:cNvSpPr/>
            <p:nvPr/>
          </p:nvSpPr>
          <p:spPr>
            <a:xfrm rot="10800000">
              <a:off x="682998" y="261296"/>
              <a:ext cx="13769" cy="11802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5" name="Google Shape;5275;p34"/>
            <p:cNvSpPr/>
            <p:nvPr/>
          </p:nvSpPr>
          <p:spPr>
            <a:xfrm rot="10800000">
              <a:off x="1147223" y="446652"/>
              <a:ext cx="8020" cy="6658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6" name="Google Shape;5276;p34"/>
            <p:cNvSpPr/>
            <p:nvPr/>
          </p:nvSpPr>
          <p:spPr>
            <a:xfrm rot="10800000">
              <a:off x="2476044" y="107109"/>
              <a:ext cx="1967" cy="9987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7" name="Google Shape;5277;p34"/>
            <p:cNvSpPr/>
            <p:nvPr/>
          </p:nvSpPr>
          <p:spPr>
            <a:xfrm rot="10800000">
              <a:off x="2007729" y="-78249"/>
              <a:ext cx="950394" cy="265856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8" name="Google Shape;5278;p34"/>
            <p:cNvSpPr/>
            <p:nvPr/>
          </p:nvSpPr>
          <p:spPr>
            <a:xfrm rot="10800000">
              <a:off x="1125887" y="38867"/>
              <a:ext cx="56742" cy="55078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9" name="Google Shape;5279;p34"/>
            <p:cNvSpPr/>
            <p:nvPr/>
          </p:nvSpPr>
          <p:spPr>
            <a:xfrm rot="10800000">
              <a:off x="589335" y="125871"/>
              <a:ext cx="277205" cy="133609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0" name="Google Shape;5280;p34"/>
            <p:cNvSpPr/>
            <p:nvPr/>
          </p:nvSpPr>
          <p:spPr>
            <a:xfrm rot="10800000">
              <a:off x="575566" y="118306"/>
              <a:ext cx="15736" cy="22092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1" name="Google Shape;5281;p34"/>
            <p:cNvSpPr/>
            <p:nvPr/>
          </p:nvSpPr>
          <p:spPr>
            <a:xfrm rot="10800000">
              <a:off x="663478" y="88649"/>
              <a:ext cx="11802" cy="10895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34"/>
            <p:cNvSpPr/>
            <p:nvPr/>
          </p:nvSpPr>
          <p:spPr>
            <a:xfrm rot="10800000">
              <a:off x="1496602" y="-66445"/>
              <a:ext cx="11802" cy="4539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34"/>
            <p:cNvSpPr/>
            <p:nvPr/>
          </p:nvSpPr>
          <p:spPr>
            <a:xfrm rot="10800000">
              <a:off x="2060390" y="440600"/>
              <a:ext cx="25572" cy="20276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34"/>
            <p:cNvSpPr/>
            <p:nvPr/>
          </p:nvSpPr>
          <p:spPr>
            <a:xfrm rot="10800000">
              <a:off x="1980346" y="483118"/>
              <a:ext cx="9987" cy="12408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34"/>
            <p:cNvSpPr/>
            <p:nvPr/>
          </p:nvSpPr>
          <p:spPr>
            <a:xfrm rot="10800000">
              <a:off x="1252838" y="401561"/>
              <a:ext cx="29203" cy="20125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34"/>
            <p:cNvSpPr/>
            <p:nvPr/>
          </p:nvSpPr>
          <p:spPr>
            <a:xfrm rot="10800000">
              <a:off x="1295508" y="339372"/>
              <a:ext cx="21638" cy="1225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34"/>
            <p:cNvSpPr/>
            <p:nvPr/>
          </p:nvSpPr>
          <p:spPr>
            <a:xfrm rot="10800000">
              <a:off x="1098500" y="323636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34"/>
            <p:cNvSpPr/>
            <p:nvPr/>
          </p:nvSpPr>
          <p:spPr>
            <a:xfrm rot="10800000">
              <a:off x="1098500" y="323636"/>
              <a:ext cx="19671" cy="21638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34"/>
            <p:cNvSpPr/>
            <p:nvPr/>
          </p:nvSpPr>
          <p:spPr>
            <a:xfrm rot="10800000">
              <a:off x="1285824" y="50518"/>
              <a:ext cx="15736" cy="18158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34"/>
            <p:cNvSpPr/>
            <p:nvPr/>
          </p:nvSpPr>
          <p:spPr>
            <a:xfrm rot="10800000">
              <a:off x="1315027" y="19348"/>
              <a:ext cx="19671" cy="12105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34"/>
            <p:cNvSpPr/>
            <p:nvPr/>
          </p:nvSpPr>
          <p:spPr>
            <a:xfrm rot="10800000">
              <a:off x="983352" y="98182"/>
              <a:ext cx="25572" cy="13013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34"/>
            <p:cNvSpPr/>
            <p:nvPr/>
          </p:nvSpPr>
          <p:spPr>
            <a:xfrm rot="10800000">
              <a:off x="2468175" y="487657"/>
              <a:ext cx="128918" cy="120445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34"/>
            <p:cNvSpPr/>
            <p:nvPr/>
          </p:nvSpPr>
          <p:spPr>
            <a:xfrm rot="10800000">
              <a:off x="1494635" y="409581"/>
              <a:ext cx="17704" cy="10592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34"/>
            <p:cNvSpPr/>
            <p:nvPr/>
          </p:nvSpPr>
          <p:spPr>
            <a:xfrm rot="10800000">
              <a:off x="1664255" y="429100"/>
              <a:ext cx="11954" cy="12408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774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AFDB-62DD-471A-8018-AF30363C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7E476-95EA-4C87-9338-FBE5B6B40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99E9-34BE-4005-9B09-E9F67EA7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fld id="{62FDD621-6FCB-4ABF-B98D-FC81F3CE7A1D}" type="datetimeFigureOut">
              <a:rPr lang="en-US" sz="2801" kern="0" smtClean="0">
                <a:solidFill>
                  <a:srgbClr val="000000"/>
                </a:solidFill>
                <a:cs typeface="Arial"/>
                <a:sym typeface="Arial"/>
              </a:rPr>
              <a:pPr defTabSz="1828755">
                <a:buClr>
                  <a:srgbClr val="000000"/>
                </a:buClr>
              </a:pPr>
              <a:t>21/12/2025</a:t>
            </a:fld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9A939-86D4-4FA9-A11E-85DA676C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81162-731E-431A-8E5F-D97EF362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fld id="{8B73D7A1-0675-4E50-A04A-B173364A1587}" type="slidenum">
              <a:rPr lang="en-US" sz="2801" kern="0" smtClean="0">
                <a:solidFill>
                  <a:srgbClr val="000000"/>
                </a:solidFill>
                <a:cs typeface="Arial"/>
                <a:sym typeface="Arial"/>
              </a:rPr>
              <a:pPr defTabSz="1828755">
                <a:buClr>
                  <a:srgbClr val="000000"/>
                </a:buClr>
              </a:pPr>
              <a:t>‹#›</a:t>
            </a:fld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701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" preserve="1">
  <p:cSld name="Tablet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" name="Google Shape;1873;p1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251" y="3798359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75" name="Google Shape;1875;p13"/>
          <p:cNvSpPr txBox="1">
            <a:spLocks noGrp="1"/>
          </p:cNvSpPr>
          <p:nvPr>
            <p:ph type="subTitle" idx="1"/>
          </p:nvPr>
        </p:nvSpPr>
        <p:spPr>
          <a:xfrm>
            <a:off x="3524807" y="4322051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6" name="Google Shape;1876;p13"/>
          <p:cNvSpPr txBox="1">
            <a:spLocks noGrp="1"/>
          </p:cNvSpPr>
          <p:nvPr>
            <p:ph type="subTitle" idx="2"/>
          </p:nvPr>
        </p:nvSpPr>
        <p:spPr>
          <a:xfrm>
            <a:off x="3524801" y="3627551"/>
            <a:ext cx="4725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7" name="Google Shape;1877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9588145" y="3798359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78" name="Google Shape;1878;p13"/>
          <p:cNvSpPr txBox="1">
            <a:spLocks noGrp="1"/>
          </p:cNvSpPr>
          <p:nvPr>
            <p:ph type="subTitle" idx="4"/>
          </p:nvPr>
        </p:nvSpPr>
        <p:spPr>
          <a:xfrm>
            <a:off x="11672801" y="4322051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9" name="Google Shape;1879;p13"/>
          <p:cNvSpPr txBox="1">
            <a:spLocks noGrp="1"/>
          </p:cNvSpPr>
          <p:nvPr>
            <p:ph type="subTitle" idx="5"/>
          </p:nvPr>
        </p:nvSpPr>
        <p:spPr>
          <a:xfrm>
            <a:off x="11672801" y="3627551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0" name="Google Shape;1880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1455251" y="7113050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81" name="Google Shape;1881;p13"/>
          <p:cNvSpPr txBox="1">
            <a:spLocks noGrp="1"/>
          </p:cNvSpPr>
          <p:nvPr>
            <p:ph type="subTitle" idx="7"/>
          </p:nvPr>
        </p:nvSpPr>
        <p:spPr>
          <a:xfrm>
            <a:off x="3524807" y="7643202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2" name="Google Shape;1882;p13"/>
          <p:cNvSpPr txBox="1">
            <a:spLocks noGrp="1"/>
          </p:cNvSpPr>
          <p:nvPr>
            <p:ph type="subTitle" idx="8"/>
          </p:nvPr>
        </p:nvSpPr>
        <p:spPr>
          <a:xfrm>
            <a:off x="3524801" y="6948701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3" name="Google Shape;1883;p13"/>
          <p:cNvSpPr txBox="1">
            <a:spLocks noGrp="1"/>
          </p:cNvSpPr>
          <p:nvPr>
            <p:ph type="title" idx="9"/>
          </p:nvPr>
        </p:nvSpPr>
        <p:spPr>
          <a:xfrm>
            <a:off x="1428350" y="932600"/>
            <a:ext cx="154314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9588145" y="7113050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85" name="Google Shape;1885;p13"/>
          <p:cNvSpPr txBox="1">
            <a:spLocks noGrp="1"/>
          </p:cNvSpPr>
          <p:nvPr>
            <p:ph type="subTitle" idx="14"/>
          </p:nvPr>
        </p:nvSpPr>
        <p:spPr>
          <a:xfrm>
            <a:off x="11672801" y="7643467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6" name="Google Shape;1886;p13"/>
          <p:cNvSpPr txBox="1">
            <a:spLocks noGrp="1"/>
          </p:cNvSpPr>
          <p:nvPr>
            <p:ph type="subTitle" idx="15"/>
          </p:nvPr>
        </p:nvSpPr>
        <p:spPr>
          <a:xfrm>
            <a:off x="11672801" y="6948450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87" name="Google Shape;1887;p13"/>
          <p:cNvGrpSpPr/>
          <p:nvPr/>
        </p:nvGrpSpPr>
        <p:grpSpPr>
          <a:xfrm>
            <a:off x="1428352" y="1831668"/>
            <a:ext cx="15431294" cy="263832"/>
            <a:chOff x="714175" y="1115188"/>
            <a:chExt cx="7715647" cy="131916"/>
          </a:xfrm>
        </p:grpSpPr>
        <p:grpSp>
          <p:nvGrpSpPr>
            <p:cNvPr id="1888" name="Google Shape;1888;p13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889" name="Google Shape;1889;p13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13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91" name="Google Shape;1891;p13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892" name="Google Shape;1892;p1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893" name="Google Shape;1893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4" name="Google Shape;1894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5" name="Google Shape;1895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8" name="Google Shape;1898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9" name="Google Shape;1899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0" name="Google Shape;1900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1" name="Google Shape;1901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3" name="Google Shape;1903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4" name="Google Shape;1904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5" name="Google Shape;1905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6" name="Google Shape;1906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7" name="Google Shape;1907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8" name="Google Shape;1908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9" name="Google Shape;1909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0" name="Google Shape;1910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1" name="Google Shape;1911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2" name="Google Shape;1912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3" name="Google Shape;1913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4" name="Google Shape;1914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5" name="Google Shape;1915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6" name="Google Shape;1916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7" name="Google Shape;1917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8" name="Google Shape;1918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9" name="Google Shape;1919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0" name="Google Shape;1920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1" name="Google Shape;1921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2" name="Google Shape;1922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3" name="Google Shape;1923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4" name="Google Shape;1924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5" name="Google Shape;1925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26" name="Google Shape;1926;p1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927" name="Google Shape;1927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8" name="Google Shape;1928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9" name="Google Shape;1929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0" name="Google Shape;1930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1" name="Google Shape;1931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2" name="Google Shape;1932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3" name="Google Shape;1933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4" name="Google Shape;1934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5" name="Google Shape;1935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6" name="Google Shape;1936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7" name="Google Shape;1937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8" name="Google Shape;1938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9" name="Google Shape;1939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0" name="Google Shape;1940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1" name="Google Shape;1941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2" name="Google Shape;1942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3" name="Google Shape;1943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4" name="Google Shape;1944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5" name="Google Shape;1945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6" name="Google Shape;1946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7" name="Google Shape;1947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8" name="Google Shape;1948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9" name="Google Shape;1949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0" name="Google Shape;1950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1" name="Google Shape;1951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2" name="Google Shape;1952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3" name="Google Shape;1953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4" name="Google Shape;1954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5" name="Google Shape;1955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960" name="Google Shape;1960;p13"/>
          <p:cNvGrpSpPr/>
          <p:nvPr/>
        </p:nvGrpSpPr>
        <p:grpSpPr>
          <a:xfrm>
            <a:off x="-60199" y="-291746"/>
            <a:ext cx="2262098" cy="1863198"/>
            <a:chOff x="5342550" y="4109652"/>
            <a:chExt cx="1131049" cy="931599"/>
          </a:xfrm>
        </p:grpSpPr>
        <p:sp>
          <p:nvSpPr>
            <p:cNvPr id="1961" name="Google Shape;1961;p13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13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13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13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13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13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13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13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13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13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99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3AA304-BDC2-11EB-7ACD-D53D348C1AD4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EE684D-935E-44A7-A712-266F68045F9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188687" y="-2222500"/>
            <a:ext cx="17910629" cy="16716593"/>
          </a:xfrm>
          <a:prstGeom prst="ellipse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72" b="-3572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341790-0BD9-6E2D-49FB-12071C00F46D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88687" y="-2222500"/>
            <a:ext cx="17910629" cy="16716593"/>
          </a:xfrm>
          <a:prstGeom prst="ellipse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72" b="-3572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oogle Shape;15;p2">
            <a:extLst>
              <a:ext uri="{FF2B5EF4-FFF2-40B4-BE49-F238E27FC236}">
                <a16:creationId xmlns:a16="http://schemas.microsoft.com/office/drawing/2014/main" id="{AC9DAE7C-CE63-B689-408D-44C0CBDAACC2}"/>
              </a:ext>
            </a:extLst>
          </p:cNvPr>
          <p:cNvPicPr preferRelativeResize="0"/>
          <p:nvPr userDrawn="1"/>
        </p:nvPicPr>
        <p:blipFill>
          <a:blip r:embed="rId17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3000" y="-4103365"/>
            <a:ext cx="7770560" cy="13135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组合 6">
            <a:extLst>
              <a:ext uri="{FF2B5EF4-FFF2-40B4-BE49-F238E27FC236}">
                <a16:creationId xmlns:a16="http://schemas.microsoft.com/office/drawing/2014/main" id="{FE7F7A87-CA03-26A1-2673-FD110B5156EE}"/>
              </a:ext>
            </a:extLst>
          </p:cNvPr>
          <p:cNvGrpSpPr/>
          <p:nvPr userDrawn="1"/>
        </p:nvGrpSpPr>
        <p:grpSpPr>
          <a:xfrm>
            <a:off x="-650161" y="-453246"/>
            <a:ext cx="5412656" cy="2514660"/>
            <a:chOff x="196" y="-1340"/>
            <a:chExt cx="9528" cy="4706"/>
          </a:xfrm>
        </p:grpSpPr>
        <p:grpSp>
          <p:nvGrpSpPr>
            <p:cNvPr id="12" name="Google Shape;2511;p60">
              <a:extLst>
                <a:ext uri="{FF2B5EF4-FFF2-40B4-BE49-F238E27FC236}">
                  <a16:creationId xmlns:a16="http://schemas.microsoft.com/office/drawing/2014/main" id="{499AD781-EC90-0360-5DC8-AC49BE41AD96}"/>
                </a:ext>
              </a:extLst>
            </p:cNvPr>
            <p:cNvGrpSpPr/>
            <p:nvPr/>
          </p:nvGrpSpPr>
          <p:grpSpPr>
            <a:xfrm rot="8119191">
              <a:off x="7796" y="-799"/>
              <a:ext cx="1928" cy="3662"/>
              <a:chOff x="2392800" y="238125"/>
              <a:chExt cx="2677175" cy="5084850"/>
            </a:xfrm>
            <a:solidFill>
              <a:srgbClr val="C94025"/>
            </a:solidFill>
          </p:grpSpPr>
          <p:sp>
            <p:nvSpPr>
              <p:cNvPr id="50" name="Google Shape;2512;p60">
                <a:extLst>
                  <a:ext uri="{FF2B5EF4-FFF2-40B4-BE49-F238E27FC236}">
                    <a16:creationId xmlns:a16="http://schemas.microsoft.com/office/drawing/2014/main" id="{5762ACED-C01F-CC55-7DC4-36E5E8DB5033}"/>
                  </a:ext>
                </a:extLst>
              </p:cNvPr>
              <p:cNvSpPr/>
              <p:nvPr/>
            </p:nvSpPr>
            <p:spPr>
              <a:xfrm>
                <a:off x="2526350" y="690275"/>
                <a:ext cx="1198100" cy="4632700"/>
              </a:xfrm>
              <a:custGeom>
                <a:avLst/>
                <a:gdLst/>
                <a:ahLst/>
                <a:cxnLst/>
                <a:rect l="l" t="t" r="r" b="b"/>
                <a:pathLst>
                  <a:path w="47924" h="185308" extrusionOk="0">
                    <a:moveTo>
                      <a:pt x="35055" y="1"/>
                    </a:moveTo>
                    <a:cubicBezTo>
                      <a:pt x="33546" y="1"/>
                      <a:pt x="31869" y="1290"/>
                      <a:pt x="32203" y="3183"/>
                    </a:cubicBezTo>
                    <a:cubicBezTo>
                      <a:pt x="42560" y="64402"/>
                      <a:pt x="31648" y="127286"/>
                      <a:pt x="1131" y="181292"/>
                    </a:cubicBezTo>
                    <a:cubicBezTo>
                      <a:pt x="0" y="183428"/>
                      <a:pt x="1772" y="185308"/>
                      <a:pt x="3546" y="185308"/>
                    </a:cubicBezTo>
                    <a:cubicBezTo>
                      <a:pt x="4384" y="185308"/>
                      <a:pt x="5221" y="184889"/>
                      <a:pt x="5755" y="183881"/>
                    </a:cubicBezTo>
                    <a:lnTo>
                      <a:pt x="5570" y="183881"/>
                    </a:lnTo>
                    <a:cubicBezTo>
                      <a:pt x="36642" y="128581"/>
                      <a:pt x="47924" y="64402"/>
                      <a:pt x="37197" y="1889"/>
                    </a:cubicBezTo>
                    <a:cubicBezTo>
                      <a:pt x="36976" y="564"/>
                      <a:pt x="36052" y="1"/>
                      <a:pt x="350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513;p60">
                <a:extLst>
                  <a:ext uri="{FF2B5EF4-FFF2-40B4-BE49-F238E27FC236}">
                    <a16:creationId xmlns:a16="http://schemas.microsoft.com/office/drawing/2014/main" id="{17872493-CA0D-A6A8-4342-9147B0155F3C}"/>
                  </a:ext>
                </a:extLst>
              </p:cNvPr>
              <p:cNvSpPr/>
              <p:nvPr/>
            </p:nvSpPr>
            <p:spPr>
              <a:xfrm>
                <a:off x="3430500" y="641425"/>
                <a:ext cx="899675" cy="1623425"/>
              </a:xfrm>
              <a:custGeom>
                <a:avLst/>
                <a:gdLst/>
                <a:ahLst/>
                <a:cxnLst/>
                <a:rect l="l" t="t" r="r" b="b"/>
                <a:pathLst>
                  <a:path w="35987" h="64937" extrusionOk="0">
                    <a:moveTo>
                      <a:pt x="24544" y="0"/>
                    </a:moveTo>
                    <a:cubicBezTo>
                      <a:pt x="22975" y="0"/>
                      <a:pt x="21451" y="1220"/>
                      <a:pt x="22115" y="3103"/>
                    </a:cubicBezTo>
                    <a:cubicBezTo>
                      <a:pt x="30068" y="25112"/>
                      <a:pt x="22300" y="47676"/>
                      <a:pt x="2325" y="60068"/>
                    </a:cubicBezTo>
                    <a:cubicBezTo>
                      <a:pt x="0" y="61463"/>
                      <a:pt x="1442" y="64936"/>
                      <a:pt x="3712" y="64936"/>
                    </a:cubicBezTo>
                    <a:cubicBezTo>
                      <a:pt x="4151" y="64936"/>
                      <a:pt x="4620" y="64806"/>
                      <a:pt x="5100" y="64507"/>
                    </a:cubicBezTo>
                    <a:cubicBezTo>
                      <a:pt x="26554" y="51745"/>
                      <a:pt x="35987" y="25297"/>
                      <a:pt x="27109" y="1808"/>
                    </a:cubicBezTo>
                    <a:cubicBezTo>
                      <a:pt x="26664" y="547"/>
                      <a:pt x="25594" y="0"/>
                      <a:pt x="245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514;p60">
                <a:extLst>
                  <a:ext uri="{FF2B5EF4-FFF2-40B4-BE49-F238E27FC236}">
                    <a16:creationId xmlns:a16="http://schemas.microsoft.com/office/drawing/2014/main" id="{A6734F14-35D9-386B-2AC1-E530AF092688}"/>
                  </a:ext>
                </a:extLst>
              </p:cNvPr>
              <p:cNvSpPr/>
              <p:nvPr/>
            </p:nvSpPr>
            <p:spPr>
              <a:xfrm>
                <a:off x="2800700" y="860025"/>
                <a:ext cx="748350" cy="784950"/>
              </a:xfrm>
              <a:custGeom>
                <a:avLst/>
                <a:gdLst/>
                <a:ahLst/>
                <a:cxnLst/>
                <a:rect l="l" t="t" r="r" b="b"/>
                <a:pathLst>
                  <a:path w="29934" h="31398" extrusionOk="0">
                    <a:moveTo>
                      <a:pt x="3119" y="0"/>
                    </a:moveTo>
                    <a:cubicBezTo>
                      <a:pt x="1627" y="0"/>
                      <a:pt x="0" y="1260"/>
                      <a:pt x="330" y="3237"/>
                    </a:cubicBezTo>
                    <a:cubicBezTo>
                      <a:pt x="2364" y="16923"/>
                      <a:pt x="12351" y="28020"/>
                      <a:pt x="25853" y="31349"/>
                    </a:cubicBezTo>
                    <a:cubicBezTo>
                      <a:pt x="26036" y="31382"/>
                      <a:pt x="26213" y="31397"/>
                      <a:pt x="26382" y="31397"/>
                    </a:cubicBezTo>
                    <a:cubicBezTo>
                      <a:pt x="29113" y="31397"/>
                      <a:pt x="29934" y="27400"/>
                      <a:pt x="27148" y="26356"/>
                    </a:cubicBezTo>
                    <a:cubicBezTo>
                      <a:pt x="15496" y="23581"/>
                      <a:pt x="6803" y="13779"/>
                      <a:pt x="5323" y="1942"/>
                    </a:cubicBezTo>
                    <a:cubicBezTo>
                      <a:pt x="5098" y="590"/>
                      <a:pt x="4140" y="0"/>
                      <a:pt x="311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515;p60">
                <a:extLst>
                  <a:ext uri="{FF2B5EF4-FFF2-40B4-BE49-F238E27FC236}">
                    <a16:creationId xmlns:a16="http://schemas.microsoft.com/office/drawing/2014/main" id="{15F9788B-E377-EFCF-9B04-ECA50CDDB9FC}"/>
                  </a:ext>
                </a:extLst>
              </p:cNvPr>
              <p:cNvSpPr/>
              <p:nvPr/>
            </p:nvSpPr>
            <p:spPr>
              <a:xfrm>
                <a:off x="2693325" y="2072800"/>
                <a:ext cx="794550" cy="973850"/>
              </a:xfrm>
              <a:custGeom>
                <a:avLst/>
                <a:gdLst/>
                <a:ahLst/>
                <a:cxnLst/>
                <a:rect l="l" t="t" r="r" b="b"/>
                <a:pathLst>
                  <a:path w="31782" h="38954" extrusionOk="0">
                    <a:moveTo>
                      <a:pt x="5207" y="0"/>
                    </a:moveTo>
                    <a:cubicBezTo>
                      <a:pt x="4201" y="0"/>
                      <a:pt x="3292" y="564"/>
                      <a:pt x="3145" y="1888"/>
                    </a:cubicBezTo>
                    <a:cubicBezTo>
                      <a:pt x="1" y="18719"/>
                      <a:pt x="10728" y="34995"/>
                      <a:pt x="27374" y="38879"/>
                    </a:cubicBezTo>
                    <a:cubicBezTo>
                      <a:pt x="27602" y="38929"/>
                      <a:pt x="27821" y="38953"/>
                      <a:pt x="28029" y="38953"/>
                    </a:cubicBezTo>
                    <a:cubicBezTo>
                      <a:pt x="30859" y="38953"/>
                      <a:pt x="31782" y="34574"/>
                      <a:pt x="28853" y="33885"/>
                    </a:cubicBezTo>
                    <a:cubicBezTo>
                      <a:pt x="14797" y="30926"/>
                      <a:pt x="5734" y="17424"/>
                      <a:pt x="8139" y="3183"/>
                    </a:cubicBezTo>
                    <a:cubicBezTo>
                      <a:pt x="8473" y="1290"/>
                      <a:pt x="6728" y="0"/>
                      <a:pt x="52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516;p60">
                <a:extLst>
                  <a:ext uri="{FF2B5EF4-FFF2-40B4-BE49-F238E27FC236}">
                    <a16:creationId xmlns:a16="http://schemas.microsoft.com/office/drawing/2014/main" id="{0D79A98A-22D3-656B-6F7C-544D3B93826C}"/>
                  </a:ext>
                </a:extLst>
              </p:cNvPr>
              <p:cNvSpPr/>
              <p:nvPr/>
            </p:nvSpPr>
            <p:spPr>
              <a:xfrm>
                <a:off x="3312950" y="2922525"/>
                <a:ext cx="678175" cy="501525"/>
              </a:xfrm>
              <a:custGeom>
                <a:avLst/>
                <a:gdLst/>
                <a:ahLst/>
                <a:cxnLst/>
                <a:rect l="l" t="t" r="r" b="b"/>
                <a:pathLst>
                  <a:path w="27127" h="20061" extrusionOk="0">
                    <a:moveTo>
                      <a:pt x="23918" y="1"/>
                    </a:moveTo>
                    <a:cubicBezTo>
                      <a:pt x="22901" y="1"/>
                      <a:pt x="21884" y="525"/>
                      <a:pt x="21454" y="1745"/>
                    </a:cubicBezTo>
                    <a:cubicBezTo>
                      <a:pt x="18309" y="9143"/>
                      <a:pt x="11281" y="14322"/>
                      <a:pt x="3328" y="14692"/>
                    </a:cubicBezTo>
                    <a:cubicBezTo>
                      <a:pt x="56" y="14874"/>
                      <a:pt x="0" y="20060"/>
                      <a:pt x="3162" y="20060"/>
                    </a:cubicBezTo>
                    <a:cubicBezTo>
                      <a:pt x="3217" y="20060"/>
                      <a:pt x="3272" y="20059"/>
                      <a:pt x="3328" y="20056"/>
                    </a:cubicBezTo>
                    <a:cubicBezTo>
                      <a:pt x="13686" y="19316"/>
                      <a:pt x="22748" y="12842"/>
                      <a:pt x="26447" y="3225"/>
                    </a:cubicBezTo>
                    <a:cubicBezTo>
                      <a:pt x="27126" y="1301"/>
                      <a:pt x="25521" y="1"/>
                      <a:pt x="2391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517;p60">
                <a:extLst>
                  <a:ext uri="{FF2B5EF4-FFF2-40B4-BE49-F238E27FC236}">
                    <a16:creationId xmlns:a16="http://schemas.microsoft.com/office/drawing/2014/main" id="{B2FA1A68-0A84-ABA1-D99E-7CB8EA89AFD6}"/>
                  </a:ext>
                </a:extLst>
              </p:cNvPr>
              <p:cNvSpPr/>
              <p:nvPr/>
            </p:nvSpPr>
            <p:spPr>
              <a:xfrm>
                <a:off x="3873475" y="1658950"/>
                <a:ext cx="932725" cy="289200"/>
              </a:xfrm>
              <a:custGeom>
                <a:avLst/>
                <a:gdLst/>
                <a:ahLst/>
                <a:cxnLst/>
                <a:rect l="l" t="t" r="r" b="b"/>
                <a:pathLst>
                  <a:path w="37309" h="11568" extrusionOk="0">
                    <a:moveTo>
                      <a:pt x="33358" y="1"/>
                    </a:moveTo>
                    <a:cubicBezTo>
                      <a:pt x="32765" y="1"/>
                      <a:pt x="32148" y="203"/>
                      <a:pt x="31584" y="687"/>
                    </a:cubicBezTo>
                    <a:cubicBezTo>
                      <a:pt x="27163" y="4428"/>
                      <a:pt x="21491" y="6362"/>
                      <a:pt x="15761" y="6362"/>
                    </a:cubicBezTo>
                    <a:cubicBezTo>
                      <a:pt x="12142" y="6362"/>
                      <a:pt x="8501" y="5591"/>
                      <a:pt x="5136" y="4016"/>
                    </a:cubicBezTo>
                    <a:cubicBezTo>
                      <a:pt x="4723" y="3809"/>
                      <a:pt x="4317" y="3718"/>
                      <a:pt x="3932" y="3718"/>
                    </a:cubicBezTo>
                    <a:cubicBezTo>
                      <a:pt x="1562" y="3718"/>
                      <a:pt x="1" y="7182"/>
                      <a:pt x="2547" y="8455"/>
                    </a:cubicBezTo>
                    <a:cubicBezTo>
                      <a:pt x="6726" y="10544"/>
                      <a:pt x="11241" y="11567"/>
                      <a:pt x="15733" y="11567"/>
                    </a:cubicBezTo>
                    <a:cubicBezTo>
                      <a:pt x="22771" y="11567"/>
                      <a:pt x="29751" y="9056"/>
                      <a:pt x="35283" y="4201"/>
                    </a:cubicBezTo>
                    <a:cubicBezTo>
                      <a:pt x="37308" y="2610"/>
                      <a:pt x="35487" y="1"/>
                      <a:pt x="3335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518;p60">
                <a:extLst>
                  <a:ext uri="{FF2B5EF4-FFF2-40B4-BE49-F238E27FC236}">
                    <a16:creationId xmlns:a16="http://schemas.microsoft.com/office/drawing/2014/main" id="{DF45FB51-7907-133F-BD9C-EE69C60B2621}"/>
                  </a:ext>
                </a:extLst>
              </p:cNvPr>
              <p:cNvSpPr/>
              <p:nvPr/>
            </p:nvSpPr>
            <p:spPr>
              <a:xfrm>
                <a:off x="2392800" y="358325"/>
                <a:ext cx="647350" cy="651975"/>
              </a:xfrm>
              <a:custGeom>
                <a:avLst/>
                <a:gdLst/>
                <a:ahLst/>
                <a:cxnLst/>
                <a:rect l="l" t="t" r="r" b="b"/>
                <a:pathLst>
                  <a:path w="25894" h="26079" extrusionOk="0">
                    <a:moveTo>
                      <a:pt x="12947" y="1"/>
                    </a:moveTo>
                    <a:cubicBezTo>
                      <a:pt x="5733" y="1"/>
                      <a:pt x="0" y="5919"/>
                      <a:pt x="0" y="12947"/>
                    </a:cubicBezTo>
                    <a:cubicBezTo>
                      <a:pt x="0" y="20160"/>
                      <a:pt x="5733" y="26079"/>
                      <a:pt x="12947" y="26079"/>
                    </a:cubicBezTo>
                    <a:cubicBezTo>
                      <a:pt x="20160" y="26079"/>
                      <a:pt x="25893" y="20160"/>
                      <a:pt x="25893" y="12947"/>
                    </a:cubicBezTo>
                    <a:cubicBezTo>
                      <a:pt x="25893" y="5919"/>
                      <a:pt x="20160" y="1"/>
                      <a:pt x="129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519;p60">
                <a:extLst>
                  <a:ext uri="{FF2B5EF4-FFF2-40B4-BE49-F238E27FC236}">
                    <a16:creationId xmlns:a16="http://schemas.microsoft.com/office/drawing/2014/main" id="{841D620A-C8EB-FFFE-A9AF-35104CE2A5A7}"/>
                  </a:ext>
                </a:extLst>
              </p:cNvPr>
              <p:cNvSpPr/>
              <p:nvPr/>
            </p:nvSpPr>
            <p:spPr>
              <a:xfrm>
                <a:off x="3826150" y="238125"/>
                <a:ext cx="688975" cy="684325"/>
              </a:xfrm>
              <a:custGeom>
                <a:avLst/>
                <a:gdLst/>
                <a:ahLst/>
                <a:cxnLst/>
                <a:rect l="l" t="t" r="r" b="b"/>
                <a:pathLst>
                  <a:path w="27559" h="27373" extrusionOk="0">
                    <a:moveTo>
                      <a:pt x="13872" y="0"/>
                    </a:moveTo>
                    <a:cubicBezTo>
                      <a:pt x="6289" y="0"/>
                      <a:pt x="1" y="6103"/>
                      <a:pt x="1" y="13686"/>
                    </a:cubicBezTo>
                    <a:cubicBezTo>
                      <a:pt x="1" y="21269"/>
                      <a:pt x="6289" y="27373"/>
                      <a:pt x="13872" y="27373"/>
                    </a:cubicBezTo>
                    <a:cubicBezTo>
                      <a:pt x="21270" y="27373"/>
                      <a:pt x="27559" y="21269"/>
                      <a:pt x="27559" y="13686"/>
                    </a:cubicBezTo>
                    <a:cubicBezTo>
                      <a:pt x="27559" y="6103"/>
                      <a:pt x="21270" y="0"/>
                      <a:pt x="138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520;p60">
                <a:extLst>
                  <a:ext uri="{FF2B5EF4-FFF2-40B4-BE49-F238E27FC236}">
                    <a16:creationId xmlns:a16="http://schemas.microsoft.com/office/drawing/2014/main" id="{DC16C3B3-AB65-0D1E-52CB-7642394F0E84}"/>
                  </a:ext>
                </a:extLst>
              </p:cNvPr>
              <p:cNvSpPr/>
              <p:nvPr/>
            </p:nvSpPr>
            <p:spPr>
              <a:xfrm>
                <a:off x="4630700" y="1444925"/>
                <a:ext cx="43927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571" extrusionOk="0">
                    <a:moveTo>
                      <a:pt x="8693" y="0"/>
                    </a:moveTo>
                    <a:cubicBezTo>
                      <a:pt x="3884" y="0"/>
                      <a:pt x="0" y="3884"/>
                      <a:pt x="0" y="8878"/>
                    </a:cubicBezTo>
                    <a:cubicBezTo>
                      <a:pt x="0" y="13687"/>
                      <a:pt x="3884" y="17571"/>
                      <a:pt x="8693" y="17571"/>
                    </a:cubicBezTo>
                    <a:cubicBezTo>
                      <a:pt x="13502" y="17571"/>
                      <a:pt x="17571" y="13687"/>
                      <a:pt x="17571" y="8878"/>
                    </a:cubicBezTo>
                    <a:cubicBezTo>
                      <a:pt x="17571" y="3884"/>
                      <a:pt x="13502" y="0"/>
                      <a:pt x="86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521;p60">
                <a:extLst>
                  <a:ext uri="{FF2B5EF4-FFF2-40B4-BE49-F238E27FC236}">
                    <a16:creationId xmlns:a16="http://schemas.microsoft.com/office/drawing/2014/main" id="{C71029B8-E808-5BC0-5CD1-B57F527C4C52}"/>
                  </a:ext>
                </a:extLst>
              </p:cNvPr>
              <p:cNvSpPr/>
              <p:nvPr/>
            </p:nvSpPr>
            <p:spPr>
              <a:xfrm>
                <a:off x="3826150" y="2730325"/>
                <a:ext cx="406925" cy="406925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16277" extrusionOk="0">
                    <a:moveTo>
                      <a:pt x="8139" y="1"/>
                    </a:moveTo>
                    <a:cubicBezTo>
                      <a:pt x="3700" y="1"/>
                      <a:pt x="1" y="3700"/>
                      <a:pt x="1" y="8139"/>
                    </a:cubicBezTo>
                    <a:cubicBezTo>
                      <a:pt x="1" y="12578"/>
                      <a:pt x="3700" y="16277"/>
                      <a:pt x="8139" y="16277"/>
                    </a:cubicBezTo>
                    <a:cubicBezTo>
                      <a:pt x="12578" y="16277"/>
                      <a:pt x="16277" y="12578"/>
                      <a:pt x="16277" y="8139"/>
                    </a:cubicBezTo>
                    <a:cubicBezTo>
                      <a:pt x="16277" y="3700"/>
                      <a:pt x="12578" y="1"/>
                      <a:pt x="81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522;p60">
                <a:extLst>
                  <a:ext uri="{FF2B5EF4-FFF2-40B4-BE49-F238E27FC236}">
                    <a16:creationId xmlns:a16="http://schemas.microsoft.com/office/drawing/2014/main" id="{515E229D-56D2-5F82-6AC5-213B59D3C83E}"/>
                  </a:ext>
                </a:extLst>
              </p:cNvPr>
              <p:cNvSpPr/>
              <p:nvPr/>
            </p:nvSpPr>
            <p:spPr>
              <a:xfrm>
                <a:off x="2508375" y="1666875"/>
                <a:ext cx="596500" cy="601100"/>
              </a:xfrm>
              <a:custGeom>
                <a:avLst/>
                <a:gdLst/>
                <a:ahLst/>
                <a:cxnLst/>
                <a:rect l="l" t="t" r="r" b="b"/>
                <a:pathLst>
                  <a:path w="23860" h="24044" extrusionOk="0">
                    <a:moveTo>
                      <a:pt x="11838" y="0"/>
                    </a:moveTo>
                    <a:cubicBezTo>
                      <a:pt x="5364" y="0"/>
                      <a:pt x="1" y="5364"/>
                      <a:pt x="1" y="12022"/>
                    </a:cubicBezTo>
                    <a:cubicBezTo>
                      <a:pt x="1" y="18680"/>
                      <a:pt x="5364" y="24044"/>
                      <a:pt x="11838" y="24044"/>
                    </a:cubicBezTo>
                    <a:cubicBezTo>
                      <a:pt x="18496" y="24044"/>
                      <a:pt x="23859" y="18680"/>
                      <a:pt x="23859" y="12022"/>
                    </a:cubicBezTo>
                    <a:cubicBezTo>
                      <a:pt x="23859" y="5364"/>
                      <a:pt x="18496" y="0"/>
                      <a:pt x="118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2448;p60">
              <a:extLst>
                <a:ext uri="{FF2B5EF4-FFF2-40B4-BE49-F238E27FC236}">
                  <a16:creationId xmlns:a16="http://schemas.microsoft.com/office/drawing/2014/main" id="{2FC84801-9AB5-A9C7-232A-101549287AAD}"/>
                </a:ext>
              </a:extLst>
            </p:cNvPr>
            <p:cNvGrpSpPr/>
            <p:nvPr/>
          </p:nvGrpSpPr>
          <p:grpSpPr>
            <a:xfrm rot="15582417" flipH="1" flipV="1">
              <a:off x="2408" y="-577"/>
              <a:ext cx="3934" cy="3850"/>
              <a:chOff x="1124025" y="238125"/>
              <a:chExt cx="5272075" cy="5173200"/>
            </a:xfrm>
            <a:solidFill>
              <a:srgbClr val="FFEABC"/>
            </a:solidFill>
          </p:grpSpPr>
          <p:sp>
            <p:nvSpPr>
              <p:cNvPr id="34" name="Google Shape;2449;p60">
                <a:extLst>
                  <a:ext uri="{FF2B5EF4-FFF2-40B4-BE49-F238E27FC236}">
                    <a16:creationId xmlns:a16="http://schemas.microsoft.com/office/drawing/2014/main" id="{95E275C6-F82F-FBE2-25EE-C1FE12777BF9}"/>
                  </a:ext>
                </a:extLst>
              </p:cNvPr>
              <p:cNvSpPr/>
              <p:nvPr/>
            </p:nvSpPr>
            <p:spPr>
              <a:xfrm>
                <a:off x="1124025" y="238125"/>
                <a:ext cx="5272075" cy="5173200"/>
              </a:xfrm>
              <a:custGeom>
                <a:avLst/>
                <a:gdLst/>
                <a:ahLst/>
                <a:cxnLst/>
                <a:rect l="l" t="t" r="r" b="b"/>
                <a:pathLst>
                  <a:path w="210883" h="206928" extrusionOk="0">
                    <a:moveTo>
                      <a:pt x="210882" y="0"/>
                    </a:moveTo>
                    <a:cubicBezTo>
                      <a:pt x="160492" y="29523"/>
                      <a:pt x="89459" y="1332"/>
                      <a:pt x="42177" y="35295"/>
                    </a:cubicBezTo>
                    <a:cubicBezTo>
                      <a:pt x="20422" y="50834"/>
                      <a:pt x="8214" y="77249"/>
                      <a:pt x="4218" y="103665"/>
                    </a:cubicBezTo>
                    <a:cubicBezTo>
                      <a:pt x="0" y="130081"/>
                      <a:pt x="5550" y="160270"/>
                      <a:pt x="8436" y="186908"/>
                    </a:cubicBezTo>
                    <a:cubicBezTo>
                      <a:pt x="24825" y="200456"/>
                      <a:pt x="46633" y="206927"/>
                      <a:pt x="68751" y="206927"/>
                    </a:cubicBezTo>
                    <a:cubicBezTo>
                      <a:pt x="98457" y="206927"/>
                      <a:pt x="128723" y="195253"/>
                      <a:pt x="147174" y="173367"/>
                    </a:cubicBezTo>
                    <a:cubicBezTo>
                      <a:pt x="187352" y="125863"/>
                      <a:pt x="174477" y="50390"/>
                      <a:pt x="210882" y="0"/>
                    </a:cubicBezTo>
                    <a:close/>
                  </a:path>
                </a:pathLst>
              </a:custGeom>
              <a:solidFill>
                <a:srgbClr val="EAA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450;p60">
                <a:extLst>
                  <a:ext uri="{FF2B5EF4-FFF2-40B4-BE49-F238E27FC236}">
                    <a16:creationId xmlns:a16="http://schemas.microsoft.com/office/drawing/2014/main" id="{3D366460-133D-764D-8E78-62E2374837FE}"/>
                  </a:ext>
                </a:extLst>
              </p:cNvPr>
              <p:cNvSpPr/>
              <p:nvPr/>
            </p:nvSpPr>
            <p:spPr>
              <a:xfrm>
                <a:off x="1490275" y="892950"/>
                <a:ext cx="4456300" cy="4040075"/>
              </a:xfrm>
              <a:custGeom>
                <a:avLst/>
                <a:gdLst/>
                <a:ahLst/>
                <a:cxnLst/>
                <a:rect l="l" t="t" r="r" b="b"/>
                <a:pathLst>
                  <a:path w="178252" h="161603" extrusionOk="0">
                    <a:moveTo>
                      <a:pt x="178252" y="1"/>
                    </a:moveTo>
                    <a:cubicBezTo>
                      <a:pt x="157163" y="3108"/>
                      <a:pt x="136963" y="9546"/>
                      <a:pt x="117873" y="18869"/>
                    </a:cubicBezTo>
                    <a:cubicBezTo>
                      <a:pt x="79692" y="37738"/>
                      <a:pt x="47283" y="67039"/>
                      <a:pt x="24863" y="103444"/>
                    </a:cubicBezTo>
                    <a:cubicBezTo>
                      <a:pt x="13542" y="121424"/>
                      <a:pt x="5107" y="140959"/>
                      <a:pt x="1" y="161603"/>
                    </a:cubicBezTo>
                    <a:cubicBezTo>
                      <a:pt x="29080" y="81690"/>
                      <a:pt x="95675" y="21089"/>
                      <a:pt x="1782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451;p60">
                <a:extLst>
                  <a:ext uri="{FF2B5EF4-FFF2-40B4-BE49-F238E27FC236}">
                    <a16:creationId xmlns:a16="http://schemas.microsoft.com/office/drawing/2014/main" id="{2DD2F8E8-695C-0981-1437-D485F5B3E170}"/>
                  </a:ext>
                </a:extLst>
              </p:cNvPr>
              <p:cNvSpPr/>
              <p:nvPr/>
            </p:nvSpPr>
            <p:spPr>
              <a:xfrm>
                <a:off x="2827725" y="726475"/>
                <a:ext cx="527225" cy="1698175"/>
              </a:xfrm>
              <a:custGeom>
                <a:avLst/>
                <a:gdLst/>
                <a:ahLst/>
                <a:cxnLst/>
                <a:rect l="l" t="t" r="r" b="b"/>
                <a:pathLst>
                  <a:path w="21089" h="67927" extrusionOk="0">
                    <a:moveTo>
                      <a:pt x="20867" y="0"/>
                    </a:moveTo>
                    <a:cubicBezTo>
                      <a:pt x="12209" y="8658"/>
                      <a:pt x="5772" y="19535"/>
                      <a:pt x="2664" y="31522"/>
                    </a:cubicBezTo>
                    <a:cubicBezTo>
                      <a:pt x="888" y="37515"/>
                      <a:pt x="0" y="43509"/>
                      <a:pt x="222" y="49946"/>
                    </a:cubicBezTo>
                    <a:cubicBezTo>
                      <a:pt x="444" y="55940"/>
                      <a:pt x="1554" y="62155"/>
                      <a:pt x="3996" y="67926"/>
                    </a:cubicBezTo>
                    <a:lnTo>
                      <a:pt x="4218" y="67926"/>
                    </a:lnTo>
                    <a:cubicBezTo>
                      <a:pt x="3330" y="61933"/>
                      <a:pt x="2886" y="55940"/>
                      <a:pt x="2886" y="49946"/>
                    </a:cubicBezTo>
                    <a:cubicBezTo>
                      <a:pt x="3108" y="43953"/>
                      <a:pt x="3552" y="37959"/>
                      <a:pt x="4884" y="32188"/>
                    </a:cubicBezTo>
                    <a:cubicBezTo>
                      <a:pt x="7326" y="20201"/>
                      <a:pt x="13097" y="9102"/>
                      <a:pt x="210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452;p60">
                <a:extLst>
                  <a:ext uri="{FF2B5EF4-FFF2-40B4-BE49-F238E27FC236}">
                    <a16:creationId xmlns:a16="http://schemas.microsoft.com/office/drawing/2014/main" id="{B9A1BCCC-CC7D-BE63-ADAE-8E14DBED041F}"/>
                  </a:ext>
                </a:extLst>
              </p:cNvPr>
              <p:cNvSpPr/>
              <p:nvPr/>
            </p:nvSpPr>
            <p:spPr>
              <a:xfrm>
                <a:off x="3443725" y="726475"/>
                <a:ext cx="505025" cy="1237575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49503" extrusionOk="0">
                    <a:moveTo>
                      <a:pt x="19979" y="0"/>
                    </a:moveTo>
                    <a:cubicBezTo>
                      <a:pt x="13319" y="6216"/>
                      <a:pt x="7992" y="13763"/>
                      <a:pt x="4440" y="22198"/>
                    </a:cubicBezTo>
                    <a:cubicBezTo>
                      <a:pt x="2664" y="26416"/>
                      <a:pt x="1332" y="30856"/>
                      <a:pt x="666" y="35517"/>
                    </a:cubicBezTo>
                    <a:cubicBezTo>
                      <a:pt x="0" y="40179"/>
                      <a:pt x="0" y="44840"/>
                      <a:pt x="888" y="49502"/>
                    </a:cubicBezTo>
                    <a:lnTo>
                      <a:pt x="1332" y="49280"/>
                    </a:lnTo>
                    <a:cubicBezTo>
                      <a:pt x="1776" y="44840"/>
                      <a:pt x="2442" y="40401"/>
                      <a:pt x="3330" y="35961"/>
                    </a:cubicBezTo>
                    <a:cubicBezTo>
                      <a:pt x="4218" y="31744"/>
                      <a:pt x="5328" y="27304"/>
                      <a:pt x="6660" y="23308"/>
                    </a:cubicBezTo>
                    <a:cubicBezTo>
                      <a:pt x="9545" y="14651"/>
                      <a:pt x="14207" y="6882"/>
                      <a:pt x="2020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453;p60">
                <a:extLst>
                  <a:ext uri="{FF2B5EF4-FFF2-40B4-BE49-F238E27FC236}">
                    <a16:creationId xmlns:a16="http://schemas.microsoft.com/office/drawing/2014/main" id="{71A8172C-A896-CC96-25FB-09B625A82737}"/>
                  </a:ext>
                </a:extLst>
              </p:cNvPr>
              <p:cNvSpPr/>
              <p:nvPr/>
            </p:nvSpPr>
            <p:spPr>
              <a:xfrm>
                <a:off x="2233925" y="931800"/>
                <a:ext cx="382950" cy="1970100"/>
              </a:xfrm>
              <a:custGeom>
                <a:avLst/>
                <a:gdLst/>
                <a:ahLst/>
                <a:cxnLst/>
                <a:rect l="l" t="t" r="r" b="b"/>
                <a:pathLst>
                  <a:path w="15318" h="78804" extrusionOk="0">
                    <a:moveTo>
                      <a:pt x="15095" y="1"/>
                    </a:moveTo>
                    <a:cubicBezTo>
                      <a:pt x="6660" y="11322"/>
                      <a:pt x="1776" y="24641"/>
                      <a:pt x="666" y="38625"/>
                    </a:cubicBezTo>
                    <a:cubicBezTo>
                      <a:pt x="0" y="45729"/>
                      <a:pt x="444" y="52610"/>
                      <a:pt x="1998" y="59492"/>
                    </a:cubicBezTo>
                    <a:cubicBezTo>
                      <a:pt x="3552" y="66373"/>
                      <a:pt x="6216" y="72810"/>
                      <a:pt x="10212" y="78804"/>
                    </a:cubicBezTo>
                    <a:lnTo>
                      <a:pt x="10434" y="78804"/>
                    </a:lnTo>
                    <a:cubicBezTo>
                      <a:pt x="7770" y="72366"/>
                      <a:pt x="5994" y="65707"/>
                      <a:pt x="4662" y="59048"/>
                    </a:cubicBezTo>
                    <a:cubicBezTo>
                      <a:pt x="3330" y="52388"/>
                      <a:pt x="2886" y="45729"/>
                      <a:pt x="2886" y="38847"/>
                    </a:cubicBezTo>
                    <a:cubicBezTo>
                      <a:pt x="3552" y="25084"/>
                      <a:pt x="7770" y="11766"/>
                      <a:pt x="15317" y="223"/>
                    </a:cubicBezTo>
                    <a:lnTo>
                      <a:pt x="15095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454;p60">
                <a:extLst>
                  <a:ext uri="{FF2B5EF4-FFF2-40B4-BE49-F238E27FC236}">
                    <a16:creationId xmlns:a16="http://schemas.microsoft.com/office/drawing/2014/main" id="{B0E7C601-6CE7-8300-9D44-0B0CB7C0B9CF}"/>
                  </a:ext>
                </a:extLst>
              </p:cNvPr>
              <p:cNvSpPr/>
              <p:nvPr/>
            </p:nvSpPr>
            <p:spPr>
              <a:xfrm>
                <a:off x="1667875" y="1442350"/>
                <a:ext cx="366300" cy="200340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80136" extrusionOk="0">
                    <a:moveTo>
                      <a:pt x="9324" y="1"/>
                    </a:moveTo>
                    <a:cubicBezTo>
                      <a:pt x="2886" y="12654"/>
                      <a:pt x="0" y="26639"/>
                      <a:pt x="666" y="40845"/>
                    </a:cubicBezTo>
                    <a:cubicBezTo>
                      <a:pt x="888" y="47949"/>
                      <a:pt x="2220" y="54830"/>
                      <a:pt x="4440" y="61712"/>
                    </a:cubicBezTo>
                    <a:cubicBezTo>
                      <a:pt x="6660" y="68371"/>
                      <a:pt x="9990" y="74586"/>
                      <a:pt x="14429" y="80136"/>
                    </a:cubicBezTo>
                    <a:lnTo>
                      <a:pt x="14651" y="80136"/>
                    </a:lnTo>
                    <a:cubicBezTo>
                      <a:pt x="11543" y="73921"/>
                      <a:pt x="8880" y="67483"/>
                      <a:pt x="7104" y="60824"/>
                    </a:cubicBezTo>
                    <a:cubicBezTo>
                      <a:pt x="5106" y="54164"/>
                      <a:pt x="3774" y="47505"/>
                      <a:pt x="3108" y="40623"/>
                    </a:cubicBezTo>
                    <a:cubicBezTo>
                      <a:pt x="1776" y="26861"/>
                      <a:pt x="3996" y="12876"/>
                      <a:pt x="95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455;p60">
                <a:extLst>
                  <a:ext uri="{FF2B5EF4-FFF2-40B4-BE49-F238E27FC236}">
                    <a16:creationId xmlns:a16="http://schemas.microsoft.com/office/drawing/2014/main" id="{8E00357D-16FD-2274-1111-F74075C47834}"/>
                  </a:ext>
                </a:extLst>
              </p:cNvPr>
              <p:cNvSpPr/>
              <p:nvPr/>
            </p:nvSpPr>
            <p:spPr>
              <a:xfrm>
                <a:off x="1401500" y="2940725"/>
                <a:ext cx="316350" cy="1137675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45507" extrusionOk="0">
                    <a:moveTo>
                      <a:pt x="1776" y="1"/>
                    </a:moveTo>
                    <a:cubicBezTo>
                      <a:pt x="0" y="7992"/>
                      <a:pt x="0" y="16205"/>
                      <a:pt x="1776" y="24197"/>
                    </a:cubicBezTo>
                    <a:cubicBezTo>
                      <a:pt x="2442" y="28192"/>
                      <a:pt x="3774" y="31966"/>
                      <a:pt x="5550" y="35740"/>
                    </a:cubicBezTo>
                    <a:cubicBezTo>
                      <a:pt x="7326" y="39291"/>
                      <a:pt x="9545" y="42621"/>
                      <a:pt x="12431" y="45507"/>
                    </a:cubicBezTo>
                    <a:lnTo>
                      <a:pt x="12653" y="45285"/>
                    </a:lnTo>
                    <a:cubicBezTo>
                      <a:pt x="11099" y="41733"/>
                      <a:pt x="9323" y="38181"/>
                      <a:pt x="7770" y="34630"/>
                    </a:cubicBezTo>
                    <a:cubicBezTo>
                      <a:pt x="6216" y="30856"/>
                      <a:pt x="4884" y="27304"/>
                      <a:pt x="3774" y="23531"/>
                    </a:cubicBezTo>
                    <a:cubicBezTo>
                      <a:pt x="1776" y="15983"/>
                      <a:pt x="1110" y="7992"/>
                      <a:pt x="19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456;p60">
                <a:extLst>
                  <a:ext uri="{FF2B5EF4-FFF2-40B4-BE49-F238E27FC236}">
                    <a16:creationId xmlns:a16="http://schemas.microsoft.com/office/drawing/2014/main" id="{B34F60CC-1842-B3F8-F24D-4A0B305D9C96}"/>
                  </a:ext>
                </a:extLst>
              </p:cNvPr>
              <p:cNvSpPr/>
              <p:nvPr/>
            </p:nvSpPr>
            <p:spPr>
              <a:xfrm>
                <a:off x="4226200" y="693175"/>
                <a:ext cx="765850" cy="754750"/>
              </a:xfrm>
              <a:custGeom>
                <a:avLst/>
                <a:gdLst/>
                <a:ahLst/>
                <a:cxnLst/>
                <a:rect l="l" t="t" r="r" b="b"/>
                <a:pathLst>
                  <a:path w="30634" h="30190" extrusionOk="0">
                    <a:moveTo>
                      <a:pt x="30634" y="0"/>
                    </a:moveTo>
                    <a:cubicBezTo>
                      <a:pt x="23531" y="1998"/>
                      <a:pt x="16871" y="5772"/>
                      <a:pt x="11322" y="10878"/>
                    </a:cubicBezTo>
                    <a:cubicBezTo>
                      <a:pt x="8436" y="13319"/>
                      <a:pt x="5772" y="16205"/>
                      <a:pt x="3774" y="19313"/>
                    </a:cubicBezTo>
                    <a:cubicBezTo>
                      <a:pt x="1998" y="22642"/>
                      <a:pt x="667" y="26194"/>
                      <a:pt x="1" y="29968"/>
                    </a:cubicBezTo>
                    <a:lnTo>
                      <a:pt x="223" y="30190"/>
                    </a:lnTo>
                    <a:cubicBezTo>
                      <a:pt x="2220" y="26860"/>
                      <a:pt x="4218" y="23752"/>
                      <a:pt x="6216" y="20867"/>
                    </a:cubicBezTo>
                    <a:cubicBezTo>
                      <a:pt x="8214" y="17981"/>
                      <a:pt x="10434" y="15095"/>
                      <a:pt x="12875" y="12431"/>
                    </a:cubicBezTo>
                    <a:cubicBezTo>
                      <a:pt x="17759" y="7104"/>
                      <a:pt x="23975" y="2886"/>
                      <a:pt x="30634" y="222"/>
                    </a:cubicBezTo>
                    <a:lnTo>
                      <a:pt x="306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457;p60">
                <a:extLst>
                  <a:ext uri="{FF2B5EF4-FFF2-40B4-BE49-F238E27FC236}">
                    <a16:creationId xmlns:a16="http://schemas.microsoft.com/office/drawing/2014/main" id="{08ED2055-7962-A219-6EC4-259FBFCB0B7B}"/>
                  </a:ext>
                </a:extLst>
              </p:cNvPr>
              <p:cNvSpPr/>
              <p:nvPr/>
            </p:nvSpPr>
            <p:spPr>
              <a:xfrm>
                <a:off x="5053075" y="254750"/>
                <a:ext cx="1343025" cy="810275"/>
              </a:xfrm>
              <a:custGeom>
                <a:avLst/>
                <a:gdLst/>
                <a:ahLst/>
                <a:cxnLst/>
                <a:rect l="l" t="t" r="r" b="b"/>
                <a:pathLst>
                  <a:path w="53721" h="32411" extrusionOk="0">
                    <a:moveTo>
                      <a:pt x="53720" y="1"/>
                    </a:moveTo>
                    <a:cubicBezTo>
                      <a:pt x="49946" y="3775"/>
                      <a:pt x="45729" y="6882"/>
                      <a:pt x="40845" y="9102"/>
                    </a:cubicBezTo>
                    <a:cubicBezTo>
                      <a:pt x="36184" y="11544"/>
                      <a:pt x="31522" y="13542"/>
                      <a:pt x="26638" y="15318"/>
                    </a:cubicBezTo>
                    <a:cubicBezTo>
                      <a:pt x="21533" y="17093"/>
                      <a:pt x="16649" y="19313"/>
                      <a:pt x="11988" y="21755"/>
                    </a:cubicBezTo>
                    <a:cubicBezTo>
                      <a:pt x="7326" y="24197"/>
                      <a:pt x="3108" y="27749"/>
                      <a:pt x="1" y="32188"/>
                    </a:cubicBezTo>
                    <a:lnTo>
                      <a:pt x="223" y="32410"/>
                    </a:lnTo>
                    <a:cubicBezTo>
                      <a:pt x="4218" y="29302"/>
                      <a:pt x="8658" y="26417"/>
                      <a:pt x="13320" y="24197"/>
                    </a:cubicBezTo>
                    <a:cubicBezTo>
                      <a:pt x="17981" y="21977"/>
                      <a:pt x="22643" y="19757"/>
                      <a:pt x="27526" y="17537"/>
                    </a:cubicBezTo>
                    <a:cubicBezTo>
                      <a:pt x="32410" y="15540"/>
                      <a:pt x="37072" y="13098"/>
                      <a:pt x="41733" y="10434"/>
                    </a:cubicBezTo>
                    <a:cubicBezTo>
                      <a:pt x="46173" y="7770"/>
                      <a:pt x="50168" y="4219"/>
                      <a:pt x="53720" y="223"/>
                    </a:cubicBezTo>
                    <a:lnTo>
                      <a:pt x="5372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458;p60">
                <a:extLst>
                  <a:ext uri="{FF2B5EF4-FFF2-40B4-BE49-F238E27FC236}">
                    <a16:creationId xmlns:a16="http://schemas.microsoft.com/office/drawing/2014/main" id="{5A05912D-07A8-628F-9D10-CEE7582700FE}"/>
                  </a:ext>
                </a:extLst>
              </p:cNvPr>
              <p:cNvSpPr/>
              <p:nvPr/>
            </p:nvSpPr>
            <p:spPr>
              <a:xfrm>
                <a:off x="2994200" y="2423225"/>
                <a:ext cx="2552825" cy="446575"/>
              </a:xfrm>
              <a:custGeom>
                <a:avLst/>
                <a:gdLst/>
                <a:ahLst/>
                <a:cxnLst/>
                <a:rect l="l" t="t" r="r" b="b"/>
                <a:pathLst>
                  <a:path w="102113" h="17863" extrusionOk="0">
                    <a:moveTo>
                      <a:pt x="13236" y="1"/>
                    </a:moveTo>
                    <a:cubicBezTo>
                      <a:pt x="8769" y="1"/>
                      <a:pt x="4329" y="611"/>
                      <a:pt x="1" y="1832"/>
                    </a:cubicBezTo>
                    <a:lnTo>
                      <a:pt x="1" y="2054"/>
                    </a:lnTo>
                    <a:cubicBezTo>
                      <a:pt x="2381" y="1810"/>
                      <a:pt x="4778" y="1684"/>
                      <a:pt x="7177" y="1684"/>
                    </a:cubicBezTo>
                    <a:cubicBezTo>
                      <a:pt x="13507" y="1684"/>
                      <a:pt x="19856" y="2565"/>
                      <a:pt x="25973" y="4496"/>
                    </a:cubicBezTo>
                    <a:cubicBezTo>
                      <a:pt x="34186" y="6716"/>
                      <a:pt x="42621" y="9824"/>
                      <a:pt x="50834" y="12487"/>
                    </a:cubicBezTo>
                    <a:cubicBezTo>
                      <a:pt x="59270" y="15595"/>
                      <a:pt x="68149" y="17371"/>
                      <a:pt x="77028" y="17815"/>
                    </a:cubicBezTo>
                    <a:cubicBezTo>
                      <a:pt x="77666" y="17847"/>
                      <a:pt x="78303" y="17863"/>
                      <a:pt x="78940" y="17863"/>
                    </a:cubicBezTo>
                    <a:cubicBezTo>
                      <a:pt x="87174" y="17863"/>
                      <a:pt x="95313" y="15213"/>
                      <a:pt x="102112" y="10268"/>
                    </a:cubicBezTo>
                    <a:lnTo>
                      <a:pt x="101890" y="10046"/>
                    </a:lnTo>
                    <a:cubicBezTo>
                      <a:pt x="95559" y="14266"/>
                      <a:pt x="88068" y="16663"/>
                      <a:pt x="80420" y="16663"/>
                    </a:cubicBezTo>
                    <a:cubicBezTo>
                      <a:pt x="79218" y="16663"/>
                      <a:pt x="78012" y="16604"/>
                      <a:pt x="76806" y="16483"/>
                    </a:cubicBezTo>
                    <a:cubicBezTo>
                      <a:pt x="68149" y="15817"/>
                      <a:pt x="59714" y="13819"/>
                      <a:pt x="51500" y="10490"/>
                    </a:cubicBezTo>
                    <a:cubicBezTo>
                      <a:pt x="43287" y="7160"/>
                      <a:pt x="35074" y="4274"/>
                      <a:pt x="26639" y="1832"/>
                    </a:cubicBezTo>
                    <a:cubicBezTo>
                      <a:pt x="22199" y="611"/>
                      <a:pt x="17704" y="1"/>
                      <a:pt x="1323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459;p60">
                <a:extLst>
                  <a:ext uri="{FF2B5EF4-FFF2-40B4-BE49-F238E27FC236}">
                    <a16:creationId xmlns:a16="http://schemas.microsoft.com/office/drawing/2014/main" id="{74C470C0-A02C-06CD-8E7B-5F2DE6BEC330}"/>
                  </a:ext>
                </a:extLst>
              </p:cNvPr>
              <p:cNvSpPr/>
              <p:nvPr/>
            </p:nvSpPr>
            <p:spPr>
              <a:xfrm>
                <a:off x="4242850" y="1420150"/>
                <a:ext cx="1581650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63266" h="7270" extrusionOk="0">
                    <a:moveTo>
                      <a:pt x="63043" y="1"/>
                    </a:moveTo>
                    <a:cubicBezTo>
                      <a:pt x="58825" y="3331"/>
                      <a:pt x="53720" y="5328"/>
                      <a:pt x="48392" y="5550"/>
                    </a:cubicBezTo>
                    <a:cubicBezTo>
                      <a:pt x="47504" y="5587"/>
                      <a:pt x="46610" y="5606"/>
                      <a:pt x="45713" y="5606"/>
                    </a:cubicBezTo>
                    <a:cubicBezTo>
                      <a:pt x="41227" y="5606"/>
                      <a:pt x="36664" y="5143"/>
                      <a:pt x="32410" y="4219"/>
                    </a:cubicBezTo>
                    <a:cubicBezTo>
                      <a:pt x="27082" y="3109"/>
                      <a:pt x="21755" y="1999"/>
                      <a:pt x="16205" y="1555"/>
                    </a:cubicBezTo>
                    <a:cubicBezTo>
                      <a:pt x="14977" y="1407"/>
                      <a:pt x="13749" y="1336"/>
                      <a:pt x="12526" y="1336"/>
                    </a:cubicBezTo>
                    <a:cubicBezTo>
                      <a:pt x="8221" y="1336"/>
                      <a:pt x="3976" y="2219"/>
                      <a:pt x="1" y="3775"/>
                    </a:cubicBezTo>
                    <a:lnTo>
                      <a:pt x="1" y="3997"/>
                    </a:lnTo>
                    <a:cubicBezTo>
                      <a:pt x="2473" y="3688"/>
                      <a:pt x="4946" y="3522"/>
                      <a:pt x="7418" y="3522"/>
                    </a:cubicBezTo>
                    <a:cubicBezTo>
                      <a:pt x="10273" y="3522"/>
                      <a:pt x="13128" y="3743"/>
                      <a:pt x="15983" y="4219"/>
                    </a:cubicBezTo>
                    <a:lnTo>
                      <a:pt x="31966" y="6438"/>
                    </a:lnTo>
                    <a:cubicBezTo>
                      <a:pt x="35326" y="6976"/>
                      <a:pt x="38687" y="7270"/>
                      <a:pt x="41998" y="7270"/>
                    </a:cubicBezTo>
                    <a:cubicBezTo>
                      <a:pt x="44155" y="7270"/>
                      <a:pt x="46291" y="7145"/>
                      <a:pt x="48392" y="6882"/>
                    </a:cubicBezTo>
                    <a:cubicBezTo>
                      <a:pt x="53942" y="6216"/>
                      <a:pt x="59047" y="3997"/>
                      <a:pt x="63265" y="223"/>
                    </a:cubicBezTo>
                    <a:lnTo>
                      <a:pt x="63043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460;p60">
                <a:extLst>
                  <a:ext uri="{FF2B5EF4-FFF2-40B4-BE49-F238E27FC236}">
                    <a16:creationId xmlns:a16="http://schemas.microsoft.com/office/drawing/2014/main" id="{223B7401-E249-DE9E-2FDA-3AEEB336E098}"/>
                  </a:ext>
                </a:extLst>
              </p:cNvPr>
              <p:cNvSpPr/>
              <p:nvPr/>
            </p:nvSpPr>
            <p:spPr>
              <a:xfrm>
                <a:off x="3510325" y="1923700"/>
                <a:ext cx="218652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87461" h="11636" extrusionOk="0">
                    <a:moveTo>
                      <a:pt x="16545" y="0"/>
                    </a:moveTo>
                    <a:cubicBezTo>
                      <a:pt x="10781" y="0"/>
                      <a:pt x="5143" y="1457"/>
                      <a:pt x="0" y="4277"/>
                    </a:cubicBezTo>
                    <a:lnTo>
                      <a:pt x="0" y="4499"/>
                    </a:lnTo>
                    <a:cubicBezTo>
                      <a:pt x="4471" y="3102"/>
                      <a:pt x="9206" y="2320"/>
                      <a:pt x="13927" y="2320"/>
                    </a:cubicBezTo>
                    <a:cubicBezTo>
                      <a:pt x="16708" y="2320"/>
                      <a:pt x="19483" y="2591"/>
                      <a:pt x="22198" y="3167"/>
                    </a:cubicBezTo>
                    <a:cubicBezTo>
                      <a:pt x="29524" y="4499"/>
                      <a:pt x="36849" y="6719"/>
                      <a:pt x="44174" y="8494"/>
                    </a:cubicBezTo>
                    <a:cubicBezTo>
                      <a:pt x="50781" y="10697"/>
                      <a:pt x="57749" y="11635"/>
                      <a:pt x="64753" y="11635"/>
                    </a:cubicBezTo>
                    <a:cubicBezTo>
                      <a:pt x="65514" y="11635"/>
                      <a:pt x="66276" y="11624"/>
                      <a:pt x="67038" y="11602"/>
                    </a:cubicBezTo>
                    <a:cubicBezTo>
                      <a:pt x="74808" y="11158"/>
                      <a:pt x="82133" y="7829"/>
                      <a:pt x="87461" y="2057"/>
                    </a:cubicBezTo>
                    <a:lnTo>
                      <a:pt x="87239" y="1835"/>
                    </a:lnTo>
                    <a:cubicBezTo>
                      <a:pt x="81689" y="7163"/>
                      <a:pt x="74586" y="10048"/>
                      <a:pt x="66816" y="10048"/>
                    </a:cubicBezTo>
                    <a:cubicBezTo>
                      <a:pt x="59269" y="10048"/>
                      <a:pt x="51722" y="8938"/>
                      <a:pt x="44618" y="6497"/>
                    </a:cubicBezTo>
                    <a:cubicBezTo>
                      <a:pt x="37515" y="3833"/>
                      <a:pt x="29967" y="1835"/>
                      <a:pt x="22420" y="503"/>
                    </a:cubicBezTo>
                    <a:cubicBezTo>
                      <a:pt x="20457" y="167"/>
                      <a:pt x="18494" y="0"/>
                      <a:pt x="165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461;p60">
                <a:extLst>
                  <a:ext uri="{FF2B5EF4-FFF2-40B4-BE49-F238E27FC236}">
                    <a16:creationId xmlns:a16="http://schemas.microsoft.com/office/drawing/2014/main" id="{FE12B066-11E4-B16F-990C-4596F8357446}"/>
                  </a:ext>
                </a:extLst>
              </p:cNvPr>
              <p:cNvSpPr/>
              <p:nvPr/>
            </p:nvSpPr>
            <p:spPr>
              <a:xfrm>
                <a:off x="2555800" y="2909850"/>
                <a:ext cx="2902425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116097" h="21262" extrusionOk="0">
                    <a:moveTo>
                      <a:pt x="13743" y="1"/>
                    </a:moveTo>
                    <a:cubicBezTo>
                      <a:pt x="9093" y="1"/>
                      <a:pt x="4477" y="561"/>
                      <a:pt x="0" y="1680"/>
                    </a:cubicBezTo>
                    <a:lnTo>
                      <a:pt x="0" y="2124"/>
                    </a:lnTo>
                    <a:cubicBezTo>
                      <a:pt x="2673" y="1820"/>
                      <a:pt x="5362" y="1666"/>
                      <a:pt x="8054" y="1666"/>
                    </a:cubicBezTo>
                    <a:cubicBezTo>
                      <a:pt x="15201" y="1666"/>
                      <a:pt x="22368" y="2752"/>
                      <a:pt x="29302" y="5009"/>
                    </a:cubicBezTo>
                    <a:cubicBezTo>
                      <a:pt x="38847" y="7673"/>
                      <a:pt x="48170" y="11225"/>
                      <a:pt x="57715" y="14555"/>
                    </a:cubicBezTo>
                    <a:cubicBezTo>
                      <a:pt x="67261" y="18106"/>
                      <a:pt x="77250" y="20326"/>
                      <a:pt x="87461" y="21214"/>
                    </a:cubicBezTo>
                    <a:cubicBezTo>
                      <a:pt x="88174" y="21246"/>
                      <a:pt x="88889" y="21262"/>
                      <a:pt x="89604" y="21262"/>
                    </a:cubicBezTo>
                    <a:cubicBezTo>
                      <a:pt x="98900" y="21262"/>
                      <a:pt x="108264" y="18582"/>
                      <a:pt x="116096" y="13223"/>
                    </a:cubicBezTo>
                    <a:lnTo>
                      <a:pt x="115874" y="13001"/>
                    </a:lnTo>
                    <a:cubicBezTo>
                      <a:pt x="108777" y="17483"/>
                      <a:pt x="100580" y="19923"/>
                      <a:pt x="92208" y="19923"/>
                    </a:cubicBezTo>
                    <a:cubicBezTo>
                      <a:pt x="90630" y="19923"/>
                      <a:pt x="89045" y="19836"/>
                      <a:pt x="87461" y="19660"/>
                    </a:cubicBezTo>
                    <a:cubicBezTo>
                      <a:pt x="77472" y="18772"/>
                      <a:pt x="67705" y="16330"/>
                      <a:pt x="58603" y="12557"/>
                    </a:cubicBezTo>
                    <a:cubicBezTo>
                      <a:pt x="49280" y="8561"/>
                      <a:pt x="39735" y="5009"/>
                      <a:pt x="30190" y="2346"/>
                    </a:cubicBezTo>
                    <a:cubicBezTo>
                      <a:pt x="24779" y="783"/>
                      <a:pt x="19238" y="1"/>
                      <a:pt x="13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462;p60">
                <a:extLst>
                  <a:ext uri="{FF2B5EF4-FFF2-40B4-BE49-F238E27FC236}">
                    <a16:creationId xmlns:a16="http://schemas.microsoft.com/office/drawing/2014/main" id="{3A6E1D26-CB96-FD73-7E36-A77BD075FDC2}"/>
                  </a:ext>
                </a:extLst>
              </p:cNvPr>
              <p:cNvSpPr/>
              <p:nvPr/>
            </p:nvSpPr>
            <p:spPr>
              <a:xfrm>
                <a:off x="2134114" y="3513687"/>
                <a:ext cx="3141050" cy="522650"/>
              </a:xfrm>
              <a:custGeom>
                <a:avLst/>
                <a:gdLst/>
                <a:ahLst/>
                <a:cxnLst/>
                <a:rect l="l" t="t" r="r" b="b"/>
                <a:pathLst>
                  <a:path w="125642" h="20906" extrusionOk="0">
                    <a:moveTo>
                      <a:pt x="14606" y="0"/>
                    </a:moveTo>
                    <a:cubicBezTo>
                      <a:pt x="9520" y="0"/>
                      <a:pt x="4480" y="1136"/>
                      <a:pt x="1" y="3579"/>
                    </a:cubicBezTo>
                    <a:lnTo>
                      <a:pt x="1" y="3801"/>
                    </a:lnTo>
                    <a:cubicBezTo>
                      <a:pt x="3830" y="2303"/>
                      <a:pt x="7784" y="1554"/>
                      <a:pt x="11769" y="1554"/>
                    </a:cubicBezTo>
                    <a:cubicBezTo>
                      <a:pt x="13098" y="1554"/>
                      <a:pt x="14430" y="1637"/>
                      <a:pt x="15761" y="1804"/>
                    </a:cubicBezTo>
                    <a:cubicBezTo>
                      <a:pt x="21089" y="2470"/>
                      <a:pt x="26195" y="3579"/>
                      <a:pt x="31300" y="5355"/>
                    </a:cubicBezTo>
                    <a:cubicBezTo>
                      <a:pt x="41511" y="8685"/>
                      <a:pt x="51722" y="12459"/>
                      <a:pt x="62155" y="15566"/>
                    </a:cubicBezTo>
                    <a:cubicBezTo>
                      <a:pt x="72589" y="18896"/>
                      <a:pt x="83466" y="20672"/>
                      <a:pt x="94343" y="20894"/>
                    </a:cubicBezTo>
                    <a:cubicBezTo>
                      <a:pt x="94740" y="20902"/>
                      <a:pt x="95136" y="20906"/>
                      <a:pt x="95532" y="20906"/>
                    </a:cubicBezTo>
                    <a:cubicBezTo>
                      <a:pt x="106218" y="20906"/>
                      <a:pt x="116652" y="18024"/>
                      <a:pt x="125642" y="12459"/>
                    </a:cubicBezTo>
                    <a:lnTo>
                      <a:pt x="125642" y="12237"/>
                    </a:lnTo>
                    <a:cubicBezTo>
                      <a:pt x="117061" y="17026"/>
                      <a:pt x="107583" y="19663"/>
                      <a:pt x="97853" y="19663"/>
                    </a:cubicBezTo>
                    <a:cubicBezTo>
                      <a:pt x="96760" y="19663"/>
                      <a:pt x="95663" y="19629"/>
                      <a:pt x="94565" y="19562"/>
                    </a:cubicBezTo>
                    <a:cubicBezTo>
                      <a:pt x="83910" y="19118"/>
                      <a:pt x="73255" y="17120"/>
                      <a:pt x="63043" y="13569"/>
                    </a:cubicBezTo>
                    <a:cubicBezTo>
                      <a:pt x="52832" y="10017"/>
                      <a:pt x="42843" y="5799"/>
                      <a:pt x="32188" y="2914"/>
                    </a:cubicBezTo>
                    <a:cubicBezTo>
                      <a:pt x="26860" y="1138"/>
                      <a:pt x="21533" y="250"/>
                      <a:pt x="15983" y="28"/>
                    </a:cubicBezTo>
                    <a:cubicBezTo>
                      <a:pt x="15524" y="9"/>
                      <a:pt x="15065" y="0"/>
                      <a:pt x="146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463;p60">
                <a:extLst>
                  <a:ext uri="{FF2B5EF4-FFF2-40B4-BE49-F238E27FC236}">
                    <a16:creationId xmlns:a16="http://schemas.microsoft.com/office/drawing/2014/main" id="{F72A7A1E-CCE3-48A3-9954-1F46F8774CFB}"/>
                  </a:ext>
                </a:extLst>
              </p:cNvPr>
              <p:cNvSpPr/>
              <p:nvPr/>
            </p:nvSpPr>
            <p:spPr>
              <a:xfrm>
                <a:off x="1802169" y="4061528"/>
                <a:ext cx="3041175" cy="657175"/>
              </a:xfrm>
              <a:custGeom>
                <a:avLst/>
                <a:gdLst/>
                <a:ahLst/>
                <a:cxnLst/>
                <a:rect l="l" t="t" r="r" b="b"/>
                <a:pathLst>
                  <a:path w="121647" h="26287" extrusionOk="0">
                    <a:moveTo>
                      <a:pt x="14479" y="0"/>
                    </a:moveTo>
                    <a:cubicBezTo>
                      <a:pt x="9212" y="0"/>
                      <a:pt x="4006" y="1972"/>
                      <a:pt x="1" y="5344"/>
                    </a:cubicBezTo>
                    <a:lnTo>
                      <a:pt x="1" y="5566"/>
                    </a:lnTo>
                    <a:cubicBezTo>
                      <a:pt x="3871" y="3171"/>
                      <a:pt x="8199" y="1846"/>
                      <a:pt x="12606" y="1846"/>
                    </a:cubicBezTo>
                    <a:cubicBezTo>
                      <a:pt x="13508" y="1846"/>
                      <a:pt x="14413" y="1902"/>
                      <a:pt x="15318" y="2015"/>
                    </a:cubicBezTo>
                    <a:cubicBezTo>
                      <a:pt x="20645" y="2237"/>
                      <a:pt x="25751" y="3791"/>
                      <a:pt x="30412" y="6010"/>
                    </a:cubicBezTo>
                    <a:cubicBezTo>
                      <a:pt x="39957" y="10450"/>
                      <a:pt x="48837" y="17331"/>
                      <a:pt x="59048" y="21327"/>
                    </a:cubicBezTo>
                    <a:cubicBezTo>
                      <a:pt x="67184" y="24651"/>
                      <a:pt x="75768" y="26286"/>
                      <a:pt x="84311" y="26286"/>
                    </a:cubicBezTo>
                    <a:cubicBezTo>
                      <a:pt x="97445" y="26286"/>
                      <a:pt x="110483" y="22422"/>
                      <a:pt x="121646" y="14890"/>
                    </a:cubicBezTo>
                    <a:lnTo>
                      <a:pt x="121646" y="14668"/>
                    </a:lnTo>
                    <a:cubicBezTo>
                      <a:pt x="110842" y="21356"/>
                      <a:pt x="98546" y="24766"/>
                      <a:pt x="86228" y="24766"/>
                    </a:cubicBezTo>
                    <a:cubicBezTo>
                      <a:pt x="77289" y="24766"/>
                      <a:pt x="68337" y="22970"/>
                      <a:pt x="59936" y="19329"/>
                    </a:cubicBezTo>
                    <a:cubicBezTo>
                      <a:pt x="50169" y="15112"/>
                      <a:pt x="41733" y="7786"/>
                      <a:pt x="31522" y="3569"/>
                    </a:cubicBezTo>
                    <a:cubicBezTo>
                      <a:pt x="26417" y="1349"/>
                      <a:pt x="20867" y="17"/>
                      <a:pt x="15318" y="17"/>
                    </a:cubicBezTo>
                    <a:cubicBezTo>
                      <a:pt x="15038" y="6"/>
                      <a:pt x="14758" y="0"/>
                      <a:pt x="144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464;p60">
                <a:extLst>
                  <a:ext uri="{FF2B5EF4-FFF2-40B4-BE49-F238E27FC236}">
                    <a16:creationId xmlns:a16="http://schemas.microsoft.com/office/drawing/2014/main" id="{AA6E2DCE-E97E-13FA-D6E9-9CA4E41737F4}"/>
                  </a:ext>
                </a:extLst>
              </p:cNvPr>
              <p:cNvSpPr/>
              <p:nvPr/>
            </p:nvSpPr>
            <p:spPr>
              <a:xfrm>
                <a:off x="1552444" y="4638403"/>
                <a:ext cx="2591650" cy="604800"/>
              </a:xfrm>
              <a:custGeom>
                <a:avLst/>
                <a:gdLst/>
                <a:ahLst/>
                <a:cxnLst/>
                <a:rect l="l" t="t" r="r" b="b"/>
                <a:pathLst>
                  <a:path w="103666" h="24192" extrusionOk="0">
                    <a:moveTo>
                      <a:pt x="13430" y="0"/>
                    </a:moveTo>
                    <a:cubicBezTo>
                      <a:pt x="13024" y="0"/>
                      <a:pt x="12617" y="9"/>
                      <a:pt x="12210" y="28"/>
                    </a:cubicBezTo>
                    <a:cubicBezTo>
                      <a:pt x="9768" y="250"/>
                      <a:pt x="7326" y="916"/>
                      <a:pt x="5106" y="1804"/>
                    </a:cubicBezTo>
                    <a:cubicBezTo>
                      <a:pt x="2887" y="2914"/>
                      <a:pt x="1111" y="4689"/>
                      <a:pt x="1" y="6687"/>
                    </a:cubicBezTo>
                    <a:lnTo>
                      <a:pt x="1" y="6687"/>
                    </a:lnTo>
                    <a:cubicBezTo>
                      <a:pt x="2935" y="3544"/>
                      <a:pt x="7056" y="1785"/>
                      <a:pt x="11430" y="1785"/>
                    </a:cubicBezTo>
                    <a:cubicBezTo>
                      <a:pt x="11689" y="1785"/>
                      <a:pt x="11949" y="1791"/>
                      <a:pt x="12210" y="1804"/>
                    </a:cubicBezTo>
                    <a:cubicBezTo>
                      <a:pt x="16649" y="1804"/>
                      <a:pt x="21089" y="3136"/>
                      <a:pt x="24863" y="5577"/>
                    </a:cubicBezTo>
                    <a:cubicBezTo>
                      <a:pt x="28858" y="7575"/>
                      <a:pt x="32410" y="10461"/>
                      <a:pt x="36406" y="13125"/>
                    </a:cubicBezTo>
                    <a:cubicBezTo>
                      <a:pt x="46827" y="20400"/>
                      <a:pt x="59338" y="24192"/>
                      <a:pt x="71933" y="24192"/>
                    </a:cubicBezTo>
                    <a:cubicBezTo>
                      <a:pt x="73558" y="24192"/>
                      <a:pt x="75183" y="24129"/>
                      <a:pt x="76806" y="24002"/>
                    </a:cubicBezTo>
                    <a:cubicBezTo>
                      <a:pt x="86351" y="23336"/>
                      <a:pt x="95453" y="20450"/>
                      <a:pt x="103666" y="15789"/>
                    </a:cubicBezTo>
                    <a:lnTo>
                      <a:pt x="103666" y="15567"/>
                    </a:lnTo>
                    <a:cubicBezTo>
                      <a:pt x="94419" y="20375"/>
                      <a:pt x="84215" y="22855"/>
                      <a:pt x="74002" y="22855"/>
                    </a:cubicBezTo>
                    <a:cubicBezTo>
                      <a:pt x="65826" y="22855"/>
                      <a:pt x="57645" y="21265"/>
                      <a:pt x="49946" y="18008"/>
                    </a:cubicBezTo>
                    <a:cubicBezTo>
                      <a:pt x="45729" y="16011"/>
                      <a:pt x="41733" y="13791"/>
                      <a:pt x="38181" y="11127"/>
                    </a:cubicBezTo>
                    <a:cubicBezTo>
                      <a:pt x="34408" y="8241"/>
                      <a:pt x="30412" y="5577"/>
                      <a:pt x="26195" y="3358"/>
                    </a:cubicBezTo>
                    <a:cubicBezTo>
                      <a:pt x="22328" y="1119"/>
                      <a:pt x="17903" y="0"/>
                      <a:pt x="1343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2465;p60">
              <a:extLst>
                <a:ext uri="{FF2B5EF4-FFF2-40B4-BE49-F238E27FC236}">
                  <a16:creationId xmlns:a16="http://schemas.microsoft.com/office/drawing/2014/main" id="{FDE4C13F-3452-EAD4-9C11-C75B072B69F1}"/>
                </a:ext>
              </a:extLst>
            </p:cNvPr>
            <p:cNvGrpSpPr/>
            <p:nvPr/>
          </p:nvGrpSpPr>
          <p:grpSpPr>
            <a:xfrm flipH="1" flipV="1">
              <a:off x="5500" y="-1340"/>
              <a:ext cx="2470" cy="4706"/>
              <a:chOff x="2453075" y="238700"/>
              <a:chExt cx="2722850" cy="5187200"/>
            </a:xfrm>
            <a:solidFill>
              <a:srgbClr val="FFEABC"/>
            </a:solidFill>
          </p:grpSpPr>
          <p:sp>
            <p:nvSpPr>
              <p:cNvPr id="23" name="Google Shape;2466;p60">
                <a:extLst>
                  <a:ext uri="{FF2B5EF4-FFF2-40B4-BE49-F238E27FC236}">
                    <a16:creationId xmlns:a16="http://schemas.microsoft.com/office/drawing/2014/main" id="{6545CFDD-983E-1234-46B8-27C561A3C984}"/>
                  </a:ext>
                </a:extLst>
              </p:cNvPr>
              <p:cNvSpPr/>
              <p:nvPr/>
            </p:nvSpPr>
            <p:spPr>
              <a:xfrm>
                <a:off x="2453075" y="238700"/>
                <a:ext cx="2722850" cy="4798700"/>
              </a:xfrm>
              <a:custGeom>
                <a:avLst/>
                <a:gdLst/>
                <a:ahLst/>
                <a:cxnLst/>
                <a:rect l="l" t="t" r="r" b="b"/>
                <a:pathLst>
                  <a:path w="108914" h="191948" extrusionOk="0">
                    <a:moveTo>
                      <a:pt x="24574" y="0"/>
                    </a:moveTo>
                    <a:cubicBezTo>
                      <a:pt x="23468" y="0"/>
                      <a:pt x="22350" y="146"/>
                      <a:pt x="21231" y="457"/>
                    </a:cubicBezTo>
                    <a:cubicBezTo>
                      <a:pt x="14394" y="2376"/>
                      <a:pt x="10436" y="9693"/>
                      <a:pt x="8997" y="16770"/>
                    </a:cubicBezTo>
                    <a:cubicBezTo>
                      <a:pt x="5518" y="33203"/>
                      <a:pt x="10916" y="50355"/>
                      <a:pt x="23150" y="61990"/>
                    </a:cubicBezTo>
                    <a:cubicBezTo>
                      <a:pt x="27589" y="66189"/>
                      <a:pt x="32986" y="69667"/>
                      <a:pt x="35505" y="75185"/>
                    </a:cubicBezTo>
                    <a:cubicBezTo>
                      <a:pt x="38024" y="80702"/>
                      <a:pt x="35505" y="88979"/>
                      <a:pt x="29508" y="89459"/>
                    </a:cubicBezTo>
                    <a:cubicBezTo>
                      <a:pt x="29387" y="89465"/>
                      <a:pt x="29267" y="89468"/>
                      <a:pt x="29148" y="89468"/>
                    </a:cubicBezTo>
                    <a:cubicBezTo>
                      <a:pt x="25001" y="89468"/>
                      <a:pt x="21125" y="85877"/>
                      <a:pt x="17013" y="85877"/>
                    </a:cubicBezTo>
                    <a:cubicBezTo>
                      <a:pt x="16622" y="85877"/>
                      <a:pt x="16229" y="85909"/>
                      <a:pt x="15834" y="85980"/>
                    </a:cubicBezTo>
                    <a:cubicBezTo>
                      <a:pt x="9596" y="87060"/>
                      <a:pt x="9236" y="96775"/>
                      <a:pt x="13435" y="101453"/>
                    </a:cubicBezTo>
                    <a:cubicBezTo>
                      <a:pt x="17753" y="106011"/>
                      <a:pt x="24110" y="108051"/>
                      <a:pt x="29028" y="112129"/>
                    </a:cubicBezTo>
                    <a:cubicBezTo>
                      <a:pt x="33946" y="116207"/>
                      <a:pt x="36345" y="124843"/>
                      <a:pt x="31187" y="128442"/>
                    </a:cubicBezTo>
                    <a:cubicBezTo>
                      <a:pt x="29533" y="129527"/>
                      <a:pt x="27611" y="129811"/>
                      <a:pt x="25595" y="129811"/>
                    </a:cubicBezTo>
                    <a:cubicBezTo>
                      <a:pt x="23390" y="129811"/>
                      <a:pt x="21072" y="129472"/>
                      <a:pt x="18866" y="129472"/>
                    </a:cubicBezTo>
                    <a:cubicBezTo>
                      <a:pt x="18410" y="129472"/>
                      <a:pt x="17958" y="129486"/>
                      <a:pt x="17513" y="129521"/>
                    </a:cubicBezTo>
                    <a:cubicBezTo>
                      <a:pt x="5398" y="130241"/>
                      <a:pt x="0" y="146674"/>
                      <a:pt x="5278" y="157709"/>
                    </a:cubicBezTo>
                    <a:cubicBezTo>
                      <a:pt x="10556" y="168625"/>
                      <a:pt x="22071" y="174742"/>
                      <a:pt x="32866" y="180140"/>
                    </a:cubicBezTo>
                    <a:lnTo>
                      <a:pt x="32866" y="180260"/>
                    </a:lnTo>
                    <a:cubicBezTo>
                      <a:pt x="36944" y="182179"/>
                      <a:pt x="40783" y="184458"/>
                      <a:pt x="44621" y="186737"/>
                    </a:cubicBezTo>
                    <a:cubicBezTo>
                      <a:pt x="51818" y="189616"/>
                      <a:pt x="59375" y="191415"/>
                      <a:pt x="67171" y="191895"/>
                    </a:cubicBezTo>
                    <a:cubicBezTo>
                      <a:pt x="67881" y="191930"/>
                      <a:pt x="68594" y="191948"/>
                      <a:pt x="69309" y="191948"/>
                    </a:cubicBezTo>
                    <a:cubicBezTo>
                      <a:pt x="83091" y="191948"/>
                      <a:pt x="97568" y="185367"/>
                      <a:pt x="103156" y="172823"/>
                    </a:cubicBezTo>
                    <a:cubicBezTo>
                      <a:pt x="108913" y="159748"/>
                      <a:pt x="100037" y="141036"/>
                      <a:pt x="85643" y="140797"/>
                    </a:cubicBezTo>
                    <a:cubicBezTo>
                      <a:pt x="91881" y="136358"/>
                      <a:pt x="97758" y="130841"/>
                      <a:pt x="100757" y="123884"/>
                    </a:cubicBezTo>
                    <a:cubicBezTo>
                      <a:pt x="103876" y="116807"/>
                      <a:pt x="103516" y="107811"/>
                      <a:pt x="98358" y="102293"/>
                    </a:cubicBezTo>
                    <a:cubicBezTo>
                      <a:pt x="95714" y="99403"/>
                      <a:pt x="91683" y="97837"/>
                      <a:pt x="87768" y="97837"/>
                    </a:cubicBezTo>
                    <a:cubicBezTo>
                      <a:pt x="84046" y="97837"/>
                      <a:pt x="80428" y="99253"/>
                      <a:pt x="78207" y="102293"/>
                    </a:cubicBezTo>
                    <a:cubicBezTo>
                      <a:pt x="76407" y="104812"/>
                      <a:pt x="75328" y="108171"/>
                      <a:pt x="72449" y="109250"/>
                    </a:cubicBezTo>
                    <a:cubicBezTo>
                      <a:pt x="71899" y="109477"/>
                      <a:pt x="71347" y="109581"/>
                      <a:pt x="70804" y="109581"/>
                    </a:cubicBezTo>
                    <a:cubicBezTo>
                      <a:pt x="67323" y="109581"/>
                      <a:pt x="64237" y="105293"/>
                      <a:pt x="64653" y="101453"/>
                    </a:cubicBezTo>
                    <a:cubicBezTo>
                      <a:pt x="65132" y="97015"/>
                      <a:pt x="68491" y="93537"/>
                      <a:pt x="71370" y="90298"/>
                    </a:cubicBezTo>
                    <a:cubicBezTo>
                      <a:pt x="74368" y="86940"/>
                      <a:pt x="77247" y="82861"/>
                      <a:pt x="76647" y="78423"/>
                    </a:cubicBezTo>
                    <a:cubicBezTo>
                      <a:pt x="75208" y="69067"/>
                      <a:pt x="61894" y="68827"/>
                      <a:pt x="53977" y="63790"/>
                    </a:cubicBezTo>
                    <a:cubicBezTo>
                      <a:pt x="46420" y="58992"/>
                      <a:pt x="44021" y="49276"/>
                      <a:pt x="43542" y="40400"/>
                    </a:cubicBezTo>
                    <a:cubicBezTo>
                      <a:pt x="43182" y="31523"/>
                      <a:pt x="44141" y="22407"/>
                      <a:pt x="41383" y="13891"/>
                    </a:cubicBezTo>
                    <a:cubicBezTo>
                      <a:pt x="38877" y="6582"/>
                      <a:pt x="32008" y="0"/>
                      <a:pt x="24574" y="0"/>
                    </a:cubicBezTo>
                    <a:close/>
                  </a:path>
                </a:pathLst>
              </a:custGeom>
              <a:solidFill>
                <a:srgbClr val="588E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67;p60">
                <a:extLst>
                  <a:ext uri="{FF2B5EF4-FFF2-40B4-BE49-F238E27FC236}">
                    <a16:creationId xmlns:a16="http://schemas.microsoft.com/office/drawing/2014/main" id="{81720A0C-56E8-2007-5F05-F9DB29C236B4}"/>
                  </a:ext>
                </a:extLst>
              </p:cNvPr>
              <p:cNvSpPr/>
              <p:nvPr/>
            </p:nvSpPr>
            <p:spPr>
              <a:xfrm>
                <a:off x="3046825" y="1080750"/>
                <a:ext cx="1391425" cy="4345150"/>
              </a:xfrm>
              <a:custGeom>
                <a:avLst/>
                <a:gdLst/>
                <a:ahLst/>
                <a:cxnLst/>
                <a:rect l="l" t="t" r="r" b="b"/>
                <a:pathLst>
                  <a:path w="55657" h="17380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79" y="6958"/>
                      <a:pt x="6837" y="13915"/>
                      <a:pt x="10076" y="20992"/>
                    </a:cubicBezTo>
                    <a:cubicBezTo>
                      <a:pt x="13194" y="27949"/>
                      <a:pt x="16073" y="35145"/>
                      <a:pt x="18832" y="42342"/>
                    </a:cubicBezTo>
                    <a:cubicBezTo>
                      <a:pt x="24230" y="56856"/>
                      <a:pt x="28668" y="71610"/>
                      <a:pt x="32146" y="86603"/>
                    </a:cubicBezTo>
                    <a:lnTo>
                      <a:pt x="33346" y="92241"/>
                    </a:lnTo>
                    <a:lnTo>
                      <a:pt x="34545" y="97998"/>
                    </a:lnTo>
                    <a:cubicBezTo>
                      <a:pt x="35385" y="101717"/>
                      <a:pt x="35985" y="105555"/>
                      <a:pt x="36584" y="109394"/>
                    </a:cubicBezTo>
                    <a:cubicBezTo>
                      <a:pt x="37184" y="113112"/>
                      <a:pt x="37784" y="116950"/>
                      <a:pt x="38264" y="120789"/>
                    </a:cubicBezTo>
                    <a:cubicBezTo>
                      <a:pt x="38624" y="124627"/>
                      <a:pt x="39103" y="128465"/>
                      <a:pt x="39463" y="132304"/>
                    </a:cubicBezTo>
                    <a:cubicBezTo>
                      <a:pt x="40183" y="139980"/>
                      <a:pt x="40543" y="147897"/>
                      <a:pt x="42582" y="155334"/>
                    </a:cubicBezTo>
                    <a:cubicBezTo>
                      <a:pt x="43421" y="159172"/>
                      <a:pt x="44981" y="162771"/>
                      <a:pt x="47020" y="166129"/>
                    </a:cubicBezTo>
                    <a:cubicBezTo>
                      <a:pt x="49179" y="169488"/>
                      <a:pt x="52178" y="172127"/>
                      <a:pt x="55656" y="173806"/>
                    </a:cubicBezTo>
                    <a:cubicBezTo>
                      <a:pt x="52298" y="171887"/>
                      <a:pt x="49539" y="169128"/>
                      <a:pt x="47500" y="165769"/>
                    </a:cubicBezTo>
                    <a:cubicBezTo>
                      <a:pt x="45581" y="162531"/>
                      <a:pt x="44261" y="158932"/>
                      <a:pt x="43541" y="155094"/>
                    </a:cubicBezTo>
                    <a:cubicBezTo>
                      <a:pt x="41862" y="147657"/>
                      <a:pt x="41742" y="139860"/>
                      <a:pt x="41142" y="132184"/>
                    </a:cubicBezTo>
                    <a:cubicBezTo>
                      <a:pt x="39943" y="116710"/>
                      <a:pt x="37664" y="101237"/>
                      <a:pt x="34185" y="86124"/>
                    </a:cubicBezTo>
                    <a:cubicBezTo>
                      <a:pt x="33466" y="82285"/>
                      <a:pt x="32506" y="78567"/>
                      <a:pt x="31427" y="74848"/>
                    </a:cubicBezTo>
                    <a:cubicBezTo>
                      <a:pt x="30347" y="71130"/>
                      <a:pt x="29388" y="67412"/>
                      <a:pt x="28188" y="63693"/>
                    </a:cubicBezTo>
                    <a:lnTo>
                      <a:pt x="26389" y="58056"/>
                    </a:lnTo>
                    <a:cubicBezTo>
                      <a:pt x="25789" y="56256"/>
                      <a:pt x="25069" y="54457"/>
                      <a:pt x="24470" y="52658"/>
                    </a:cubicBezTo>
                    <a:cubicBezTo>
                      <a:pt x="23270" y="48940"/>
                      <a:pt x="21831" y="45341"/>
                      <a:pt x="20391" y="41743"/>
                    </a:cubicBezTo>
                    <a:cubicBezTo>
                      <a:pt x="17513" y="34546"/>
                      <a:pt x="14394" y="27349"/>
                      <a:pt x="11035" y="20392"/>
                    </a:cubicBezTo>
                    <a:cubicBezTo>
                      <a:pt x="7677" y="13555"/>
                      <a:pt x="3839" y="6718"/>
                      <a:pt x="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468;p60">
                <a:extLst>
                  <a:ext uri="{FF2B5EF4-FFF2-40B4-BE49-F238E27FC236}">
                    <a16:creationId xmlns:a16="http://schemas.microsoft.com/office/drawing/2014/main" id="{8587902A-F841-C78A-544C-C41855D6FB71}"/>
                  </a:ext>
                </a:extLst>
              </p:cNvPr>
              <p:cNvSpPr/>
              <p:nvPr/>
            </p:nvSpPr>
            <p:spPr>
              <a:xfrm>
                <a:off x="3688550" y="2046325"/>
                <a:ext cx="122950" cy="60277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4111" extrusionOk="0">
                    <a:moveTo>
                      <a:pt x="2039" y="1"/>
                    </a:moveTo>
                    <a:lnTo>
                      <a:pt x="2039" y="1"/>
                    </a:lnTo>
                    <a:cubicBezTo>
                      <a:pt x="4438" y="7798"/>
                      <a:pt x="3719" y="16194"/>
                      <a:pt x="0" y="23511"/>
                    </a:cubicBezTo>
                    <a:lnTo>
                      <a:pt x="1320" y="24111"/>
                    </a:lnTo>
                    <a:cubicBezTo>
                      <a:pt x="4678" y="16434"/>
                      <a:pt x="4918" y="7798"/>
                      <a:pt x="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469;p60">
                <a:extLst>
                  <a:ext uri="{FF2B5EF4-FFF2-40B4-BE49-F238E27FC236}">
                    <a16:creationId xmlns:a16="http://schemas.microsoft.com/office/drawing/2014/main" id="{5B2D191E-740C-B929-56D9-257640E283C2}"/>
                  </a:ext>
                </a:extLst>
              </p:cNvPr>
              <p:cNvSpPr/>
              <p:nvPr/>
            </p:nvSpPr>
            <p:spPr>
              <a:xfrm>
                <a:off x="3235725" y="882825"/>
                <a:ext cx="131975" cy="761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0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9717"/>
                      <a:pt x="4679" y="20032"/>
                      <a:pt x="3479" y="30348"/>
                    </a:cubicBezTo>
                    <a:lnTo>
                      <a:pt x="4319" y="30468"/>
                    </a:lnTo>
                    <a:cubicBezTo>
                      <a:pt x="5279" y="20032"/>
                      <a:pt x="3719" y="9717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470;p60">
                <a:extLst>
                  <a:ext uri="{FF2B5EF4-FFF2-40B4-BE49-F238E27FC236}">
                    <a16:creationId xmlns:a16="http://schemas.microsoft.com/office/drawing/2014/main" id="{B395500C-A429-EA5D-D3EA-A5EC407E9EE2}"/>
                  </a:ext>
                </a:extLst>
              </p:cNvPr>
              <p:cNvSpPr/>
              <p:nvPr/>
            </p:nvSpPr>
            <p:spPr>
              <a:xfrm>
                <a:off x="2941875" y="1431600"/>
                <a:ext cx="473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18952" h="17154" extrusionOk="0">
                    <a:moveTo>
                      <a:pt x="0" y="0"/>
                    </a:moveTo>
                    <a:cubicBezTo>
                      <a:pt x="3718" y="7917"/>
                      <a:pt x="10435" y="14154"/>
                      <a:pt x="18712" y="17153"/>
                    </a:cubicBezTo>
                    <a:lnTo>
                      <a:pt x="18952" y="16433"/>
                    </a:lnTo>
                    <a:cubicBezTo>
                      <a:pt x="10675" y="13675"/>
                      <a:pt x="3838" y="779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471;p60">
                <a:extLst>
                  <a:ext uri="{FF2B5EF4-FFF2-40B4-BE49-F238E27FC236}">
                    <a16:creationId xmlns:a16="http://schemas.microsoft.com/office/drawing/2014/main" id="{E7731069-17B3-1EBF-BF2C-66148C83173D}"/>
                  </a:ext>
                </a:extLst>
              </p:cNvPr>
              <p:cNvSpPr/>
              <p:nvPr/>
            </p:nvSpPr>
            <p:spPr>
              <a:xfrm>
                <a:off x="3268725" y="2730050"/>
                <a:ext cx="563775" cy="392850"/>
              </a:xfrm>
              <a:custGeom>
                <a:avLst/>
                <a:gdLst/>
                <a:ahLst/>
                <a:cxnLst/>
                <a:rect l="l" t="t" r="r" b="b"/>
                <a:pathLst>
                  <a:path w="22551" h="157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8" y="8397"/>
                      <a:pt x="12835" y="14274"/>
                      <a:pt x="22311" y="15713"/>
                    </a:cubicBezTo>
                    <a:lnTo>
                      <a:pt x="22551" y="14274"/>
                    </a:lnTo>
                    <a:cubicBezTo>
                      <a:pt x="13195" y="13195"/>
                      <a:pt x="4918" y="791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472;p60">
                <a:extLst>
                  <a:ext uri="{FF2B5EF4-FFF2-40B4-BE49-F238E27FC236}">
                    <a16:creationId xmlns:a16="http://schemas.microsoft.com/office/drawing/2014/main" id="{EC60F08B-8D43-7D7C-5E09-D47FD09F27CF}"/>
                  </a:ext>
                </a:extLst>
              </p:cNvPr>
              <p:cNvSpPr/>
              <p:nvPr/>
            </p:nvSpPr>
            <p:spPr>
              <a:xfrm>
                <a:off x="2872900" y="3867900"/>
                <a:ext cx="1238475" cy="742350"/>
              </a:xfrm>
              <a:custGeom>
                <a:avLst/>
                <a:gdLst/>
                <a:ahLst/>
                <a:cxnLst/>
                <a:rect l="l" t="t" r="r" b="b"/>
                <a:pathLst>
                  <a:path w="49539" h="29694" extrusionOk="0">
                    <a:moveTo>
                      <a:pt x="13104" y="0"/>
                    </a:moveTo>
                    <a:cubicBezTo>
                      <a:pt x="8682" y="0"/>
                      <a:pt x="4245" y="779"/>
                      <a:pt x="0" y="2346"/>
                    </a:cubicBezTo>
                    <a:cubicBezTo>
                      <a:pt x="3852" y="1062"/>
                      <a:pt x="7827" y="426"/>
                      <a:pt x="11778" y="426"/>
                    </a:cubicBezTo>
                    <a:cubicBezTo>
                      <a:pt x="18159" y="426"/>
                      <a:pt x="24476" y="2084"/>
                      <a:pt x="30107" y="5344"/>
                    </a:cubicBezTo>
                    <a:cubicBezTo>
                      <a:pt x="39103" y="10622"/>
                      <a:pt x="45341" y="19498"/>
                      <a:pt x="47260" y="29694"/>
                    </a:cubicBezTo>
                    <a:lnTo>
                      <a:pt x="49539" y="29214"/>
                    </a:lnTo>
                    <a:cubicBezTo>
                      <a:pt x="47020" y="18659"/>
                      <a:pt x="40183" y="9662"/>
                      <a:pt x="30707" y="4385"/>
                    </a:cubicBezTo>
                    <a:cubicBezTo>
                      <a:pt x="25223" y="1469"/>
                      <a:pt x="19178" y="0"/>
                      <a:pt x="1310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473;p60">
                <a:extLst>
                  <a:ext uri="{FF2B5EF4-FFF2-40B4-BE49-F238E27FC236}">
                    <a16:creationId xmlns:a16="http://schemas.microsoft.com/office/drawing/2014/main" id="{5C6C4494-5EA0-F64D-3C8A-F766C9361B42}"/>
                  </a:ext>
                </a:extLst>
              </p:cNvPr>
              <p:cNvSpPr/>
              <p:nvPr/>
            </p:nvSpPr>
            <p:spPr>
              <a:xfrm>
                <a:off x="3172775" y="3938525"/>
                <a:ext cx="3628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11036" extrusionOk="0">
                    <a:moveTo>
                      <a:pt x="14514" y="0"/>
                    </a:moveTo>
                    <a:cubicBezTo>
                      <a:pt x="8037" y="720"/>
                      <a:pt x="2399" y="4918"/>
                      <a:pt x="0" y="11036"/>
                    </a:cubicBezTo>
                    <a:cubicBezTo>
                      <a:pt x="2639" y="5158"/>
                      <a:pt x="8156" y="1200"/>
                      <a:pt x="14514" y="720"/>
                    </a:cubicBezTo>
                    <a:lnTo>
                      <a:pt x="14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474;p60">
                <a:extLst>
                  <a:ext uri="{FF2B5EF4-FFF2-40B4-BE49-F238E27FC236}">
                    <a16:creationId xmlns:a16="http://schemas.microsoft.com/office/drawing/2014/main" id="{D51B33EF-E1A4-AB6A-12E2-587DF533E5AB}"/>
                  </a:ext>
                </a:extLst>
              </p:cNvPr>
              <p:cNvSpPr/>
              <p:nvPr/>
            </p:nvSpPr>
            <p:spPr>
              <a:xfrm>
                <a:off x="3496625" y="3644650"/>
                <a:ext cx="251925" cy="410850"/>
              </a:xfrm>
              <a:custGeom>
                <a:avLst/>
                <a:gdLst/>
                <a:ahLst/>
                <a:cxnLst/>
                <a:rect l="l" t="t" r="r" b="b"/>
                <a:pathLst>
                  <a:path w="10077" h="164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158" y="3959"/>
                      <a:pt x="8277" y="9956"/>
                      <a:pt x="8517" y="16433"/>
                    </a:cubicBezTo>
                    <a:lnTo>
                      <a:pt x="10076" y="16313"/>
                    </a:lnTo>
                    <a:cubicBezTo>
                      <a:pt x="9236" y="9596"/>
                      <a:pt x="5638" y="3719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475;p60">
                <a:extLst>
                  <a:ext uri="{FF2B5EF4-FFF2-40B4-BE49-F238E27FC236}">
                    <a16:creationId xmlns:a16="http://schemas.microsoft.com/office/drawing/2014/main" id="{C76FF8E3-0335-C65E-F838-128EB7388913}"/>
                  </a:ext>
                </a:extLst>
              </p:cNvPr>
              <p:cNvSpPr/>
              <p:nvPr/>
            </p:nvSpPr>
            <p:spPr>
              <a:xfrm>
                <a:off x="3406650" y="2628075"/>
                <a:ext cx="143975" cy="374875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149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4199"/>
                      <a:pt x="5159" y="9597"/>
                      <a:pt x="5039" y="14995"/>
                    </a:cubicBezTo>
                    <a:lnTo>
                      <a:pt x="5758" y="14995"/>
                    </a:lnTo>
                    <a:cubicBezTo>
                      <a:pt x="5758" y="9477"/>
                      <a:pt x="3719" y="4199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476;p60">
                <a:extLst>
                  <a:ext uri="{FF2B5EF4-FFF2-40B4-BE49-F238E27FC236}">
                    <a16:creationId xmlns:a16="http://schemas.microsoft.com/office/drawing/2014/main" id="{668F2D73-66D2-EED8-918D-97CBF5C91CE6}"/>
                  </a:ext>
                </a:extLst>
              </p:cNvPr>
              <p:cNvSpPr/>
              <p:nvPr/>
            </p:nvSpPr>
            <p:spPr>
              <a:xfrm>
                <a:off x="4015400" y="3359775"/>
                <a:ext cx="446825" cy="593775"/>
              </a:xfrm>
              <a:custGeom>
                <a:avLst/>
                <a:gdLst/>
                <a:ahLst/>
                <a:cxnLst/>
                <a:rect l="l" t="t" r="r" b="b"/>
                <a:pathLst>
                  <a:path w="17873" h="23751" extrusionOk="0">
                    <a:moveTo>
                      <a:pt x="17873" y="0"/>
                    </a:moveTo>
                    <a:cubicBezTo>
                      <a:pt x="16193" y="10076"/>
                      <a:pt x="9476" y="18592"/>
                      <a:pt x="0" y="22431"/>
                    </a:cubicBezTo>
                    <a:lnTo>
                      <a:pt x="600" y="23750"/>
                    </a:lnTo>
                    <a:cubicBezTo>
                      <a:pt x="10196" y="19432"/>
                      <a:pt x="16673" y="10436"/>
                      <a:pt x="178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2560;p60">
              <a:extLst>
                <a:ext uri="{FF2B5EF4-FFF2-40B4-BE49-F238E27FC236}">
                  <a16:creationId xmlns:a16="http://schemas.microsoft.com/office/drawing/2014/main" id="{67F5311B-337E-773E-D985-E60F53DCC4D7}"/>
                </a:ext>
              </a:extLst>
            </p:cNvPr>
            <p:cNvGrpSpPr/>
            <p:nvPr/>
          </p:nvGrpSpPr>
          <p:grpSpPr>
            <a:xfrm rot="13831652" flipV="1">
              <a:off x="63" y="205"/>
              <a:ext cx="2861" cy="2595"/>
              <a:chOff x="508050" y="242250"/>
              <a:chExt cx="6512250" cy="5147800"/>
            </a:xfrm>
            <a:solidFill>
              <a:srgbClr val="F99F1B"/>
            </a:solidFill>
          </p:grpSpPr>
          <p:sp>
            <p:nvSpPr>
              <p:cNvPr id="16" name="Google Shape;2561;p60">
                <a:extLst>
                  <a:ext uri="{FF2B5EF4-FFF2-40B4-BE49-F238E27FC236}">
                    <a16:creationId xmlns:a16="http://schemas.microsoft.com/office/drawing/2014/main" id="{B6B5BD6B-8ED5-197D-DC32-A06B53182292}"/>
                  </a:ext>
                </a:extLst>
              </p:cNvPr>
              <p:cNvSpPr/>
              <p:nvPr/>
            </p:nvSpPr>
            <p:spPr>
              <a:xfrm>
                <a:off x="508050" y="242250"/>
                <a:ext cx="6512250" cy="5147800"/>
              </a:xfrm>
              <a:custGeom>
                <a:avLst/>
                <a:gdLst/>
                <a:ahLst/>
                <a:cxnLst/>
                <a:rect l="l" t="t" r="r" b="b"/>
                <a:pathLst>
                  <a:path w="260490" h="205912" extrusionOk="0">
                    <a:moveTo>
                      <a:pt x="192120" y="0"/>
                    </a:moveTo>
                    <a:cubicBezTo>
                      <a:pt x="185268" y="0"/>
                      <a:pt x="178662" y="685"/>
                      <a:pt x="172695" y="2150"/>
                    </a:cubicBezTo>
                    <a:cubicBezTo>
                      <a:pt x="150698" y="7746"/>
                      <a:pt x="131403" y="21639"/>
                      <a:pt x="119054" y="40742"/>
                    </a:cubicBezTo>
                    <a:cubicBezTo>
                      <a:pt x="127586" y="36582"/>
                      <a:pt x="136945" y="34486"/>
                      <a:pt x="146314" y="34486"/>
                    </a:cubicBezTo>
                    <a:cubicBezTo>
                      <a:pt x="153894" y="34486"/>
                      <a:pt x="161481" y="35858"/>
                      <a:pt x="168643" y="38619"/>
                    </a:cubicBezTo>
                    <a:cubicBezTo>
                      <a:pt x="131210" y="41128"/>
                      <a:pt x="97828" y="63125"/>
                      <a:pt x="80848" y="96506"/>
                    </a:cubicBezTo>
                    <a:cubicBezTo>
                      <a:pt x="94190" y="89501"/>
                      <a:pt x="108974" y="85812"/>
                      <a:pt x="124078" y="85812"/>
                    </a:cubicBezTo>
                    <a:cubicBezTo>
                      <a:pt x="126449" y="85812"/>
                      <a:pt x="128827" y="85903"/>
                      <a:pt x="131210" y="86086"/>
                    </a:cubicBezTo>
                    <a:cubicBezTo>
                      <a:pt x="108790" y="128808"/>
                      <a:pt x="61336" y="156670"/>
                      <a:pt x="13377" y="156670"/>
                    </a:cubicBezTo>
                    <a:cubicBezTo>
                      <a:pt x="8916" y="156670"/>
                      <a:pt x="4450" y="156429"/>
                      <a:pt x="0" y="155936"/>
                    </a:cubicBezTo>
                    <a:lnTo>
                      <a:pt x="0" y="155936"/>
                    </a:lnTo>
                    <a:cubicBezTo>
                      <a:pt x="12928" y="173881"/>
                      <a:pt x="32802" y="185458"/>
                      <a:pt x="54799" y="188160"/>
                    </a:cubicBezTo>
                    <a:cubicBezTo>
                      <a:pt x="57551" y="188447"/>
                      <a:pt x="60300" y="188589"/>
                      <a:pt x="63036" y="188589"/>
                    </a:cubicBezTo>
                    <a:cubicBezTo>
                      <a:pt x="82362" y="188589"/>
                      <a:pt x="101044" y="181517"/>
                      <a:pt x="115580" y="168671"/>
                    </a:cubicBezTo>
                    <a:lnTo>
                      <a:pt x="115580" y="168671"/>
                    </a:lnTo>
                    <a:cubicBezTo>
                      <a:pt x="113265" y="184494"/>
                      <a:pt x="102845" y="198194"/>
                      <a:pt x="87988" y="204368"/>
                    </a:cubicBezTo>
                    <a:cubicBezTo>
                      <a:pt x="92621" y="205079"/>
                      <a:pt x="97250" y="205427"/>
                      <a:pt x="101842" y="205427"/>
                    </a:cubicBezTo>
                    <a:cubicBezTo>
                      <a:pt x="130906" y="205427"/>
                      <a:pt x="158453" y="191482"/>
                      <a:pt x="175782" y="167321"/>
                    </a:cubicBezTo>
                    <a:cubicBezTo>
                      <a:pt x="181185" y="179477"/>
                      <a:pt x="181764" y="193370"/>
                      <a:pt x="177133" y="205912"/>
                    </a:cubicBezTo>
                    <a:cubicBezTo>
                      <a:pt x="222478" y="179284"/>
                      <a:pt x="252386" y="132975"/>
                      <a:pt x="258174" y="80876"/>
                    </a:cubicBezTo>
                    <a:cubicBezTo>
                      <a:pt x="260490" y="57529"/>
                      <a:pt x="257210" y="32637"/>
                      <a:pt x="245246" y="12763"/>
                    </a:cubicBezTo>
                    <a:lnTo>
                      <a:pt x="245053" y="12956"/>
                    </a:lnTo>
                    <a:cubicBezTo>
                      <a:pt x="230711" y="4941"/>
                      <a:pt x="210528" y="0"/>
                      <a:pt x="192120" y="0"/>
                    </a:cubicBezTo>
                    <a:close/>
                  </a:path>
                </a:pathLst>
              </a:custGeom>
              <a:solidFill>
                <a:srgbClr val="C940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562;p60">
                <a:extLst>
                  <a:ext uri="{FF2B5EF4-FFF2-40B4-BE49-F238E27FC236}">
                    <a16:creationId xmlns:a16="http://schemas.microsoft.com/office/drawing/2014/main" id="{7ECC9D11-BA94-18EE-0A28-D959E4B669DD}"/>
                  </a:ext>
                </a:extLst>
              </p:cNvPr>
              <p:cNvSpPr/>
              <p:nvPr/>
            </p:nvSpPr>
            <p:spPr>
              <a:xfrm>
                <a:off x="1911800" y="1497150"/>
                <a:ext cx="4520000" cy="2852150"/>
              </a:xfrm>
              <a:custGeom>
                <a:avLst/>
                <a:gdLst/>
                <a:ahLst/>
                <a:cxnLst/>
                <a:rect l="l" t="t" r="r" b="b"/>
                <a:pathLst>
                  <a:path w="180800" h="114086" extrusionOk="0">
                    <a:moveTo>
                      <a:pt x="166906" y="0"/>
                    </a:moveTo>
                    <a:cubicBezTo>
                      <a:pt x="162083" y="0"/>
                      <a:pt x="157452" y="579"/>
                      <a:pt x="152821" y="1737"/>
                    </a:cubicBezTo>
                    <a:cubicBezTo>
                      <a:pt x="143559" y="4245"/>
                      <a:pt x="134876" y="8298"/>
                      <a:pt x="127158" y="13700"/>
                    </a:cubicBezTo>
                    <a:cubicBezTo>
                      <a:pt x="123106" y="16402"/>
                      <a:pt x="119439" y="19489"/>
                      <a:pt x="115966" y="22576"/>
                    </a:cubicBezTo>
                    <a:cubicBezTo>
                      <a:pt x="112300" y="25857"/>
                      <a:pt x="109020" y="29330"/>
                      <a:pt x="105933" y="32803"/>
                    </a:cubicBezTo>
                    <a:cubicBezTo>
                      <a:pt x="99758" y="39942"/>
                      <a:pt x="93969" y="47275"/>
                      <a:pt x="88374" y="54800"/>
                    </a:cubicBezTo>
                    <a:cubicBezTo>
                      <a:pt x="82778" y="62518"/>
                      <a:pt x="77182" y="69850"/>
                      <a:pt x="71201" y="76990"/>
                    </a:cubicBezTo>
                    <a:cubicBezTo>
                      <a:pt x="68306" y="80656"/>
                      <a:pt x="65219" y="84129"/>
                      <a:pt x="61939" y="87409"/>
                    </a:cubicBezTo>
                    <a:cubicBezTo>
                      <a:pt x="58658" y="90497"/>
                      <a:pt x="55185" y="93584"/>
                      <a:pt x="51519" y="96478"/>
                    </a:cubicBezTo>
                    <a:cubicBezTo>
                      <a:pt x="44187" y="102267"/>
                      <a:pt x="36083" y="106898"/>
                      <a:pt x="27400" y="109985"/>
                    </a:cubicBezTo>
                    <a:cubicBezTo>
                      <a:pt x="22962" y="111529"/>
                      <a:pt x="18524" y="112494"/>
                      <a:pt x="13893" y="113073"/>
                    </a:cubicBezTo>
                    <a:cubicBezTo>
                      <a:pt x="11953" y="113315"/>
                      <a:pt x="9980" y="113422"/>
                      <a:pt x="8015" y="113422"/>
                    </a:cubicBezTo>
                    <a:cubicBezTo>
                      <a:pt x="5289" y="113422"/>
                      <a:pt x="2579" y="113216"/>
                      <a:pt x="0" y="112880"/>
                    </a:cubicBezTo>
                    <a:lnTo>
                      <a:pt x="0" y="112880"/>
                    </a:lnTo>
                    <a:cubicBezTo>
                      <a:pt x="3698" y="113684"/>
                      <a:pt x="7665" y="114086"/>
                      <a:pt x="11564" y="114086"/>
                    </a:cubicBezTo>
                    <a:cubicBezTo>
                      <a:pt x="12344" y="114086"/>
                      <a:pt x="13121" y="114070"/>
                      <a:pt x="13893" y="114037"/>
                    </a:cubicBezTo>
                    <a:cubicBezTo>
                      <a:pt x="18717" y="113844"/>
                      <a:pt x="23348" y="113073"/>
                      <a:pt x="27979" y="111722"/>
                    </a:cubicBezTo>
                    <a:cubicBezTo>
                      <a:pt x="37047" y="108828"/>
                      <a:pt x="45538" y="104390"/>
                      <a:pt x="53256" y="98794"/>
                    </a:cubicBezTo>
                    <a:cubicBezTo>
                      <a:pt x="57115" y="95900"/>
                      <a:pt x="60781" y="92812"/>
                      <a:pt x="64254" y="89725"/>
                    </a:cubicBezTo>
                    <a:cubicBezTo>
                      <a:pt x="67534" y="86252"/>
                      <a:pt x="70815" y="82779"/>
                      <a:pt x="73902" y="79305"/>
                    </a:cubicBezTo>
                    <a:cubicBezTo>
                      <a:pt x="80077" y="71973"/>
                      <a:pt x="85479" y="64448"/>
                      <a:pt x="91075" y="56922"/>
                    </a:cubicBezTo>
                    <a:cubicBezTo>
                      <a:pt x="96671" y="49397"/>
                      <a:pt x="102266" y="41872"/>
                      <a:pt x="108441" y="34925"/>
                    </a:cubicBezTo>
                    <a:cubicBezTo>
                      <a:pt x="111528" y="31452"/>
                      <a:pt x="114616" y="27979"/>
                      <a:pt x="118089" y="24892"/>
                    </a:cubicBezTo>
                    <a:cubicBezTo>
                      <a:pt x="121369" y="21612"/>
                      <a:pt x="124842" y="18717"/>
                      <a:pt x="128701" y="16016"/>
                    </a:cubicBezTo>
                    <a:cubicBezTo>
                      <a:pt x="136034" y="10420"/>
                      <a:pt x="144331" y="6175"/>
                      <a:pt x="153207" y="3474"/>
                    </a:cubicBezTo>
                    <a:cubicBezTo>
                      <a:pt x="157645" y="2123"/>
                      <a:pt x="162276" y="1351"/>
                      <a:pt x="166906" y="965"/>
                    </a:cubicBezTo>
                    <a:cubicBezTo>
                      <a:pt x="167678" y="933"/>
                      <a:pt x="168450" y="917"/>
                      <a:pt x="169222" y="917"/>
                    </a:cubicBezTo>
                    <a:cubicBezTo>
                      <a:pt x="173081" y="917"/>
                      <a:pt x="176940" y="1319"/>
                      <a:pt x="180799" y="2123"/>
                    </a:cubicBezTo>
                    <a:cubicBezTo>
                      <a:pt x="176168" y="772"/>
                      <a:pt x="171537" y="0"/>
                      <a:pt x="1669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563;p60">
                <a:extLst>
                  <a:ext uri="{FF2B5EF4-FFF2-40B4-BE49-F238E27FC236}">
                    <a16:creationId xmlns:a16="http://schemas.microsoft.com/office/drawing/2014/main" id="{CD17B299-2EE5-ACED-95D8-C2FE33555E9F}"/>
                  </a:ext>
                </a:extLst>
              </p:cNvPr>
              <p:cNvSpPr/>
              <p:nvPr/>
            </p:nvSpPr>
            <p:spPr>
              <a:xfrm>
                <a:off x="5110025" y="1511625"/>
                <a:ext cx="892450" cy="2325150"/>
              </a:xfrm>
              <a:custGeom>
                <a:avLst/>
                <a:gdLst/>
                <a:ahLst/>
                <a:cxnLst/>
                <a:rect l="l" t="t" r="r" b="b"/>
                <a:pathLst>
                  <a:path w="35698" h="93006" extrusionOk="0">
                    <a:moveTo>
                      <a:pt x="35697" y="0"/>
                    </a:moveTo>
                    <a:cubicBezTo>
                      <a:pt x="31066" y="193"/>
                      <a:pt x="26628" y="1737"/>
                      <a:pt x="23155" y="4824"/>
                    </a:cubicBezTo>
                    <a:cubicBezTo>
                      <a:pt x="19875" y="7912"/>
                      <a:pt x="17174" y="11771"/>
                      <a:pt x="15437" y="16016"/>
                    </a:cubicBezTo>
                    <a:cubicBezTo>
                      <a:pt x="13700" y="20261"/>
                      <a:pt x="12350" y="24506"/>
                      <a:pt x="11578" y="29137"/>
                    </a:cubicBezTo>
                    <a:cubicBezTo>
                      <a:pt x="10806" y="33382"/>
                      <a:pt x="10420" y="38013"/>
                      <a:pt x="10227" y="42451"/>
                    </a:cubicBezTo>
                    <a:cubicBezTo>
                      <a:pt x="9648" y="51327"/>
                      <a:pt x="9841" y="60010"/>
                      <a:pt x="8683" y="68693"/>
                    </a:cubicBezTo>
                    <a:cubicBezTo>
                      <a:pt x="7912" y="77376"/>
                      <a:pt x="5017" y="85673"/>
                      <a:pt x="0" y="93005"/>
                    </a:cubicBezTo>
                    <a:cubicBezTo>
                      <a:pt x="6175" y="86252"/>
                      <a:pt x="10227" y="77954"/>
                      <a:pt x="11578" y="69079"/>
                    </a:cubicBezTo>
                    <a:cubicBezTo>
                      <a:pt x="12929" y="60203"/>
                      <a:pt x="13507" y="51327"/>
                      <a:pt x="13700" y="42451"/>
                    </a:cubicBezTo>
                    <a:cubicBezTo>
                      <a:pt x="13893" y="33961"/>
                      <a:pt x="15437" y="25471"/>
                      <a:pt x="18331" y="17173"/>
                    </a:cubicBezTo>
                    <a:cubicBezTo>
                      <a:pt x="19489" y="13121"/>
                      <a:pt x="21612" y="9455"/>
                      <a:pt x="24506" y="6175"/>
                    </a:cubicBezTo>
                    <a:cubicBezTo>
                      <a:pt x="25857" y="4631"/>
                      <a:pt x="27593" y="3281"/>
                      <a:pt x="29523" y="2316"/>
                    </a:cubicBezTo>
                    <a:cubicBezTo>
                      <a:pt x="31452" y="1351"/>
                      <a:pt x="33575" y="579"/>
                      <a:pt x="356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564;p60">
                <a:extLst>
                  <a:ext uri="{FF2B5EF4-FFF2-40B4-BE49-F238E27FC236}">
                    <a16:creationId xmlns:a16="http://schemas.microsoft.com/office/drawing/2014/main" id="{0AFBC3BC-DC66-42CB-3E9E-A279802238B1}"/>
                  </a:ext>
                </a:extLst>
              </p:cNvPr>
              <p:cNvSpPr/>
              <p:nvPr/>
            </p:nvSpPr>
            <p:spPr>
              <a:xfrm>
                <a:off x="3884750" y="1723875"/>
                <a:ext cx="1389300" cy="3159675"/>
              </a:xfrm>
              <a:custGeom>
                <a:avLst/>
                <a:gdLst/>
                <a:ahLst/>
                <a:cxnLst/>
                <a:rect l="l" t="t" r="r" b="b"/>
                <a:pathLst>
                  <a:path w="55572" h="126387" extrusionOk="0">
                    <a:moveTo>
                      <a:pt x="55572" y="0"/>
                    </a:moveTo>
                    <a:lnTo>
                      <a:pt x="55572" y="0"/>
                    </a:lnTo>
                    <a:cubicBezTo>
                      <a:pt x="50362" y="2895"/>
                      <a:pt x="45731" y="6947"/>
                      <a:pt x="42065" y="11964"/>
                    </a:cubicBezTo>
                    <a:cubicBezTo>
                      <a:pt x="38592" y="16981"/>
                      <a:pt x="35698" y="22576"/>
                      <a:pt x="33768" y="28365"/>
                    </a:cubicBezTo>
                    <a:cubicBezTo>
                      <a:pt x="29716" y="40135"/>
                      <a:pt x="28944" y="52484"/>
                      <a:pt x="27979" y="64448"/>
                    </a:cubicBezTo>
                    <a:cubicBezTo>
                      <a:pt x="27015" y="76411"/>
                      <a:pt x="26050" y="88374"/>
                      <a:pt x="21998" y="99373"/>
                    </a:cubicBezTo>
                    <a:cubicBezTo>
                      <a:pt x="19875" y="104968"/>
                      <a:pt x="17174" y="110178"/>
                      <a:pt x="13508" y="115002"/>
                    </a:cubicBezTo>
                    <a:cubicBezTo>
                      <a:pt x="9842" y="119826"/>
                      <a:pt x="5211" y="123685"/>
                      <a:pt x="1" y="126386"/>
                    </a:cubicBezTo>
                    <a:cubicBezTo>
                      <a:pt x="2702" y="125229"/>
                      <a:pt x="5404" y="123878"/>
                      <a:pt x="8105" y="122141"/>
                    </a:cubicBezTo>
                    <a:cubicBezTo>
                      <a:pt x="10420" y="120405"/>
                      <a:pt x="12736" y="118282"/>
                      <a:pt x="14858" y="116160"/>
                    </a:cubicBezTo>
                    <a:cubicBezTo>
                      <a:pt x="18910" y="111529"/>
                      <a:pt x="22191" y="106126"/>
                      <a:pt x="24506" y="100530"/>
                    </a:cubicBezTo>
                    <a:cubicBezTo>
                      <a:pt x="29330" y="89146"/>
                      <a:pt x="30681" y="76797"/>
                      <a:pt x="31646" y="64641"/>
                    </a:cubicBezTo>
                    <a:cubicBezTo>
                      <a:pt x="32417" y="52677"/>
                      <a:pt x="32996" y="40714"/>
                      <a:pt x="36469" y="29137"/>
                    </a:cubicBezTo>
                    <a:cubicBezTo>
                      <a:pt x="38013" y="23541"/>
                      <a:pt x="40521" y="17945"/>
                      <a:pt x="43609" y="12928"/>
                    </a:cubicBezTo>
                    <a:cubicBezTo>
                      <a:pt x="46696" y="7719"/>
                      <a:pt x="50748" y="3281"/>
                      <a:pt x="555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565;p60">
                <a:extLst>
                  <a:ext uri="{FF2B5EF4-FFF2-40B4-BE49-F238E27FC236}">
                    <a16:creationId xmlns:a16="http://schemas.microsoft.com/office/drawing/2014/main" id="{F8F67C05-D772-1EB6-F468-59BDE2DD12CE}"/>
                  </a:ext>
                </a:extLst>
              </p:cNvPr>
              <p:cNvSpPr/>
              <p:nvPr/>
            </p:nvSpPr>
            <p:spPr>
              <a:xfrm>
                <a:off x="1911800" y="4020050"/>
                <a:ext cx="1220450" cy="654575"/>
              </a:xfrm>
              <a:custGeom>
                <a:avLst/>
                <a:gdLst/>
                <a:ahLst/>
                <a:cxnLst/>
                <a:rect l="l" t="t" r="r" b="b"/>
                <a:pathLst>
                  <a:path w="48818" h="26183" extrusionOk="0">
                    <a:moveTo>
                      <a:pt x="48818" y="0"/>
                    </a:moveTo>
                    <a:lnTo>
                      <a:pt x="48818" y="0"/>
                    </a:lnTo>
                    <a:cubicBezTo>
                      <a:pt x="45538" y="3474"/>
                      <a:pt x="42064" y="6561"/>
                      <a:pt x="38205" y="9455"/>
                    </a:cubicBezTo>
                    <a:cubicBezTo>
                      <a:pt x="30873" y="15244"/>
                      <a:pt x="22576" y="19489"/>
                      <a:pt x="13700" y="22576"/>
                    </a:cubicBezTo>
                    <a:cubicBezTo>
                      <a:pt x="9262" y="23927"/>
                      <a:pt x="4631" y="25085"/>
                      <a:pt x="0" y="25856"/>
                    </a:cubicBezTo>
                    <a:cubicBezTo>
                      <a:pt x="1809" y="26074"/>
                      <a:pt x="3618" y="26182"/>
                      <a:pt x="5427" y="26182"/>
                    </a:cubicBezTo>
                    <a:cubicBezTo>
                      <a:pt x="8442" y="26182"/>
                      <a:pt x="11457" y="25881"/>
                      <a:pt x="14472" y="25278"/>
                    </a:cubicBezTo>
                    <a:cubicBezTo>
                      <a:pt x="24119" y="23155"/>
                      <a:pt x="32995" y="18524"/>
                      <a:pt x="40135" y="11771"/>
                    </a:cubicBezTo>
                    <a:cubicBezTo>
                      <a:pt x="43608" y="8297"/>
                      <a:pt x="46502" y="4438"/>
                      <a:pt x="4881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566;p60">
                <a:extLst>
                  <a:ext uri="{FF2B5EF4-FFF2-40B4-BE49-F238E27FC236}">
                    <a16:creationId xmlns:a16="http://schemas.microsoft.com/office/drawing/2014/main" id="{D7D36483-7498-070F-E615-5F6A7707178E}"/>
                  </a:ext>
                </a:extLst>
              </p:cNvPr>
              <p:cNvSpPr/>
              <p:nvPr/>
            </p:nvSpPr>
            <p:spPr>
              <a:xfrm>
                <a:off x="3744875" y="1603950"/>
                <a:ext cx="1630500" cy="240550"/>
              </a:xfrm>
              <a:custGeom>
                <a:avLst/>
                <a:gdLst/>
                <a:ahLst/>
                <a:cxnLst/>
                <a:rect l="l" t="t" r="r" b="b"/>
                <a:pathLst>
                  <a:path w="65220" h="9622" extrusionOk="0">
                    <a:moveTo>
                      <a:pt x="40615" y="1"/>
                    </a:moveTo>
                    <a:cubicBezTo>
                      <a:pt x="32122" y="1"/>
                      <a:pt x="23767" y="1122"/>
                      <a:pt x="15630" y="3447"/>
                    </a:cubicBezTo>
                    <a:cubicBezTo>
                      <a:pt x="10227" y="4990"/>
                      <a:pt x="5017" y="7113"/>
                      <a:pt x="0" y="9621"/>
                    </a:cubicBezTo>
                    <a:cubicBezTo>
                      <a:pt x="5403" y="8464"/>
                      <a:pt x="10806" y="7113"/>
                      <a:pt x="16208" y="6148"/>
                    </a:cubicBezTo>
                    <a:cubicBezTo>
                      <a:pt x="21611" y="5183"/>
                      <a:pt x="27014" y="4411"/>
                      <a:pt x="32417" y="4026"/>
                    </a:cubicBezTo>
                    <a:cubicBezTo>
                      <a:pt x="37819" y="3447"/>
                      <a:pt x="43222" y="3254"/>
                      <a:pt x="48818" y="3254"/>
                    </a:cubicBezTo>
                    <a:cubicBezTo>
                      <a:pt x="54221" y="3254"/>
                      <a:pt x="59816" y="3447"/>
                      <a:pt x="65219" y="3833"/>
                    </a:cubicBezTo>
                    <a:cubicBezTo>
                      <a:pt x="60009" y="2096"/>
                      <a:pt x="54414" y="938"/>
                      <a:pt x="49011" y="359"/>
                    </a:cubicBezTo>
                    <a:cubicBezTo>
                      <a:pt x="46199" y="121"/>
                      <a:pt x="43400" y="1"/>
                      <a:pt x="4061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567;p60">
                <a:extLst>
                  <a:ext uri="{FF2B5EF4-FFF2-40B4-BE49-F238E27FC236}">
                    <a16:creationId xmlns:a16="http://schemas.microsoft.com/office/drawing/2014/main" id="{3F1C9274-E813-4770-5E68-282B08878DA2}"/>
                  </a:ext>
                </a:extLst>
              </p:cNvPr>
              <p:cNvSpPr/>
              <p:nvPr/>
            </p:nvSpPr>
            <p:spPr>
              <a:xfrm>
                <a:off x="3556725" y="3267525"/>
                <a:ext cx="361825" cy="868325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34733" extrusionOk="0">
                    <a:moveTo>
                      <a:pt x="14473" y="0"/>
                    </a:moveTo>
                    <a:lnTo>
                      <a:pt x="10806" y="193"/>
                    </a:lnTo>
                    <a:cubicBezTo>
                      <a:pt x="11964" y="12735"/>
                      <a:pt x="8105" y="25277"/>
                      <a:pt x="1" y="34732"/>
                    </a:cubicBezTo>
                    <a:cubicBezTo>
                      <a:pt x="9456" y="25663"/>
                      <a:pt x="14473" y="13121"/>
                      <a:pt x="144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1" name="Google Shape;21;p2">
            <a:extLst>
              <a:ext uri="{FF2B5EF4-FFF2-40B4-BE49-F238E27FC236}">
                <a16:creationId xmlns:a16="http://schemas.microsoft.com/office/drawing/2014/main" id="{4254381B-FA0A-3E15-62E8-904C6BECF3CF}"/>
              </a:ext>
            </a:extLst>
          </p:cNvPr>
          <p:cNvPicPr preferRelativeResize="0"/>
          <p:nvPr userDrawn="1"/>
        </p:nvPicPr>
        <p:blipFill rotWithShape="1">
          <a:blip r:embed="rId19">
            <a:alphaModFix/>
          </a:blip>
          <a:srcRect l="12422" t="10820" r="12422" b="10828"/>
          <a:stretch/>
        </p:blipFill>
        <p:spPr>
          <a:xfrm>
            <a:off x="-322176" y="7860032"/>
            <a:ext cx="2303376" cy="26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4;p2">
            <a:extLst>
              <a:ext uri="{FF2B5EF4-FFF2-40B4-BE49-F238E27FC236}">
                <a16:creationId xmlns:a16="http://schemas.microsoft.com/office/drawing/2014/main" id="{FF836443-6B36-9A4E-C9A8-B51522A28A02}"/>
              </a:ext>
            </a:extLst>
          </p:cNvPr>
          <p:cNvPicPr preferRelativeResize="0"/>
          <p:nvPr userDrawn="1"/>
        </p:nvPicPr>
        <p:blipFill rotWithShape="1">
          <a:blip r:embed="rId20">
            <a:alphaModFix/>
          </a:blip>
          <a:srcRect l="14225" t="14955" r="14218" b="14962"/>
          <a:stretch/>
        </p:blipFill>
        <p:spPr>
          <a:xfrm rot="8825567">
            <a:off x="15995024" y="175180"/>
            <a:ext cx="2992944" cy="317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组合 6">
            <a:extLst>
              <a:ext uri="{FF2B5EF4-FFF2-40B4-BE49-F238E27FC236}">
                <a16:creationId xmlns:a16="http://schemas.microsoft.com/office/drawing/2014/main" id="{5B06A689-4B4E-AF9E-929D-BED3FE316408}"/>
              </a:ext>
            </a:extLst>
          </p:cNvPr>
          <p:cNvGrpSpPr/>
          <p:nvPr userDrawn="1"/>
        </p:nvGrpSpPr>
        <p:grpSpPr>
          <a:xfrm flipH="1" flipV="1">
            <a:off x="14551745" y="8709620"/>
            <a:ext cx="3736256" cy="1585104"/>
            <a:chOff x="196" y="-1340"/>
            <a:chExt cx="9528" cy="4706"/>
          </a:xfrm>
        </p:grpSpPr>
        <p:grpSp>
          <p:nvGrpSpPr>
            <p:cNvPr id="64" name="Google Shape;2511;p60">
              <a:extLst>
                <a:ext uri="{FF2B5EF4-FFF2-40B4-BE49-F238E27FC236}">
                  <a16:creationId xmlns:a16="http://schemas.microsoft.com/office/drawing/2014/main" id="{825D6FBE-2D40-BD43-2383-BDFF19DDA968}"/>
                </a:ext>
              </a:extLst>
            </p:cNvPr>
            <p:cNvGrpSpPr/>
            <p:nvPr/>
          </p:nvGrpSpPr>
          <p:grpSpPr>
            <a:xfrm rot="8119191">
              <a:off x="7796" y="-799"/>
              <a:ext cx="1928" cy="3662"/>
              <a:chOff x="2392800" y="238125"/>
              <a:chExt cx="2677175" cy="5084850"/>
            </a:xfrm>
            <a:solidFill>
              <a:srgbClr val="C94025"/>
            </a:solidFill>
          </p:grpSpPr>
          <p:sp>
            <p:nvSpPr>
              <p:cNvPr id="102" name="Google Shape;2512;p60">
                <a:extLst>
                  <a:ext uri="{FF2B5EF4-FFF2-40B4-BE49-F238E27FC236}">
                    <a16:creationId xmlns:a16="http://schemas.microsoft.com/office/drawing/2014/main" id="{A24BDB59-C385-FEF2-9782-356B43BAEC1B}"/>
                  </a:ext>
                </a:extLst>
              </p:cNvPr>
              <p:cNvSpPr/>
              <p:nvPr/>
            </p:nvSpPr>
            <p:spPr>
              <a:xfrm>
                <a:off x="2526350" y="690275"/>
                <a:ext cx="1198100" cy="4632700"/>
              </a:xfrm>
              <a:custGeom>
                <a:avLst/>
                <a:gdLst/>
                <a:ahLst/>
                <a:cxnLst/>
                <a:rect l="l" t="t" r="r" b="b"/>
                <a:pathLst>
                  <a:path w="47924" h="185308" extrusionOk="0">
                    <a:moveTo>
                      <a:pt x="35055" y="1"/>
                    </a:moveTo>
                    <a:cubicBezTo>
                      <a:pt x="33546" y="1"/>
                      <a:pt x="31869" y="1290"/>
                      <a:pt x="32203" y="3183"/>
                    </a:cubicBezTo>
                    <a:cubicBezTo>
                      <a:pt x="42560" y="64402"/>
                      <a:pt x="31648" y="127286"/>
                      <a:pt x="1131" y="181292"/>
                    </a:cubicBezTo>
                    <a:cubicBezTo>
                      <a:pt x="0" y="183428"/>
                      <a:pt x="1772" y="185308"/>
                      <a:pt x="3546" y="185308"/>
                    </a:cubicBezTo>
                    <a:cubicBezTo>
                      <a:pt x="4384" y="185308"/>
                      <a:pt x="5221" y="184889"/>
                      <a:pt x="5755" y="183881"/>
                    </a:cubicBezTo>
                    <a:lnTo>
                      <a:pt x="5570" y="183881"/>
                    </a:lnTo>
                    <a:cubicBezTo>
                      <a:pt x="36642" y="128581"/>
                      <a:pt x="47924" y="64402"/>
                      <a:pt x="37197" y="1889"/>
                    </a:cubicBezTo>
                    <a:cubicBezTo>
                      <a:pt x="36976" y="564"/>
                      <a:pt x="36052" y="1"/>
                      <a:pt x="350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13;p60">
                <a:extLst>
                  <a:ext uri="{FF2B5EF4-FFF2-40B4-BE49-F238E27FC236}">
                    <a16:creationId xmlns:a16="http://schemas.microsoft.com/office/drawing/2014/main" id="{6FD782C2-4B91-F7C4-1811-63E00B01232F}"/>
                  </a:ext>
                </a:extLst>
              </p:cNvPr>
              <p:cNvSpPr/>
              <p:nvPr/>
            </p:nvSpPr>
            <p:spPr>
              <a:xfrm>
                <a:off x="3430500" y="641425"/>
                <a:ext cx="899675" cy="1623425"/>
              </a:xfrm>
              <a:custGeom>
                <a:avLst/>
                <a:gdLst/>
                <a:ahLst/>
                <a:cxnLst/>
                <a:rect l="l" t="t" r="r" b="b"/>
                <a:pathLst>
                  <a:path w="35987" h="64937" extrusionOk="0">
                    <a:moveTo>
                      <a:pt x="24544" y="0"/>
                    </a:moveTo>
                    <a:cubicBezTo>
                      <a:pt x="22975" y="0"/>
                      <a:pt x="21451" y="1220"/>
                      <a:pt x="22115" y="3103"/>
                    </a:cubicBezTo>
                    <a:cubicBezTo>
                      <a:pt x="30068" y="25112"/>
                      <a:pt x="22300" y="47676"/>
                      <a:pt x="2325" y="60068"/>
                    </a:cubicBezTo>
                    <a:cubicBezTo>
                      <a:pt x="0" y="61463"/>
                      <a:pt x="1442" y="64936"/>
                      <a:pt x="3712" y="64936"/>
                    </a:cubicBezTo>
                    <a:cubicBezTo>
                      <a:pt x="4151" y="64936"/>
                      <a:pt x="4620" y="64806"/>
                      <a:pt x="5100" y="64507"/>
                    </a:cubicBezTo>
                    <a:cubicBezTo>
                      <a:pt x="26554" y="51745"/>
                      <a:pt x="35987" y="25297"/>
                      <a:pt x="27109" y="1808"/>
                    </a:cubicBezTo>
                    <a:cubicBezTo>
                      <a:pt x="26664" y="547"/>
                      <a:pt x="25594" y="0"/>
                      <a:pt x="245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14;p60">
                <a:extLst>
                  <a:ext uri="{FF2B5EF4-FFF2-40B4-BE49-F238E27FC236}">
                    <a16:creationId xmlns:a16="http://schemas.microsoft.com/office/drawing/2014/main" id="{B6069870-CAA0-941E-9CC4-08CACC502782}"/>
                  </a:ext>
                </a:extLst>
              </p:cNvPr>
              <p:cNvSpPr/>
              <p:nvPr/>
            </p:nvSpPr>
            <p:spPr>
              <a:xfrm>
                <a:off x="2800700" y="860025"/>
                <a:ext cx="748350" cy="784950"/>
              </a:xfrm>
              <a:custGeom>
                <a:avLst/>
                <a:gdLst/>
                <a:ahLst/>
                <a:cxnLst/>
                <a:rect l="l" t="t" r="r" b="b"/>
                <a:pathLst>
                  <a:path w="29934" h="31398" extrusionOk="0">
                    <a:moveTo>
                      <a:pt x="3119" y="0"/>
                    </a:moveTo>
                    <a:cubicBezTo>
                      <a:pt x="1627" y="0"/>
                      <a:pt x="0" y="1260"/>
                      <a:pt x="330" y="3237"/>
                    </a:cubicBezTo>
                    <a:cubicBezTo>
                      <a:pt x="2364" y="16923"/>
                      <a:pt x="12351" y="28020"/>
                      <a:pt x="25853" y="31349"/>
                    </a:cubicBezTo>
                    <a:cubicBezTo>
                      <a:pt x="26036" y="31382"/>
                      <a:pt x="26213" y="31397"/>
                      <a:pt x="26382" y="31397"/>
                    </a:cubicBezTo>
                    <a:cubicBezTo>
                      <a:pt x="29113" y="31397"/>
                      <a:pt x="29934" y="27400"/>
                      <a:pt x="27148" y="26356"/>
                    </a:cubicBezTo>
                    <a:cubicBezTo>
                      <a:pt x="15496" y="23581"/>
                      <a:pt x="6803" y="13779"/>
                      <a:pt x="5323" y="1942"/>
                    </a:cubicBezTo>
                    <a:cubicBezTo>
                      <a:pt x="5098" y="590"/>
                      <a:pt x="4140" y="0"/>
                      <a:pt x="311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15;p60">
                <a:extLst>
                  <a:ext uri="{FF2B5EF4-FFF2-40B4-BE49-F238E27FC236}">
                    <a16:creationId xmlns:a16="http://schemas.microsoft.com/office/drawing/2014/main" id="{37A88F60-60A6-F815-3D95-418F591DBFCF}"/>
                  </a:ext>
                </a:extLst>
              </p:cNvPr>
              <p:cNvSpPr/>
              <p:nvPr/>
            </p:nvSpPr>
            <p:spPr>
              <a:xfrm>
                <a:off x="2693325" y="2072800"/>
                <a:ext cx="794550" cy="973850"/>
              </a:xfrm>
              <a:custGeom>
                <a:avLst/>
                <a:gdLst/>
                <a:ahLst/>
                <a:cxnLst/>
                <a:rect l="l" t="t" r="r" b="b"/>
                <a:pathLst>
                  <a:path w="31782" h="38954" extrusionOk="0">
                    <a:moveTo>
                      <a:pt x="5207" y="0"/>
                    </a:moveTo>
                    <a:cubicBezTo>
                      <a:pt x="4201" y="0"/>
                      <a:pt x="3292" y="564"/>
                      <a:pt x="3145" y="1888"/>
                    </a:cubicBezTo>
                    <a:cubicBezTo>
                      <a:pt x="1" y="18719"/>
                      <a:pt x="10728" y="34995"/>
                      <a:pt x="27374" y="38879"/>
                    </a:cubicBezTo>
                    <a:cubicBezTo>
                      <a:pt x="27602" y="38929"/>
                      <a:pt x="27821" y="38953"/>
                      <a:pt x="28029" y="38953"/>
                    </a:cubicBezTo>
                    <a:cubicBezTo>
                      <a:pt x="30859" y="38953"/>
                      <a:pt x="31782" y="34574"/>
                      <a:pt x="28853" y="33885"/>
                    </a:cubicBezTo>
                    <a:cubicBezTo>
                      <a:pt x="14797" y="30926"/>
                      <a:pt x="5734" y="17424"/>
                      <a:pt x="8139" y="3183"/>
                    </a:cubicBezTo>
                    <a:cubicBezTo>
                      <a:pt x="8473" y="1290"/>
                      <a:pt x="6728" y="0"/>
                      <a:pt x="52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16;p60">
                <a:extLst>
                  <a:ext uri="{FF2B5EF4-FFF2-40B4-BE49-F238E27FC236}">
                    <a16:creationId xmlns:a16="http://schemas.microsoft.com/office/drawing/2014/main" id="{E410E4BA-8E76-C673-A104-489E30B99854}"/>
                  </a:ext>
                </a:extLst>
              </p:cNvPr>
              <p:cNvSpPr/>
              <p:nvPr/>
            </p:nvSpPr>
            <p:spPr>
              <a:xfrm>
                <a:off x="3312950" y="2922525"/>
                <a:ext cx="678175" cy="501525"/>
              </a:xfrm>
              <a:custGeom>
                <a:avLst/>
                <a:gdLst/>
                <a:ahLst/>
                <a:cxnLst/>
                <a:rect l="l" t="t" r="r" b="b"/>
                <a:pathLst>
                  <a:path w="27127" h="20061" extrusionOk="0">
                    <a:moveTo>
                      <a:pt x="23918" y="1"/>
                    </a:moveTo>
                    <a:cubicBezTo>
                      <a:pt x="22901" y="1"/>
                      <a:pt x="21884" y="525"/>
                      <a:pt x="21454" y="1745"/>
                    </a:cubicBezTo>
                    <a:cubicBezTo>
                      <a:pt x="18309" y="9143"/>
                      <a:pt x="11281" y="14322"/>
                      <a:pt x="3328" y="14692"/>
                    </a:cubicBezTo>
                    <a:cubicBezTo>
                      <a:pt x="56" y="14874"/>
                      <a:pt x="0" y="20060"/>
                      <a:pt x="3162" y="20060"/>
                    </a:cubicBezTo>
                    <a:cubicBezTo>
                      <a:pt x="3217" y="20060"/>
                      <a:pt x="3272" y="20059"/>
                      <a:pt x="3328" y="20056"/>
                    </a:cubicBezTo>
                    <a:cubicBezTo>
                      <a:pt x="13686" y="19316"/>
                      <a:pt x="22748" y="12842"/>
                      <a:pt x="26447" y="3225"/>
                    </a:cubicBezTo>
                    <a:cubicBezTo>
                      <a:pt x="27126" y="1301"/>
                      <a:pt x="25521" y="1"/>
                      <a:pt x="2391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17;p60">
                <a:extLst>
                  <a:ext uri="{FF2B5EF4-FFF2-40B4-BE49-F238E27FC236}">
                    <a16:creationId xmlns:a16="http://schemas.microsoft.com/office/drawing/2014/main" id="{47658198-FBDE-50EF-32BC-36E1F0A7768B}"/>
                  </a:ext>
                </a:extLst>
              </p:cNvPr>
              <p:cNvSpPr/>
              <p:nvPr/>
            </p:nvSpPr>
            <p:spPr>
              <a:xfrm>
                <a:off x="3873475" y="1658950"/>
                <a:ext cx="932725" cy="289200"/>
              </a:xfrm>
              <a:custGeom>
                <a:avLst/>
                <a:gdLst/>
                <a:ahLst/>
                <a:cxnLst/>
                <a:rect l="l" t="t" r="r" b="b"/>
                <a:pathLst>
                  <a:path w="37309" h="11568" extrusionOk="0">
                    <a:moveTo>
                      <a:pt x="33358" y="1"/>
                    </a:moveTo>
                    <a:cubicBezTo>
                      <a:pt x="32765" y="1"/>
                      <a:pt x="32148" y="203"/>
                      <a:pt x="31584" y="687"/>
                    </a:cubicBezTo>
                    <a:cubicBezTo>
                      <a:pt x="27163" y="4428"/>
                      <a:pt x="21491" y="6362"/>
                      <a:pt x="15761" y="6362"/>
                    </a:cubicBezTo>
                    <a:cubicBezTo>
                      <a:pt x="12142" y="6362"/>
                      <a:pt x="8501" y="5591"/>
                      <a:pt x="5136" y="4016"/>
                    </a:cubicBezTo>
                    <a:cubicBezTo>
                      <a:pt x="4723" y="3809"/>
                      <a:pt x="4317" y="3718"/>
                      <a:pt x="3932" y="3718"/>
                    </a:cubicBezTo>
                    <a:cubicBezTo>
                      <a:pt x="1562" y="3718"/>
                      <a:pt x="1" y="7182"/>
                      <a:pt x="2547" y="8455"/>
                    </a:cubicBezTo>
                    <a:cubicBezTo>
                      <a:pt x="6726" y="10544"/>
                      <a:pt x="11241" y="11567"/>
                      <a:pt x="15733" y="11567"/>
                    </a:cubicBezTo>
                    <a:cubicBezTo>
                      <a:pt x="22771" y="11567"/>
                      <a:pt x="29751" y="9056"/>
                      <a:pt x="35283" y="4201"/>
                    </a:cubicBezTo>
                    <a:cubicBezTo>
                      <a:pt x="37308" y="2610"/>
                      <a:pt x="35487" y="1"/>
                      <a:pt x="3335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18;p60">
                <a:extLst>
                  <a:ext uri="{FF2B5EF4-FFF2-40B4-BE49-F238E27FC236}">
                    <a16:creationId xmlns:a16="http://schemas.microsoft.com/office/drawing/2014/main" id="{EB3AA3BE-4CCF-2ABA-BE28-5D78B151AFBF}"/>
                  </a:ext>
                </a:extLst>
              </p:cNvPr>
              <p:cNvSpPr/>
              <p:nvPr/>
            </p:nvSpPr>
            <p:spPr>
              <a:xfrm>
                <a:off x="2392800" y="358325"/>
                <a:ext cx="647350" cy="651975"/>
              </a:xfrm>
              <a:custGeom>
                <a:avLst/>
                <a:gdLst/>
                <a:ahLst/>
                <a:cxnLst/>
                <a:rect l="l" t="t" r="r" b="b"/>
                <a:pathLst>
                  <a:path w="25894" h="26079" extrusionOk="0">
                    <a:moveTo>
                      <a:pt x="12947" y="1"/>
                    </a:moveTo>
                    <a:cubicBezTo>
                      <a:pt x="5733" y="1"/>
                      <a:pt x="0" y="5919"/>
                      <a:pt x="0" y="12947"/>
                    </a:cubicBezTo>
                    <a:cubicBezTo>
                      <a:pt x="0" y="20160"/>
                      <a:pt x="5733" y="26079"/>
                      <a:pt x="12947" y="26079"/>
                    </a:cubicBezTo>
                    <a:cubicBezTo>
                      <a:pt x="20160" y="26079"/>
                      <a:pt x="25893" y="20160"/>
                      <a:pt x="25893" y="12947"/>
                    </a:cubicBezTo>
                    <a:cubicBezTo>
                      <a:pt x="25893" y="5919"/>
                      <a:pt x="20160" y="1"/>
                      <a:pt x="129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19;p60">
                <a:extLst>
                  <a:ext uri="{FF2B5EF4-FFF2-40B4-BE49-F238E27FC236}">
                    <a16:creationId xmlns:a16="http://schemas.microsoft.com/office/drawing/2014/main" id="{A3D23687-6FFC-C1AB-F693-0B7F9A96D100}"/>
                  </a:ext>
                </a:extLst>
              </p:cNvPr>
              <p:cNvSpPr/>
              <p:nvPr/>
            </p:nvSpPr>
            <p:spPr>
              <a:xfrm>
                <a:off x="3826150" y="238125"/>
                <a:ext cx="688975" cy="684325"/>
              </a:xfrm>
              <a:custGeom>
                <a:avLst/>
                <a:gdLst/>
                <a:ahLst/>
                <a:cxnLst/>
                <a:rect l="l" t="t" r="r" b="b"/>
                <a:pathLst>
                  <a:path w="27559" h="27373" extrusionOk="0">
                    <a:moveTo>
                      <a:pt x="13872" y="0"/>
                    </a:moveTo>
                    <a:cubicBezTo>
                      <a:pt x="6289" y="0"/>
                      <a:pt x="1" y="6103"/>
                      <a:pt x="1" y="13686"/>
                    </a:cubicBezTo>
                    <a:cubicBezTo>
                      <a:pt x="1" y="21269"/>
                      <a:pt x="6289" y="27373"/>
                      <a:pt x="13872" y="27373"/>
                    </a:cubicBezTo>
                    <a:cubicBezTo>
                      <a:pt x="21270" y="27373"/>
                      <a:pt x="27559" y="21269"/>
                      <a:pt x="27559" y="13686"/>
                    </a:cubicBezTo>
                    <a:cubicBezTo>
                      <a:pt x="27559" y="6103"/>
                      <a:pt x="21270" y="0"/>
                      <a:pt x="138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20;p60">
                <a:extLst>
                  <a:ext uri="{FF2B5EF4-FFF2-40B4-BE49-F238E27FC236}">
                    <a16:creationId xmlns:a16="http://schemas.microsoft.com/office/drawing/2014/main" id="{C62CB652-B018-7150-B55E-34D0C2487580}"/>
                  </a:ext>
                </a:extLst>
              </p:cNvPr>
              <p:cNvSpPr/>
              <p:nvPr/>
            </p:nvSpPr>
            <p:spPr>
              <a:xfrm>
                <a:off x="4630700" y="1444925"/>
                <a:ext cx="43927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571" extrusionOk="0">
                    <a:moveTo>
                      <a:pt x="8693" y="0"/>
                    </a:moveTo>
                    <a:cubicBezTo>
                      <a:pt x="3884" y="0"/>
                      <a:pt x="0" y="3884"/>
                      <a:pt x="0" y="8878"/>
                    </a:cubicBezTo>
                    <a:cubicBezTo>
                      <a:pt x="0" y="13687"/>
                      <a:pt x="3884" y="17571"/>
                      <a:pt x="8693" y="17571"/>
                    </a:cubicBezTo>
                    <a:cubicBezTo>
                      <a:pt x="13502" y="17571"/>
                      <a:pt x="17571" y="13687"/>
                      <a:pt x="17571" y="8878"/>
                    </a:cubicBezTo>
                    <a:cubicBezTo>
                      <a:pt x="17571" y="3884"/>
                      <a:pt x="13502" y="0"/>
                      <a:pt x="86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21;p60">
                <a:extLst>
                  <a:ext uri="{FF2B5EF4-FFF2-40B4-BE49-F238E27FC236}">
                    <a16:creationId xmlns:a16="http://schemas.microsoft.com/office/drawing/2014/main" id="{E64AFD23-379F-E3ED-5D50-FA64D7DB5AC8}"/>
                  </a:ext>
                </a:extLst>
              </p:cNvPr>
              <p:cNvSpPr/>
              <p:nvPr/>
            </p:nvSpPr>
            <p:spPr>
              <a:xfrm>
                <a:off x="3826150" y="2730325"/>
                <a:ext cx="406925" cy="406925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16277" extrusionOk="0">
                    <a:moveTo>
                      <a:pt x="8139" y="1"/>
                    </a:moveTo>
                    <a:cubicBezTo>
                      <a:pt x="3700" y="1"/>
                      <a:pt x="1" y="3700"/>
                      <a:pt x="1" y="8139"/>
                    </a:cubicBezTo>
                    <a:cubicBezTo>
                      <a:pt x="1" y="12578"/>
                      <a:pt x="3700" y="16277"/>
                      <a:pt x="8139" y="16277"/>
                    </a:cubicBezTo>
                    <a:cubicBezTo>
                      <a:pt x="12578" y="16277"/>
                      <a:pt x="16277" y="12578"/>
                      <a:pt x="16277" y="8139"/>
                    </a:cubicBezTo>
                    <a:cubicBezTo>
                      <a:pt x="16277" y="3700"/>
                      <a:pt x="12578" y="1"/>
                      <a:pt x="81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22;p60">
                <a:extLst>
                  <a:ext uri="{FF2B5EF4-FFF2-40B4-BE49-F238E27FC236}">
                    <a16:creationId xmlns:a16="http://schemas.microsoft.com/office/drawing/2014/main" id="{8348B0CB-A27D-DA2E-A76B-9C0FC39782E7}"/>
                  </a:ext>
                </a:extLst>
              </p:cNvPr>
              <p:cNvSpPr/>
              <p:nvPr/>
            </p:nvSpPr>
            <p:spPr>
              <a:xfrm>
                <a:off x="2508375" y="1666875"/>
                <a:ext cx="596500" cy="601100"/>
              </a:xfrm>
              <a:custGeom>
                <a:avLst/>
                <a:gdLst/>
                <a:ahLst/>
                <a:cxnLst/>
                <a:rect l="l" t="t" r="r" b="b"/>
                <a:pathLst>
                  <a:path w="23860" h="24044" extrusionOk="0">
                    <a:moveTo>
                      <a:pt x="11838" y="0"/>
                    </a:moveTo>
                    <a:cubicBezTo>
                      <a:pt x="5364" y="0"/>
                      <a:pt x="1" y="5364"/>
                      <a:pt x="1" y="12022"/>
                    </a:cubicBezTo>
                    <a:cubicBezTo>
                      <a:pt x="1" y="18680"/>
                      <a:pt x="5364" y="24044"/>
                      <a:pt x="11838" y="24044"/>
                    </a:cubicBezTo>
                    <a:cubicBezTo>
                      <a:pt x="18496" y="24044"/>
                      <a:pt x="23859" y="18680"/>
                      <a:pt x="23859" y="12022"/>
                    </a:cubicBezTo>
                    <a:cubicBezTo>
                      <a:pt x="23859" y="5364"/>
                      <a:pt x="18496" y="0"/>
                      <a:pt x="118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2448;p60">
              <a:extLst>
                <a:ext uri="{FF2B5EF4-FFF2-40B4-BE49-F238E27FC236}">
                  <a16:creationId xmlns:a16="http://schemas.microsoft.com/office/drawing/2014/main" id="{18DBF928-F60C-BF1C-D59D-DE63AF5B88C0}"/>
                </a:ext>
              </a:extLst>
            </p:cNvPr>
            <p:cNvGrpSpPr/>
            <p:nvPr/>
          </p:nvGrpSpPr>
          <p:grpSpPr>
            <a:xfrm rot="15582417" flipH="1" flipV="1">
              <a:off x="2408" y="-577"/>
              <a:ext cx="3934" cy="3850"/>
              <a:chOff x="1124025" y="238125"/>
              <a:chExt cx="5272075" cy="5173200"/>
            </a:xfrm>
            <a:solidFill>
              <a:srgbClr val="FFEABC"/>
            </a:solidFill>
          </p:grpSpPr>
          <p:sp>
            <p:nvSpPr>
              <p:cNvPr id="86" name="Google Shape;2449;p60">
                <a:extLst>
                  <a:ext uri="{FF2B5EF4-FFF2-40B4-BE49-F238E27FC236}">
                    <a16:creationId xmlns:a16="http://schemas.microsoft.com/office/drawing/2014/main" id="{F4F336E9-65C7-9744-5191-A41DAC7E19B2}"/>
                  </a:ext>
                </a:extLst>
              </p:cNvPr>
              <p:cNvSpPr/>
              <p:nvPr/>
            </p:nvSpPr>
            <p:spPr>
              <a:xfrm>
                <a:off x="1124025" y="238125"/>
                <a:ext cx="5272075" cy="5173200"/>
              </a:xfrm>
              <a:custGeom>
                <a:avLst/>
                <a:gdLst/>
                <a:ahLst/>
                <a:cxnLst/>
                <a:rect l="l" t="t" r="r" b="b"/>
                <a:pathLst>
                  <a:path w="210883" h="206928" extrusionOk="0">
                    <a:moveTo>
                      <a:pt x="210882" y="0"/>
                    </a:moveTo>
                    <a:cubicBezTo>
                      <a:pt x="160492" y="29523"/>
                      <a:pt x="89459" y="1332"/>
                      <a:pt x="42177" y="35295"/>
                    </a:cubicBezTo>
                    <a:cubicBezTo>
                      <a:pt x="20422" y="50834"/>
                      <a:pt x="8214" y="77249"/>
                      <a:pt x="4218" y="103665"/>
                    </a:cubicBezTo>
                    <a:cubicBezTo>
                      <a:pt x="0" y="130081"/>
                      <a:pt x="5550" y="160270"/>
                      <a:pt x="8436" y="186908"/>
                    </a:cubicBezTo>
                    <a:cubicBezTo>
                      <a:pt x="24825" y="200456"/>
                      <a:pt x="46633" y="206927"/>
                      <a:pt x="68751" y="206927"/>
                    </a:cubicBezTo>
                    <a:cubicBezTo>
                      <a:pt x="98457" y="206927"/>
                      <a:pt x="128723" y="195253"/>
                      <a:pt x="147174" y="173367"/>
                    </a:cubicBezTo>
                    <a:cubicBezTo>
                      <a:pt x="187352" y="125863"/>
                      <a:pt x="174477" y="50390"/>
                      <a:pt x="210882" y="0"/>
                    </a:cubicBezTo>
                    <a:close/>
                  </a:path>
                </a:pathLst>
              </a:custGeom>
              <a:solidFill>
                <a:srgbClr val="EAA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450;p60">
                <a:extLst>
                  <a:ext uri="{FF2B5EF4-FFF2-40B4-BE49-F238E27FC236}">
                    <a16:creationId xmlns:a16="http://schemas.microsoft.com/office/drawing/2014/main" id="{BE4C9F22-0596-C363-71D5-4281DF31766F}"/>
                  </a:ext>
                </a:extLst>
              </p:cNvPr>
              <p:cNvSpPr/>
              <p:nvPr/>
            </p:nvSpPr>
            <p:spPr>
              <a:xfrm>
                <a:off x="1490275" y="892950"/>
                <a:ext cx="4456300" cy="4040075"/>
              </a:xfrm>
              <a:custGeom>
                <a:avLst/>
                <a:gdLst/>
                <a:ahLst/>
                <a:cxnLst/>
                <a:rect l="l" t="t" r="r" b="b"/>
                <a:pathLst>
                  <a:path w="178252" h="161603" extrusionOk="0">
                    <a:moveTo>
                      <a:pt x="178252" y="1"/>
                    </a:moveTo>
                    <a:cubicBezTo>
                      <a:pt x="157163" y="3108"/>
                      <a:pt x="136963" y="9546"/>
                      <a:pt x="117873" y="18869"/>
                    </a:cubicBezTo>
                    <a:cubicBezTo>
                      <a:pt x="79692" y="37738"/>
                      <a:pt x="47283" y="67039"/>
                      <a:pt x="24863" y="103444"/>
                    </a:cubicBezTo>
                    <a:cubicBezTo>
                      <a:pt x="13542" y="121424"/>
                      <a:pt x="5107" y="140959"/>
                      <a:pt x="1" y="161603"/>
                    </a:cubicBezTo>
                    <a:cubicBezTo>
                      <a:pt x="29080" y="81690"/>
                      <a:pt x="95675" y="21089"/>
                      <a:pt x="1782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451;p60">
                <a:extLst>
                  <a:ext uri="{FF2B5EF4-FFF2-40B4-BE49-F238E27FC236}">
                    <a16:creationId xmlns:a16="http://schemas.microsoft.com/office/drawing/2014/main" id="{1780B0F2-467D-0B60-DD37-967D03E4B1B1}"/>
                  </a:ext>
                </a:extLst>
              </p:cNvPr>
              <p:cNvSpPr/>
              <p:nvPr/>
            </p:nvSpPr>
            <p:spPr>
              <a:xfrm>
                <a:off x="2827725" y="726475"/>
                <a:ext cx="527225" cy="1698175"/>
              </a:xfrm>
              <a:custGeom>
                <a:avLst/>
                <a:gdLst/>
                <a:ahLst/>
                <a:cxnLst/>
                <a:rect l="l" t="t" r="r" b="b"/>
                <a:pathLst>
                  <a:path w="21089" h="67927" extrusionOk="0">
                    <a:moveTo>
                      <a:pt x="20867" y="0"/>
                    </a:moveTo>
                    <a:cubicBezTo>
                      <a:pt x="12209" y="8658"/>
                      <a:pt x="5772" y="19535"/>
                      <a:pt x="2664" y="31522"/>
                    </a:cubicBezTo>
                    <a:cubicBezTo>
                      <a:pt x="888" y="37515"/>
                      <a:pt x="0" y="43509"/>
                      <a:pt x="222" y="49946"/>
                    </a:cubicBezTo>
                    <a:cubicBezTo>
                      <a:pt x="444" y="55940"/>
                      <a:pt x="1554" y="62155"/>
                      <a:pt x="3996" y="67926"/>
                    </a:cubicBezTo>
                    <a:lnTo>
                      <a:pt x="4218" y="67926"/>
                    </a:lnTo>
                    <a:cubicBezTo>
                      <a:pt x="3330" y="61933"/>
                      <a:pt x="2886" y="55940"/>
                      <a:pt x="2886" y="49946"/>
                    </a:cubicBezTo>
                    <a:cubicBezTo>
                      <a:pt x="3108" y="43953"/>
                      <a:pt x="3552" y="37959"/>
                      <a:pt x="4884" y="32188"/>
                    </a:cubicBezTo>
                    <a:cubicBezTo>
                      <a:pt x="7326" y="20201"/>
                      <a:pt x="13097" y="9102"/>
                      <a:pt x="210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452;p60">
                <a:extLst>
                  <a:ext uri="{FF2B5EF4-FFF2-40B4-BE49-F238E27FC236}">
                    <a16:creationId xmlns:a16="http://schemas.microsoft.com/office/drawing/2014/main" id="{BA12C12F-B532-51BF-4505-EAB7B488CE37}"/>
                  </a:ext>
                </a:extLst>
              </p:cNvPr>
              <p:cNvSpPr/>
              <p:nvPr/>
            </p:nvSpPr>
            <p:spPr>
              <a:xfrm>
                <a:off x="3443725" y="726475"/>
                <a:ext cx="505025" cy="1237575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49503" extrusionOk="0">
                    <a:moveTo>
                      <a:pt x="19979" y="0"/>
                    </a:moveTo>
                    <a:cubicBezTo>
                      <a:pt x="13319" y="6216"/>
                      <a:pt x="7992" y="13763"/>
                      <a:pt x="4440" y="22198"/>
                    </a:cubicBezTo>
                    <a:cubicBezTo>
                      <a:pt x="2664" y="26416"/>
                      <a:pt x="1332" y="30856"/>
                      <a:pt x="666" y="35517"/>
                    </a:cubicBezTo>
                    <a:cubicBezTo>
                      <a:pt x="0" y="40179"/>
                      <a:pt x="0" y="44840"/>
                      <a:pt x="888" y="49502"/>
                    </a:cubicBezTo>
                    <a:lnTo>
                      <a:pt x="1332" y="49280"/>
                    </a:lnTo>
                    <a:cubicBezTo>
                      <a:pt x="1776" y="44840"/>
                      <a:pt x="2442" y="40401"/>
                      <a:pt x="3330" y="35961"/>
                    </a:cubicBezTo>
                    <a:cubicBezTo>
                      <a:pt x="4218" y="31744"/>
                      <a:pt x="5328" y="27304"/>
                      <a:pt x="6660" y="23308"/>
                    </a:cubicBezTo>
                    <a:cubicBezTo>
                      <a:pt x="9545" y="14651"/>
                      <a:pt x="14207" y="6882"/>
                      <a:pt x="2020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453;p60">
                <a:extLst>
                  <a:ext uri="{FF2B5EF4-FFF2-40B4-BE49-F238E27FC236}">
                    <a16:creationId xmlns:a16="http://schemas.microsoft.com/office/drawing/2014/main" id="{93A22098-1B59-0E5E-42D8-7EAA7743D478}"/>
                  </a:ext>
                </a:extLst>
              </p:cNvPr>
              <p:cNvSpPr/>
              <p:nvPr/>
            </p:nvSpPr>
            <p:spPr>
              <a:xfrm>
                <a:off x="2233925" y="931800"/>
                <a:ext cx="382950" cy="1970100"/>
              </a:xfrm>
              <a:custGeom>
                <a:avLst/>
                <a:gdLst/>
                <a:ahLst/>
                <a:cxnLst/>
                <a:rect l="l" t="t" r="r" b="b"/>
                <a:pathLst>
                  <a:path w="15318" h="78804" extrusionOk="0">
                    <a:moveTo>
                      <a:pt x="15095" y="1"/>
                    </a:moveTo>
                    <a:cubicBezTo>
                      <a:pt x="6660" y="11322"/>
                      <a:pt x="1776" y="24641"/>
                      <a:pt x="666" y="38625"/>
                    </a:cubicBezTo>
                    <a:cubicBezTo>
                      <a:pt x="0" y="45729"/>
                      <a:pt x="444" y="52610"/>
                      <a:pt x="1998" y="59492"/>
                    </a:cubicBezTo>
                    <a:cubicBezTo>
                      <a:pt x="3552" y="66373"/>
                      <a:pt x="6216" y="72810"/>
                      <a:pt x="10212" y="78804"/>
                    </a:cubicBezTo>
                    <a:lnTo>
                      <a:pt x="10434" y="78804"/>
                    </a:lnTo>
                    <a:cubicBezTo>
                      <a:pt x="7770" y="72366"/>
                      <a:pt x="5994" y="65707"/>
                      <a:pt x="4662" y="59048"/>
                    </a:cubicBezTo>
                    <a:cubicBezTo>
                      <a:pt x="3330" y="52388"/>
                      <a:pt x="2886" y="45729"/>
                      <a:pt x="2886" y="38847"/>
                    </a:cubicBezTo>
                    <a:cubicBezTo>
                      <a:pt x="3552" y="25084"/>
                      <a:pt x="7770" y="11766"/>
                      <a:pt x="15317" y="223"/>
                    </a:cubicBezTo>
                    <a:lnTo>
                      <a:pt x="15095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454;p60">
                <a:extLst>
                  <a:ext uri="{FF2B5EF4-FFF2-40B4-BE49-F238E27FC236}">
                    <a16:creationId xmlns:a16="http://schemas.microsoft.com/office/drawing/2014/main" id="{DDBD3218-D2D7-3BF2-3C48-BFD98A4CBD85}"/>
                  </a:ext>
                </a:extLst>
              </p:cNvPr>
              <p:cNvSpPr/>
              <p:nvPr/>
            </p:nvSpPr>
            <p:spPr>
              <a:xfrm>
                <a:off x="1667875" y="1442350"/>
                <a:ext cx="366300" cy="200340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80136" extrusionOk="0">
                    <a:moveTo>
                      <a:pt x="9324" y="1"/>
                    </a:moveTo>
                    <a:cubicBezTo>
                      <a:pt x="2886" y="12654"/>
                      <a:pt x="0" y="26639"/>
                      <a:pt x="666" y="40845"/>
                    </a:cubicBezTo>
                    <a:cubicBezTo>
                      <a:pt x="888" y="47949"/>
                      <a:pt x="2220" y="54830"/>
                      <a:pt x="4440" y="61712"/>
                    </a:cubicBezTo>
                    <a:cubicBezTo>
                      <a:pt x="6660" y="68371"/>
                      <a:pt x="9990" y="74586"/>
                      <a:pt x="14429" y="80136"/>
                    </a:cubicBezTo>
                    <a:lnTo>
                      <a:pt x="14651" y="80136"/>
                    </a:lnTo>
                    <a:cubicBezTo>
                      <a:pt x="11543" y="73921"/>
                      <a:pt x="8880" y="67483"/>
                      <a:pt x="7104" y="60824"/>
                    </a:cubicBezTo>
                    <a:cubicBezTo>
                      <a:pt x="5106" y="54164"/>
                      <a:pt x="3774" y="47505"/>
                      <a:pt x="3108" y="40623"/>
                    </a:cubicBezTo>
                    <a:cubicBezTo>
                      <a:pt x="1776" y="26861"/>
                      <a:pt x="3996" y="12876"/>
                      <a:pt x="95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455;p60">
                <a:extLst>
                  <a:ext uri="{FF2B5EF4-FFF2-40B4-BE49-F238E27FC236}">
                    <a16:creationId xmlns:a16="http://schemas.microsoft.com/office/drawing/2014/main" id="{616DEB7E-74F6-AF83-4C59-E717DAA5D7F3}"/>
                  </a:ext>
                </a:extLst>
              </p:cNvPr>
              <p:cNvSpPr/>
              <p:nvPr/>
            </p:nvSpPr>
            <p:spPr>
              <a:xfrm>
                <a:off x="1401500" y="2940725"/>
                <a:ext cx="316350" cy="1137675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45507" extrusionOk="0">
                    <a:moveTo>
                      <a:pt x="1776" y="1"/>
                    </a:moveTo>
                    <a:cubicBezTo>
                      <a:pt x="0" y="7992"/>
                      <a:pt x="0" y="16205"/>
                      <a:pt x="1776" y="24197"/>
                    </a:cubicBezTo>
                    <a:cubicBezTo>
                      <a:pt x="2442" y="28192"/>
                      <a:pt x="3774" y="31966"/>
                      <a:pt x="5550" y="35740"/>
                    </a:cubicBezTo>
                    <a:cubicBezTo>
                      <a:pt x="7326" y="39291"/>
                      <a:pt x="9545" y="42621"/>
                      <a:pt x="12431" y="45507"/>
                    </a:cubicBezTo>
                    <a:lnTo>
                      <a:pt x="12653" y="45285"/>
                    </a:lnTo>
                    <a:cubicBezTo>
                      <a:pt x="11099" y="41733"/>
                      <a:pt x="9323" y="38181"/>
                      <a:pt x="7770" y="34630"/>
                    </a:cubicBezTo>
                    <a:cubicBezTo>
                      <a:pt x="6216" y="30856"/>
                      <a:pt x="4884" y="27304"/>
                      <a:pt x="3774" y="23531"/>
                    </a:cubicBezTo>
                    <a:cubicBezTo>
                      <a:pt x="1776" y="15983"/>
                      <a:pt x="1110" y="7992"/>
                      <a:pt x="19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456;p60">
                <a:extLst>
                  <a:ext uri="{FF2B5EF4-FFF2-40B4-BE49-F238E27FC236}">
                    <a16:creationId xmlns:a16="http://schemas.microsoft.com/office/drawing/2014/main" id="{A4806336-FCE3-09A0-AFD4-40C9704BDFDB}"/>
                  </a:ext>
                </a:extLst>
              </p:cNvPr>
              <p:cNvSpPr/>
              <p:nvPr/>
            </p:nvSpPr>
            <p:spPr>
              <a:xfrm>
                <a:off x="4226200" y="693175"/>
                <a:ext cx="765850" cy="754750"/>
              </a:xfrm>
              <a:custGeom>
                <a:avLst/>
                <a:gdLst/>
                <a:ahLst/>
                <a:cxnLst/>
                <a:rect l="l" t="t" r="r" b="b"/>
                <a:pathLst>
                  <a:path w="30634" h="30190" extrusionOk="0">
                    <a:moveTo>
                      <a:pt x="30634" y="0"/>
                    </a:moveTo>
                    <a:cubicBezTo>
                      <a:pt x="23531" y="1998"/>
                      <a:pt x="16871" y="5772"/>
                      <a:pt x="11322" y="10878"/>
                    </a:cubicBezTo>
                    <a:cubicBezTo>
                      <a:pt x="8436" y="13319"/>
                      <a:pt x="5772" y="16205"/>
                      <a:pt x="3774" y="19313"/>
                    </a:cubicBezTo>
                    <a:cubicBezTo>
                      <a:pt x="1998" y="22642"/>
                      <a:pt x="667" y="26194"/>
                      <a:pt x="1" y="29968"/>
                    </a:cubicBezTo>
                    <a:lnTo>
                      <a:pt x="223" y="30190"/>
                    </a:lnTo>
                    <a:cubicBezTo>
                      <a:pt x="2220" y="26860"/>
                      <a:pt x="4218" y="23752"/>
                      <a:pt x="6216" y="20867"/>
                    </a:cubicBezTo>
                    <a:cubicBezTo>
                      <a:pt x="8214" y="17981"/>
                      <a:pt x="10434" y="15095"/>
                      <a:pt x="12875" y="12431"/>
                    </a:cubicBezTo>
                    <a:cubicBezTo>
                      <a:pt x="17759" y="7104"/>
                      <a:pt x="23975" y="2886"/>
                      <a:pt x="30634" y="222"/>
                    </a:cubicBezTo>
                    <a:lnTo>
                      <a:pt x="306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457;p60">
                <a:extLst>
                  <a:ext uri="{FF2B5EF4-FFF2-40B4-BE49-F238E27FC236}">
                    <a16:creationId xmlns:a16="http://schemas.microsoft.com/office/drawing/2014/main" id="{E2F8750C-32CA-5228-2BFB-EB4C20794348}"/>
                  </a:ext>
                </a:extLst>
              </p:cNvPr>
              <p:cNvSpPr/>
              <p:nvPr/>
            </p:nvSpPr>
            <p:spPr>
              <a:xfrm>
                <a:off x="5053075" y="254750"/>
                <a:ext cx="1343025" cy="810275"/>
              </a:xfrm>
              <a:custGeom>
                <a:avLst/>
                <a:gdLst/>
                <a:ahLst/>
                <a:cxnLst/>
                <a:rect l="l" t="t" r="r" b="b"/>
                <a:pathLst>
                  <a:path w="53721" h="32411" extrusionOk="0">
                    <a:moveTo>
                      <a:pt x="53720" y="1"/>
                    </a:moveTo>
                    <a:cubicBezTo>
                      <a:pt x="49946" y="3775"/>
                      <a:pt x="45729" y="6882"/>
                      <a:pt x="40845" y="9102"/>
                    </a:cubicBezTo>
                    <a:cubicBezTo>
                      <a:pt x="36184" y="11544"/>
                      <a:pt x="31522" y="13542"/>
                      <a:pt x="26638" y="15318"/>
                    </a:cubicBezTo>
                    <a:cubicBezTo>
                      <a:pt x="21533" y="17093"/>
                      <a:pt x="16649" y="19313"/>
                      <a:pt x="11988" y="21755"/>
                    </a:cubicBezTo>
                    <a:cubicBezTo>
                      <a:pt x="7326" y="24197"/>
                      <a:pt x="3108" y="27749"/>
                      <a:pt x="1" y="32188"/>
                    </a:cubicBezTo>
                    <a:lnTo>
                      <a:pt x="223" y="32410"/>
                    </a:lnTo>
                    <a:cubicBezTo>
                      <a:pt x="4218" y="29302"/>
                      <a:pt x="8658" y="26417"/>
                      <a:pt x="13320" y="24197"/>
                    </a:cubicBezTo>
                    <a:cubicBezTo>
                      <a:pt x="17981" y="21977"/>
                      <a:pt x="22643" y="19757"/>
                      <a:pt x="27526" y="17537"/>
                    </a:cubicBezTo>
                    <a:cubicBezTo>
                      <a:pt x="32410" y="15540"/>
                      <a:pt x="37072" y="13098"/>
                      <a:pt x="41733" y="10434"/>
                    </a:cubicBezTo>
                    <a:cubicBezTo>
                      <a:pt x="46173" y="7770"/>
                      <a:pt x="50168" y="4219"/>
                      <a:pt x="53720" y="223"/>
                    </a:cubicBezTo>
                    <a:lnTo>
                      <a:pt x="5372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458;p60">
                <a:extLst>
                  <a:ext uri="{FF2B5EF4-FFF2-40B4-BE49-F238E27FC236}">
                    <a16:creationId xmlns:a16="http://schemas.microsoft.com/office/drawing/2014/main" id="{6F907017-0C78-BD9C-BFC9-9072AA6B3860}"/>
                  </a:ext>
                </a:extLst>
              </p:cNvPr>
              <p:cNvSpPr/>
              <p:nvPr/>
            </p:nvSpPr>
            <p:spPr>
              <a:xfrm>
                <a:off x="2994200" y="2423225"/>
                <a:ext cx="2552825" cy="446575"/>
              </a:xfrm>
              <a:custGeom>
                <a:avLst/>
                <a:gdLst/>
                <a:ahLst/>
                <a:cxnLst/>
                <a:rect l="l" t="t" r="r" b="b"/>
                <a:pathLst>
                  <a:path w="102113" h="17863" extrusionOk="0">
                    <a:moveTo>
                      <a:pt x="13236" y="1"/>
                    </a:moveTo>
                    <a:cubicBezTo>
                      <a:pt x="8769" y="1"/>
                      <a:pt x="4329" y="611"/>
                      <a:pt x="1" y="1832"/>
                    </a:cubicBezTo>
                    <a:lnTo>
                      <a:pt x="1" y="2054"/>
                    </a:lnTo>
                    <a:cubicBezTo>
                      <a:pt x="2381" y="1810"/>
                      <a:pt x="4778" y="1684"/>
                      <a:pt x="7177" y="1684"/>
                    </a:cubicBezTo>
                    <a:cubicBezTo>
                      <a:pt x="13507" y="1684"/>
                      <a:pt x="19856" y="2565"/>
                      <a:pt x="25973" y="4496"/>
                    </a:cubicBezTo>
                    <a:cubicBezTo>
                      <a:pt x="34186" y="6716"/>
                      <a:pt x="42621" y="9824"/>
                      <a:pt x="50834" y="12487"/>
                    </a:cubicBezTo>
                    <a:cubicBezTo>
                      <a:pt x="59270" y="15595"/>
                      <a:pt x="68149" y="17371"/>
                      <a:pt x="77028" y="17815"/>
                    </a:cubicBezTo>
                    <a:cubicBezTo>
                      <a:pt x="77666" y="17847"/>
                      <a:pt x="78303" y="17863"/>
                      <a:pt x="78940" y="17863"/>
                    </a:cubicBezTo>
                    <a:cubicBezTo>
                      <a:pt x="87174" y="17863"/>
                      <a:pt x="95313" y="15213"/>
                      <a:pt x="102112" y="10268"/>
                    </a:cubicBezTo>
                    <a:lnTo>
                      <a:pt x="101890" y="10046"/>
                    </a:lnTo>
                    <a:cubicBezTo>
                      <a:pt x="95559" y="14266"/>
                      <a:pt x="88068" y="16663"/>
                      <a:pt x="80420" y="16663"/>
                    </a:cubicBezTo>
                    <a:cubicBezTo>
                      <a:pt x="79218" y="16663"/>
                      <a:pt x="78012" y="16604"/>
                      <a:pt x="76806" y="16483"/>
                    </a:cubicBezTo>
                    <a:cubicBezTo>
                      <a:pt x="68149" y="15817"/>
                      <a:pt x="59714" y="13819"/>
                      <a:pt x="51500" y="10490"/>
                    </a:cubicBezTo>
                    <a:cubicBezTo>
                      <a:pt x="43287" y="7160"/>
                      <a:pt x="35074" y="4274"/>
                      <a:pt x="26639" y="1832"/>
                    </a:cubicBezTo>
                    <a:cubicBezTo>
                      <a:pt x="22199" y="611"/>
                      <a:pt x="17704" y="1"/>
                      <a:pt x="1323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459;p60">
                <a:extLst>
                  <a:ext uri="{FF2B5EF4-FFF2-40B4-BE49-F238E27FC236}">
                    <a16:creationId xmlns:a16="http://schemas.microsoft.com/office/drawing/2014/main" id="{2EA23354-44C7-4D48-3F44-8FE09C65628E}"/>
                  </a:ext>
                </a:extLst>
              </p:cNvPr>
              <p:cNvSpPr/>
              <p:nvPr/>
            </p:nvSpPr>
            <p:spPr>
              <a:xfrm>
                <a:off x="4242850" y="1420150"/>
                <a:ext cx="1581650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63266" h="7270" extrusionOk="0">
                    <a:moveTo>
                      <a:pt x="63043" y="1"/>
                    </a:moveTo>
                    <a:cubicBezTo>
                      <a:pt x="58825" y="3331"/>
                      <a:pt x="53720" y="5328"/>
                      <a:pt x="48392" y="5550"/>
                    </a:cubicBezTo>
                    <a:cubicBezTo>
                      <a:pt x="47504" y="5587"/>
                      <a:pt x="46610" y="5606"/>
                      <a:pt x="45713" y="5606"/>
                    </a:cubicBezTo>
                    <a:cubicBezTo>
                      <a:pt x="41227" y="5606"/>
                      <a:pt x="36664" y="5143"/>
                      <a:pt x="32410" y="4219"/>
                    </a:cubicBezTo>
                    <a:cubicBezTo>
                      <a:pt x="27082" y="3109"/>
                      <a:pt x="21755" y="1999"/>
                      <a:pt x="16205" y="1555"/>
                    </a:cubicBezTo>
                    <a:cubicBezTo>
                      <a:pt x="14977" y="1407"/>
                      <a:pt x="13749" y="1336"/>
                      <a:pt x="12526" y="1336"/>
                    </a:cubicBezTo>
                    <a:cubicBezTo>
                      <a:pt x="8221" y="1336"/>
                      <a:pt x="3976" y="2219"/>
                      <a:pt x="1" y="3775"/>
                    </a:cubicBezTo>
                    <a:lnTo>
                      <a:pt x="1" y="3997"/>
                    </a:lnTo>
                    <a:cubicBezTo>
                      <a:pt x="2473" y="3688"/>
                      <a:pt x="4946" y="3522"/>
                      <a:pt x="7418" y="3522"/>
                    </a:cubicBezTo>
                    <a:cubicBezTo>
                      <a:pt x="10273" y="3522"/>
                      <a:pt x="13128" y="3743"/>
                      <a:pt x="15983" y="4219"/>
                    </a:cubicBezTo>
                    <a:lnTo>
                      <a:pt x="31966" y="6438"/>
                    </a:lnTo>
                    <a:cubicBezTo>
                      <a:pt x="35326" y="6976"/>
                      <a:pt x="38687" y="7270"/>
                      <a:pt x="41998" y="7270"/>
                    </a:cubicBezTo>
                    <a:cubicBezTo>
                      <a:pt x="44155" y="7270"/>
                      <a:pt x="46291" y="7145"/>
                      <a:pt x="48392" y="6882"/>
                    </a:cubicBezTo>
                    <a:cubicBezTo>
                      <a:pt x="53942" y="6216"/>
                      <a:pt x="59047" y="3997"/>
                      <a:pt x="63265" y="223"/>
                    </a:cubicBezTo>
                    <a:lnTo>
                      <a:pt x="63043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460;p60">
                <a:extLst>
                  <a:ext uri="{FF2B5EF4-FFF2-40B4-BE49-F238E27FC236}">
                    <a16:creationId xmlns:a16="http://schemas.microsoft.com/office/drawing/2014/main" id="{80C47F19-0889-3733-7D70-D16DE1532418}"/>
                  </a:ext>
                </a:extLst>
              </p:cNvPr>
              <p:cNvSpPr/>
              <p:nvPr/>
            </p:nvSpPr>
            <p:spPr>
              <a:xfrm>
                <a:off x="3510325" y="1923700"/>
                <a:ext cx="218652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87461" h="11636" extrusionOk="0">
                    <a:moveTo>
                      <a:pt x="16545" y="0"/>
                    </a:moveTo>
                    <a:cubicBezTo>
                      <a:pt x="10781" y="0"/>
                      <a:pt x="5143" y="1457"/>
                      <a:pt x="0" y="4277"/>
                    </a:cubicBezTo>
                    <a:lnTo>
                      <a:pt x="0" y="4499"/>
                    </a:lnTo>
                    <a:cubicBezTo>
                      <a:pt x="4471" y="3102"/>
                      <a:pt x="9206" y="2320"/>
                      <a:pt x="13927" y="2320"/>
                    </a:cubicBezTo>
                    <a:cubicBezTo>
                      <a:pt x="16708" y="2320"/>
                      <a:pt x="19483" y="2591"/>
                      <a:pt x="22198" y="3167"/>
                    </a:cubicBezTo>
                    <a:cubicBezTo>
                      <a:pt x="29524" y="4499"/>
                      <a:pt x="36849" y="6719"/>
                      <a:pt x="44174" y="8494"/>
                    </a:cubicBezTo>
                    <a:cubicBezTo>
                      <a:pt x="50781" y="10697"/>
                      <a:pt x="57749" y="11635"/>
                      <a:pt x="64753" y="11635"/>
                    </a:cubicBezTo>
                    <a:cubicBezTo>
                      <a:pt x="65514" y="11635"/>
                      <a:pt x="66276" y="11624"/>
                      <a:pt x="67038" y="11602"/>
                    </a:cubicBezTo>
                    <a:cubicBezTo>
                      <a:pt x="74808" y="11158"/>
                      <a:pt x="82133" y="7829"/>
                      <a:pt x="87461" y="2057"/>
                    </a:cubicBezTo>
                    <a:lnTo>
                      <a:pt x="87239" y="1835"/>
                    </a:lnTo>
                    <a:cubicBezTo>
                      <a:pt x="81689" y="7163"/>
                      <a:pt x="74586" y="10048"/>
                      <a:pt x="66816" y="10048"/>
                    </a:cubicBezTo>
                    <a:cubicBezTo>
                      <a:pt x="59269" y="10048"/>
                      <a:pt x="51722" y="8938"/>
                      <a:pt x="44618" y="6497"/>
                    </a:cubicBezTo>
                    <a:cubicBezTo>
                      <a:pt x="37515" y="3833"/>
                      <a:pt x="29967" y="1835"/>
                      <a:pt x="22420" y="503"/>
                    </a:cubicBezTo>
                    <a:cubicBezTo>
                      <a:pt x="20457" y="167"/>
                      <a:pt x="18494" y="0"/>
                      <a:pt x="165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461;p60">
                <a:extLst>
                  <a:ext uri="{FF2B5EF4-FFF2-40B4-BE49-F238E27FC236}">
                    <a16:creationId xmlns:a16="http://schemas.microsoft.com/office/drawing/2014/main" id="{56FC0C8E-F45C-F363-928C-4DACC6855EE7}"/>
                  </a:ext>
                </a:extLst>
              </p:cNvPr>
              <p:cNvSpPr/>
              <p:nvPr/>
            </p:nvSpPr>
            <p:spPr>
              <a:xfrm>
                <a:off x="2555800" y="2909850"/>
                <a:ext cx="2902425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116097" h="21262" extrusionOk="0">
                    <a:moveTo>
                      <a:pt x="13743" y="1"/>
                    </a:moveTo>
                    <a:cubicBezTo>
                      <a:pt x="9093" y="1"/>
                      <a:pt x="4477" y="561"/>
                      <a:pt x="0" y="1680"/>
                    </a:cubicBezTo>
                    <a:lnTo>
                      <a:pt x="0" y="2124"/>
                    </a:lnTo>
                    <a:cubicBezTo>
                      <a:pt x="2673" y="1820"/>
                      <a:pt x="5362" y="1666"/>
                      <a:pt x="8054" y="1666"/>
                    </a:cubicBezTo>
                    <a:cubicBezTo>
                      <a:pt x="15201" y="1666"/>
                      <a:pt x="22368" y="2752"/>
                      <a:pt x="29302" y="5009"/>
                    </a:cubicBezTo>
                    <a:cubicBezTo>
                      <a:pt x="38847" y="7673"/>
                      <a:pt x="48170" y="11225"/>
                      <a:pt x="57715" y="14555"/>
                    </a:cubicBezTo>
                    <a:cubicBezTo>
                      <a:pt x="67261" y="18106"/>
                      <a:pt x="77250" y="20326"/>
                      <a:pt x="87461" y="21214"/>
                    </a:cubicBezTo>
                    <a:cubicBezTo>
                      <a:pt x="88174" y="21246"/>
                      <a:pt x="88889" y="21262"/>
                      <a:pt x="89604" y="21262"/>
                    </a:cubicBezTo>
                    <a:cubicBezTo>
                      <a:pt x="98900" y="21262"/>
                      <a:pt x="108264" y="18582"/>
                      <a:pt x="116096" y="13223"/>
                    </a:cubicBezTo>
                    <a:lnTo>
                      <a:pt x="115874" y="13001"/>
                    </a:lnTo>
                    <a:cubicBezTo>
                      <a:pt x="108777" y="17483"/>
                      <a:pt x="100580" y="19923"/>
                      <a:pt x="92208" y="19923"/>
                    </a:cubicBezTo>
                    <a:cubicBezTo>
                      <a:pt x="90630" y="19923"/>
                      <a:pt x="89045" y="19836"/>
                      <a:pt x="87461" y="19660"/>
                    </a:cubicBezTo>
                    <a:cubicBezTo>
                      <a:pt x="77472" y="18772"/>
                      <a:pt x="67705" y="16330"/>
                      <a:pt x="58603" y="12557"/>
                    </a:cubicBezTo>
                    <a:cubicBezTo>
                      <a:pt x="49280" y="8561"/>
                      <a:pt x="39735" y="5009"/>
                      <a:pt x="30190" y="2346"/>
                    </a:cubicBezTo>
                    <a:cubicBezTo>
                      <a:pt x="24779" y="783"/>
                      <a:pt x="19238" y="1"/>
                      <a:pt x="13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462;p60">
                <a:extLst>
                  <a:ext uri="{FF2B5EF4-FFF2-40B4-BE49-F238E27FC236}">
                    <a16:creationId xmlns:a16="http://schemas.microsoft.com/office/drawing/2014/main" id="{740AAFFF-DCE6-056C-B473-B211FC521572}"/>
                  </a:ext>
                </a:extLst>
              </p:cNvPr>
              <p:cNvSpPr/>
              <p:nvPr/>
            </p:nvSpPr>
            <p:spPr>
              <a:xfrm>
                <a:off x="2134114" y="3513687"/>
                <a:ext cx="3141050" cy="522650"/>
              </a:xfrm>
              <a:custGeom>
                <a:avLst/>
                <a:gdLst/>
                <a:ahLst/>
                <a:cxnLst/>
                <a:rect l="l" t="t" r="r" b="b"/>
                <a:pathLst>
                  <a:path w="125642" h="20906" extrusionOk="0">
                    <a:moveTo>
                      <a:pt x="14606" y="0"/>
                    </a:moveTo>
                    <a:cubicBezTo>
                      <a:pt x="9520" y="0"/>
                      <a:pt x="4480" y="1136"/>
                      <a:pt x="1" y="3579"/>
                    </a:cubicBezTo>
                    <a:lnTo>
                      <a:pt x="1" y="3801"/>
                    </a:lnTo>
                    <a:cubicBezTo>
                      <a:pt x="3830" y="2303"/>
                      <a:pt x="7784" y="1554"/>
                      <a:pt x="11769" y="1554"/>
                    </a:cubicBezTo>
                    <a:cubicBezTo>
                      <a:pt x="13098" y="1554"/>
                      <a:pt x="14430" y="1637"/>
                      <a:pt x="15761" y="1804"/>
                    </a:cubicBezTo>
                    <a:cubicBezTo>
                      <a:pt x="21089" y="2470"/>
                      <a:pt x="26195" y="3579"/>
                      <a:pt x="31300" y="5355"/>
                    </a:cubicBezTo>
                    <a:cubicBezTo>
                      <a:pt x="41511" y="8685"/>
                      <a:pt x="51722" y="12459"/>
                      <a:pt x="62155" y="15566"/>
                    </a:cubicBezTo>
                    <a:cubicBezTo>
                      <a:pt x="72589" y="18896"/>
                      <a:pt x="83466" y="20672"/>
                      <a:pt x="94343" y="20894"/>
                    </a:cubicBezTo>
                    <a:cubicBezTo>
                      <a:pt x="94740" y="20902"/>
                      <a:pt x="95136" y="20906"/>
                      <a:pt x="95532" y="20906"/>
                    </a:cubicBezTo>
                    <a:cubicBezTo>
                      <a:pt x="106218" y="20906"/>
                      <a:pt x="116652" y="18024"/>
                      <a:pt x="125642" y="12459"/>
                    </a:cubicBezTo>
                    <a:lnTo>
                      <a:pt x="125642" y="12237"/>
                    </a:lnTo>
                    <a:cubicBezTo>
                      <a:pt x="117061" y="17026"/>
                      <a:pt x="107583" y="19663"/>
                      <a:pt x="97853" y="19663"/>
                    </a:cubicBezTo>
                    <a:cubicBezTo>
                      <a:pt x="96760" y="19663"/>
                      <a:pt x="95663" y="19629"/>
                      <a:pt x="94565" y="19562"/>
                    </a:cubicBezTo>
                    <a:cubicBezTo>
                      <a:pt x="83910" y="19118"/>
                      <a:pt x="73255" y="17120"/>
                      <a:pt x="63043" y="13569"/>
                    </a:cubicBezTo>
                    <a:cubicBezTo>
                      <a:pt x="52832" y="10017"/>
                      <a:pt x="42843" y="5799"/>
                      <a:pt x="32188" y="2914"/>
                    </a:cubicBezTo>
                    <a:cubicBezTo>
                      <a:pt x="26860" y="1138"/>
                      <a:pt x="21533" y="250"/>
                      <a:pt x="15983" y="28"/>
                    </a:cubicBezTo>
                    <a:cubicBezTo>
                      <a:pt x="15524" y="9"/>
                      <a:pt x="15065" y="0"/>
                      <a:pt x="146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463;p60">
                <a:extLst>
                  <a:ext uri="{FF2B5EF4-FFF2-40B4-BE49-F238E27FC236}">
                    <a16:creationId xmlns:a16="http://schemas.microsoft.com/office/drawing/2014/main" id="{CD3726A8-9086-3A06-656B-1EDF6792CF90}"/>
                  </a:ext>
                </a:extLst>
              </p:cNvPr>
              <p:cNvSpPr/>
              <p:nvPr/>
            </p:nvSpPr>
            <p:spPr>
              <a:xfrm>
                <a:off x="1802169" y="4061528"/>
                <a:ext cx="3041175" cy="657175"/>
              </a:xfrm>
              <a:custGeom>
                <a:avLst/>
                <a:gdLst/>
                <a:ahLst/>
                <a:cxnLst/>
                <a:rect l="l" t="t" r="r" b="b"/>
                <a:pathLst>
                  <a:path w="121647" h="26287" extrusionOk="0">
                    <a:moveTo>
                      <a:pt x="14479" y="0"/>
                    </a:moveTo>
                    <a:cubicBezTo>
                      <a:pt x="9212" y="0"/>
                      <a:pt x="4006" y="1972"/>
                      <a:pt x="1" y="5344"/>
                    </a:cubicBezTo>
                    <a:lnTo>
                      <a:pt x="1" y="5566"/>
                    </a:lnTo>
                    <a:cubicBezTo>
                      <a:pt x="3871" y="3171"/>
                      <a:pt x="8199" y="1846"/>
                      <a:pt x="12606" y="1846"/>
                    </a:cubicBezTo>
                    <a:cubicBezTo>
                      <a:pt x="13508" y="1846"/>
                      <a:pt x="14413" y="1902"/>
                      <a:pt x="15318" y="2015"/>
                    </a:cubicBezTo>
                    <a:cubicBezTo>
                      <a:pt x="20645" y="2237"/>
                      <a:pt x="25751" y="3791"/>
                      <a:pt x="30412" y="6010"/>
                    </a:cubicBezTo>
                    <a:cubicBezTo>
                      <a:pt x="39957" y="10450"/>
                      <a:pt x="48837" y="17331"/>
                      <a:pt x="59048" y="21327"/>
                    </a:cubicBezTo>
                    <a:cubicBezTo>
                      <a:pt x="67184" y="24651"/>
                      <a:pt x="75768" y="26286"/>
                      <a:pt x="84311" y="26286"/>
                    </a:cubicBezTo>
                    <a:cubicBezTo>
                      <a:pt x="97445" y="26286"/>
                      <a:pt x="110483" y="22422"/>
                      <a:pt x="121646" y="14890"/>
                    </a:cubicBezTo>
                    <a:lnTo>
                      <a:pt x="121646" y="14668"/>
                    </a:lnTo>
                    <a:cubicBezTo>
                      <a:pt x="110842" y="21356"/>
                      <a:pt x="98546" y="24766"/>
                      <a:pt x="86228" y="24766"/>
                    </a:cubicBezTo>
                    <a:cubicBezTo>
                      <a:pt x="77289" y="24766"/>
                      <a:pt x="68337" y="22970"/>
                      <a:pt x="59936" y="19329"/>
                    </a:cubicBezTo>
                    <a:cubicBezTo>
                      <a:pt x="50169" y="15112"/>
                      <a:pt x="41733" y="7786"/>
                      <a:pt x="31522" y="3569"/>
                    </a:cubicBezTo>
                    <a:cubicBezTo>
                      <a:pt x="26417" y="1349"/>
                      <a:pt x="20867" y="17"/>
                      <a:pt x="15318" y="17"/>
                    </a:cubicBezTo>
                    <a:cubicBezTo>
                      <a:pt x="15038" y="6"/>
                      <a:pt x="14758" y="0"/>
                      <a:pt x="144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464;p60">
                <a:extLst>
                  <a:ext uri="{FF2B5EF4-FFF2-40B4-BE49-F238E27FC236}">
                    <a16:creationId xmlns:a16="http://schemas.microsoft.com/office/drawing/2014/main" id="{F67B55B7-8CBC-964C-D4BE-E65C1A5E34DA}"/>
                  </a:ext>
                </a:extLst>
              </p:cNvPr>
              <p:cNvSpPr/>
              <p:nvPr/>
            </p:nvSpPr>
            <p:spPr>
              <a:xfrm>
                <a:off x="1552444" y="4638403"/>
                <a:ext cx="2591650" cy="604800"/>
              </a:xfrm>
              <a:custGeom>
                <a:avLst/>
                <a:gdLst/>
                <a:ahLst/>
                <a:cxnLst/>
                <a:rect l="l" t="t" r="r" b="b"/>
                <a:pathLst>
                  <a:path w="103666" h="24192" extrusionOk="0">
                    <a:moveTo>
                      <a:pt x="13430" y="0"/>
                    </a:moveTo>
                    <a:cubicBezTo>
                      <a:pt x="13024" y="0"/>
                      <a:pt x="12617" y="9"/>
                      <a:pt x="12210" y="28"/>
                    </a:cubicBezTo>
                    <a:cubicBezTo>
                      <a:pt x="9768" y="250"/>
                      <a:pt x="7326" y="916"/>
                      <a:pt x="5106" y="1804"/>
                    </a:cubicBezTo>
                    <a:cubicBezTo>
                      <a:pt x="2887" y="2914"/>
                      <a:pt x="1111" y="4689"/>
                      <a:pt x="1" y="6687"/>
                    </a:cubicBezTo>
                    <a:lnTo>
                      <a:pt x="1" y="6687"/>
                    </a:lnTo>
                    <a:cubicBezTo>
                      <a:pt x="2935" y="3544"/>
                      <a:pt x="7056" y="1785"/>
                      <a:pt x="11430" y="1785"/>
                    </a:cubicBezTo>
                    <a:cubicBezTo>
                      <a:pt x="11689" y="1785"/>
                      <a:pt x="11949" y="1791"/>
                      <a:pt x="12210" y="1804"/>
                    </a:cubicBezTo>
                    <a:cubicBezTo>
                      <a:pt x="16649" y="1804"/>
                      <a:pt x="21089" y="3136"/>
                      <a:pt x="24863" y="5577"/>
                    </a:cubicBezTo>
                    <a:cubicBezTo>
                      <a:pt x="28858" y="7575"/>
                      <a:pt x="32410" y="10461"/>
                      <a:pt x="36406" y="13125"/>
                    </a:cubicBezTo>
                    <a:cubicBezTo>
                      <a:pt x="46827" y="20400"/>
                      <a:pt x="59338" y="24192"/>
                      <a:pt x="71933" y="24192"/>
                    </a:cubicBezTo>
                    <a:cubicBezTo>
                      <a:pt x="73558" y="24192"/>
                      <a:pt x="75183" y="24129"/>
                      <a:pt x="76806" y="24002"/>
                    </a:cubicBezTo>
                    <a:cubicBezTo>
                      <a:pt x="86351" y="23336"/>
                      <a:pt x="95453" y="20450"/>
                      <a:pt x="103666" y="15789"/>
                    </a:cubicBezTo>
                    <a:lnTo>
                      <a:pt x="103666" y="15567"/>
                    </a:lnTo>
                    <a:cubicBezTo>
                      <a:pt x="94419" y="20375"/>
                      <a:pt x="84215" y="22855"/>
                      <a:pt x="74002" y="22855"/>
                    </a:cubicBezTo>
                    <a:cubicBezTo>
                      <a:pt x="65826" y="22855"/>
                      <a:pt x="57645" y="21265"/>
                      <a:pt x="49946" y="18008"/>
                    </a:cubicBezTo>
                    <a:cubicBezTo>
                      <a:pt x="45729" y="16011"/>
                      <a:pt x="41733" y="13791"/>
                      <a:pt x="38181" y="11127"/>
                    </a:cubicBezTo>
                    <a:cubicBezTo>
                      <a:pt x="34408" y="8241"/>
                      <a:pt x="30412" y="5577"/>
                      <a:pt x="26195" y="3358"/>
                    </a:cubicBezTo>
                    <a:cubicBezTo>
                      <a:pt x="22328" y="1119"/>
                      <a:pt x="17903" y="0"/>
                      <a:pt x="1343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2465;p60">
              <a:extLst>
                <a:ext uri="{FF2B5EF4-FFF2-40B4-BE49-F238E27FC236}">
                  <a16:creationId xmlns:a16="http://schemas.microsoft.com/office/drawing/2014/main" id="{0DC6063F-E243-5158-516A-6D185379604C}"/>
                </a:ext>
              </a:extLst>
            </p:cNvPr>
            <p:cNvGrpSpPr/>
            <p:nvPr/>
          </p:nvGrpSpPr>
          <p:grpSpPr>
            <a:xfrm flipH="1" flipV="1">
              <a:off x="5500" y="-1340"/>
              <a:ext cx="2470" cy="4706"/>
              <a:chOff x="2453075" y="238700"/>
              <a:chExt cx="2722850" cy="5187200"/>
            </a:xfrm>
            <a:solidFill>
              <a:srgbClr val="FFEABC"/>
            </a:solidFill>
          </p:grpSpPr>
          <p:sp>
            <p:nvSpPr>
              <p:cNvPr id="75" name="Google Shape;2466;p60">
                <a:extLst>
                  <a:ext uri="{FF2B5EF4-FFF2-40B4-BE49-F238E27FC236}">
                    <a16:creationId xmlns:a16="http://schemas.microsoft.com/office/drawing/2014/main" id="{73492F38-6F4A-6568-B546-2C66AD0FCF9F}"/>
                  </a:ext>
                </a:extLst>
              </p:cNvPr>
              <p:cNvSpPr/>
              <p:nvPr/>
            </p:nvSpPr>
            <p:spPr>
              <a:xfrm>
                <a:off x="2453075" y="238700"/>
                <a:ext cx="2722850" cy="4798700"/>
              </a:xfrm>
              <a:custGeom>
                <a:avLst/>
                <a:gdLst/>
                <a:ahLst/>
                <a:cxnLst/>
                <a:rect l="l" t="t" r="r" b="b"/>
                <a:pathLst>
                  <a:path w="108914" h="191948" extrusionOk="0">
                    <a:moveTo>
                      <a:pt x="24574" y="0"/>
                    </a:moveTo>
                    <a:cubicBezTo>
                      <a:pt x="23468" y="0"/>
                      <a:pt x="22350" y="146"/>
                      <a:pt x="21231" y="457"/>
                    </a:cubicBezTo>
                    <a:cubicBezTo>
                      <a:pt x="14394" y="2376"/>
                      <a:pt x="10436" y="9693"/>
                      <a:pt x="8997" y="16770"/>
                    </a:cubicBezTo>
                    <a:cubicBezTo>
                      <a:pt x="5518" y="33203"/>
                      <a:pt x="10916" y="50355"/>
                      <a:pt x="23150" y="61990"/>
                    </a:cubicBezTo>
                    <a:cubicBezTo>
                      <a:pt x="27589" y="66189"/>
                      <a:pt x="32986" y="69667"/>
                      <a:pt x="35505" y="75185"/>
                    </a:cubicBezTo>
                    <a:cubicBezTo>
                      <a:pt x="38024" y="80702"/>
                      <a:pt x="35505" y="88979"/>
                      <a:pt x="29508" y="89459"/>
                    </a:cubicBezTo>
                    <a:cubicBezTo>
                      <a:pt x="29387" y="89465"/>
                      <a:pt x="29267" y="89468"/>
                      <a:pt x="29148" y="89468"/>
                    </a:cubicBezTo>
                    <a:cubicBezTo>
                      <a:pt x="25001" y="89468"/>
                      <a:pt x="21125" y="85877"/>
                      <a:pt x="17013" y="85877"/>
                    </a:cubicBezTo>
                    <a:cubicBezTo>
                      <a:pt x="16622" y="85877"/>
                      <a:pt x="16229" y="85909"/>
                      <a:pt x="15834" y="85980"/>
                    </a:cubicBezTo>
                    <a:cubicBezTo>
                      <a:pt x="9596" y="87060"/>
                      <a:pt x="9236" y="96775"/>
                      <a:pt x="13435" y="101453"/>
                    </a:cubicBezTo>
                    <a:cubicBezTo>
                      <a:pt x="17753" y="106011"/>
                      <a:pt x="24110" y="108051"/>
                      <a:pt x="29028" y="112129"/>
                    </a:cubicBezTo>
                    <a:cubicBezTo>
                      <a:pt x="33946" y="116207"/>
                      <a:pt x="36345" y="124843"/>
                      <a:pt x="31187" y="128442"/>
                    </a:cubicBezTo>
                    <a:cubicBezTo>
                      <a:pt x="29533" y="129527"/>
                      <a:pt x="27611" y="129811"/>
                      <a:pt x="25595" y="129811"/>
                    </a:cubicBezTo>
                    <a:cubicBezTo>
                      <a:pt x="23390" y="129811"/>
                      <a:pt x="21072" y="129472"/>
                      <a:pt x="18866" y="129472"/>
                    </a:cubicBezTo>
                    <a:cubicBezTo>
                      <a:pt x="18410" y="129472"/>
                      <a:pt x="17958" y="129486"/>
                      <a:pt x="17513" y="129521"/>
                    </a:cubicBezTo>
                    <a:cubicBezTo>
                      <a:pt x="5398" y="130241"/>
                      <a:pt x="0" y="146674"/>
                      <a:pt x="5278" y="157709"/>
                    </a:cubicBezTo>
                    <a:cubicBezTo>
                      <a:pt x="10556" y="168625"/>
                      <a:pt x="22071" y="174742"/>
                      <a:pt x="32866" y="180140"/>
                    </a:cubicBezTo>
                    <a:lnTo>
                      <a:pt x="32866" y="180260"/>
                    </a:lnTo>
                    <a:cubicBezTo>
                      <a:pt x="36944" y="182179"/>
                      <a:pt x="40783" y="184458"/>
                      <a:pt x="44621" y="186737"/>
                    </a:cubicBezTo>
                    <a:cubicBezTo>
                      <a:pt x="51818" y="189616"/>
                      <a:pt x="59375" y="191415"/>
                      <a:pt x="67171" y="191895"/>
                    </a:cubicBezTo>
                    <a:cubicBezTo>
                      <a:pt x="67881" y="191930"/>
                      <a:pt x="68594" y="191948"/>
                      <a:pt x="69309" y="191948"/>
                    </a:cubicBezTo>
                    <a:cubicBezTo>
                      <a:pt x="83091" y="191948"/>
                      <a:pt x="97568" y="185367"/>
                      <a:pt x="103156" y="172823"/>
                    </a:cubicBezTo>
                    <a:cubicBezTo>
                      <a:pt x="108913" y="159748"/>
                      <a:pt x="100037" y="141036"/>
                      <a:pt x="85643" y="140797"/>
                    </a:cubicBezTo>
                    <a:cubicBezTo>
                      <a:pt x="91881" y="136358"/>
                      <a:pt x="97758" y="130841"/>
                      <a:pt x="100757" y="123884"/>
                    </a:cubicBezTo>
                    <a:cubicBezTo>
                      <a:pt x="103876" y="116807"/>
                      <a:pt x="103516" y="107811"/>
                      <a:pt x="98358" y="102293"/>
                    </a:cubicBezTo>
                    <a:cubicBezTo>
                      <a:pt x="95714" y="99403"/>
                      <a:pt x="91683" y="97837"/>
                      <a:pt x="87768" y="97837"/>
                    </a:cubicBezTo>
                    <a:cubicBezTo>
                      <a:pt x="84046" y="97837"/>
                      <a:pt x="80428" y="99253"/>
                      <a:pt x="78207" y="102293"/>
                    </a:cubicBezTo>
                    <a:cubicBezTo>
                      <a:pt x="76407" y="104812"/>
                      <a:pt x="75328" y="108171"/>
                      <a:pt x="72449" y="109250"/>
                    </a:cubicBezTo>
                    <a:cubicBezTo>
                      <a:pt x="71899" y="109477"/>
                      <a:pt x="71347" y="109581"/>
                      <a:pt x="70804" y="109581"/>
                    </a:cubicBezTo>
                    <a:cubicBezTo>
                      <a:pt x="67323" y="109581"/>
                      <a:pt x="64237" y="105293"/>
                      <a:pt x="64653" y="101453"/>
                    </a:cubicBezTo>
                    <a:cubicBezTo>
                      <a:pt x="65132" y="97015"/>
                      <a:pt x="68491" y="93537"/>
                      <a:pt x="71370" y="90298"/>
                    </a:cubicBezTo>
                    <a:cubicBezTo>
                      <a:pt x="74368" y="86940"/>
                      <a:pt x="77247" y="82861"/>
                      <a:pt x="76647" y="78423"/>
                    </a:cubicBezTo>
                    <a:cubicBezTo>
                      <a:pt x="75208" y="69067"/>
                      <a:pt x="61894" y="68827"/>
                      <a:pt x="53977" y="63790"/>
                    </a:cubicBezTo>
                    <a:cubicBezTo>
                      <a:pt x="46420" y="58992"/>
                      <a:pt x="44021" y="49276"/>
                      <a:pt x="43542" y="40400"/>
                    </a:cubicBezTo>
                    <a:cubicBezTo>
                      <a:pt x="43182" y="31523"/>
                      <a:pt x="44141" y="22407"/>
                      <a:pt x="41383" y="13891"/>
                    </a:cubicBezTo>
                    <a:cubicBezTo>
                      <a:pt x="38877" y="6582"/>
                      <a:pt x="32008" y="0"/>
                      <a:pt x="24574" y="0"/>
                    </a:cubicBezTo>
                    <a:close/>
                  </a:path>
                </a:pathLst>
              </a:custGeom>
              <a:solidFill>
                <a:srgbClr val="588E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467;p60">
                <a:extLst>
                  <a:ext uri="{FF2B5EF4-FFF2-40B4-BE49-F238E27FC236}">
                    <a16:creationId xmlns:a16="http://schemas.microsoft.com/office/drawing/2014/main" id="{3D941BE1-C867-D6FC-4DEF-549D22C4902A}"/>
                  </a:ext>
                </a:extLst>
              </p:cNvPr>
              <p:cNvSpPr/>
              <p:nvPr/>
            </p:nvSpPr>
            <p:spPr>
              <a:xfrm>
                <a:off x="3046825" y="1080750"/>
                <a:ext cx="1391425" cy="4345150"/>
              </a:xfrm>
              <a:custGeom>
                <a:avLst/>
                <a:gdLst/>
                <a:ahLst/>
                <a:cxnLst/>
                <a:rect l="l" t="t" r="r" b="b"/>
                <a:pathLst>
                  <a:path w="55657" h="17380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79" y="6958"/>
                      <a:pt x="6837" y="13915"/>
                      <a:pt x="10076" y="20992"/>
                    </a:cubicBezTo>
                    <a:cubicBezTo>
                      <a:pt x="13194" y="27949"/>
                      <a:pt x="16073" y="35145"/>
                      <a:pt x="18832" y="42342"/>
                    </a:cubicBezTo>
                    <a:cubicBezTo>
                      <a:pt x="24230" y="56856"/>
                      <a:pt x="28668" y="71610"/>
                      <a:pt x="32146" y="86603"/>
                    </a:cubicBezTo>
                    <a:lnTo>
                      <a:pt x="33346" y="92241"/>
                    </a:lnTo>
                    <a:lnTo>
                      <a:pt x="34545" y="97998"/>
                    </a:lnTo>
                    <a:cubicBezTo>
                      <a:pt x="35385" y="101717"/>
                      <a:pt x="35985" y="105555"/>
                      <a:pt x="36584" y="109394"/>
                    </a:cubicBezTo>
                    <a:cubicBezTo>
                      <a:pt x="37184" y="113112"/>
                      <a:pt x="37784" y="116950"/>
                      <a:pt x="38264" y="120789"/>
                    </a:cubicBezTo>
                    <a:cubicBezTo>
                      <a:pt x="38624" y="124627"/>
                      <a:pt x="39103" y="128465"/>
                      <a:pt x="39463" y="132304"/>
                    </a:cubicBezTo>
                    <a:cubicBezTo>
                      <a:pt x="40183" y="139980"/>
                      <a:pt x="40543" y="147897"/>
                      <a:pt x="42582" y="155334"/>
                    </a:cubicBezTo>
                    <a:cubicBezTo>
                      <a:pt x="43421" y="159172"/>
                      <a:pt x="44981" y="162771"/>
                      <a:pt x="47020" y="166129"/>
                    </a:cubicBezTo>
                    <a:cubicBezTo>
                      <a:pt x="49179" y="169488"/>
                      <a:pt x="52178" y="172127"/>
                      <a:pt x="55656" y="173806"/>
                    </a:cubicBezTo>
                    <a:cubicBezTo>
                      <a:pt x="52298" y="171887"/>
                      <a:pt x="49539" y="169128"/>
                      <a:pt x="47500" y="165769"/>
                    </a:cubicBezTo>
                    <a:cubicBezTo>
                      <a:pt x="45581" y="162531"/>
                      <a:pt x="44261" y="158932"/>
                      <a:pt x="43541" y="155094"/>
                    </a:cubicBezTo>
                    <a:cubicBezTo>
                      <a:pt x="41862" y="147657"/>
                      <a:pt x="41742" y="139860"/>
                      <a:pt x="41142" y="132184"/>
                    </a:cubicBezTo>
                    <a:cubicBezTo>
                      <a:pt x="39943" y="116710"/>
                      <a:pt x="37664" y="101237"/>
                      <a:pt x="34185" y="86124"/>
                    </a:cubicBezTo>
                    <a:cubicBezTo>
                      <a:pt x="33466" y="82285"/>
                      <a:pt x="32506" y="78567"/>
                      <a:pt x="31427" y="74848"/>
                    </a:cubicBezTo>
                    <a:cubicBezTo>
                      <a:pt x="30347" y="71130"/>
                      <a:pt x="29388" y="67412"/>
                      <a:pt x="28188" y="63693"/>
                    </a:cubicBezTo>
                    <a:lnTo>
                      <a:pt x="26389" y="58056"/>
                    </a:lnTo>
                    <a:cubicBezTo>
                      <a:pt x="25789" y="56256"/>
                      <a:pt x="25069" y="54457"/>
                      <a:pt x="24470" y="52658"/>
                    </a:cubicBezTo>
                    <a:cubicBezTo>
                      <a:pt x="23270" y="48940"/>
                      <a:pt x="21831" y="45341"/>
                      <a:pt x="20391" y="41743"/>
                    </a:cubicBezTo>
                    <a:cubicBezTo>
                      <a:pt x="17513" y="34546"/>
                      <a:pt x="14394" y="27349"/>
                      <a:pt x="11035" y="20392"/>
                    </a:cubicBezTo>
                    <a:cubicBezTo>
                      <a:pt x="7677" y="13555"/>
                      <a:pt x="3839" y="6718"/>
                      <a:pt x="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468;p60">
                <a:extLst>
                  <a:ext uri="{FF2B5EF4-FFF2-40B4-BE49-F238E27FC236}">
                    <a16:creationId xmlns:a16="http://schemas.microsoft.com/office/drawing/2014/main" id="{0DCFC8E8-DEA9-CACF-44C4-B756236D7E16}"/>
                  </a:ext>
                </a:extLst>
              </p:cNvPr>
              <p:cNvSpPr/>
              <p:nvPr/>
            </p:nvSpPr>
            <p:spPr>
              <a:xfrm>
                <a:off x="3688550" y="2046325"/>
                <a:ext cx="122950" cy="60277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4111" extrusionOk="0">
                    <a:moveTo>
                      <a:pt x="2039" y="1"/>
                    </a:moveTo>
                    <a:lnTo>
                      <a:pt x="2039" y="1"/>
                    </a:lnTo>
                    <a:cubicBezTo>
                      <a:pt x="4438" y="7798"/>
                      <a:pt x="3719" y="16194"/>
                      <a:pt x="0" y="23511"/>
                    </a:cubicBezTo>
                    <a:lnTo>
                      <a:pt x="1320" y="24111"/>
                    </a:lnTo>
                    <a:cubicBezTo>
                      <a:pt x="4678" y="16434"/>
                      <a:pt x="4918" y="7798"/>
                      <a:pt x="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469;p60">
                <a:extLst>
                  <a:ext uri="{FF2B5EF4-FFF2-40B4-BE49-F238E27FC236}">
                    <a16:creationId xmlns:a16="http://schemas.microsoft.com/office/drawing/2014/main" id="{18E87EF2-30F0-2933-F4F1-98A2D5A3CD76}"/>
                  </a:ext>
                </a:extLst>
              </p:cNvPr>
              <p:cNvSpPr/>
              <p:nvPr/>
            </p:nvSpPr>
            <p:spPr>
              <a:xfrm>
                <a:off x="3235725" y="882825"/>
                <a:ext cx="131975" cy="761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0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9717"/>
                      <a:pt x="4679" y="20032"/>
                      <a:pt x="3479" y="30348"/>
                    </a:cubicBezTo>
                    <a:lnTo>
                      <a:pt x="4319" y="30468"/>
                    </a:lnTo>
                    <a:cubicBezTo>
                      <a:pt x="5279" y="20032"/>
                      <a:pt x="3719" y="9717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470;p60">
                <a:extLst>
                  <a:ext uri="{FF2B5EF4-FFF2-40B4-BE49-F238E27FC236}">
                    <a16:creationId xmlns:a16="http://schemas.microsoft.com/office/drawing/2014/main" id="{0309BB46-42A8-E5E5-4FFC-8BB75F3A9FE0}"/>
                  </a:ext>
                </a:extLst>
              </p:cNvPr>
              <p:cNvSpPr/>
              <p:nvPr/>
            </p:nvSpPr>
            <p:spPr>
              <a:xfrm>
                <a:off x="2941875" y="1431600"/>
                <a:ext cx="473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18952" h="17154" extrusionOk="0">
                    <a:moveTo>
                      <a:pt x="0" y="0"/>
                    </a:moveTo>
                    <a:cubicBezTo>
                      <a:pt x="3718" y="7917"/>
                      <a:pt x="10435" y="14154"/>
                      <a:pt x="18712" y="17153"/>
                    </a:cubicBezTo>
                    <a:lnTo>
                      <a:pt x="18952" y="16433"/>
                    </a:lnTo>
                    <a:cubicBezTo>
                      <a:pt x="10675" y="13675"/>
                      <a:pt x="3838" y="779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471;p60">
                <a:extLst>
                  <a:ext uri="{FF2B5EF4-FFF2-40B4-BE49-F238E27FC236}">
                    <a16:creationId xmlns:a16="http://schemas.microsoft.com/office/drawing/2014/main" id="{15498629-CD7D-BE76-DF87-0314CD245DBD}"/>
                  </a:ext>
                </a:extLst>
              </p:cNvPr>
              <p:cNvSpPr/>
              <p:nvPr/>
            </p:nvSpPr>
            <p:spPr>
              <a:xfrm>
                <a:off x="3268725" y="2730050"/>
                <a:ext cx="563775" cy="392850"/>
              </a:xfrm>
              <a:custGeom>
                <a:avLst/>
                <a:gdLst/>
                <a:ahLst/>
                <a:cxnLst/>
                <a:rect l="l" t="t" r="r" b="b"/>
                <a:pathLst>
                  <a:path w="22551" h="157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8" y="8397"/>
                      <a:pt x="12835" y="14274"/>
                      <a:pt x="22311" y="15713"/>
                    </a:cubicBezTo>
                    <a:lnTo>
                      <a:pt x="22551" y="14274"/>
                    </a:lnTo>
                    <a:cubicBezTo>
                      <a:pt x="13195" y="13195"/>
                      <a:pt x="4918" y="791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472;p60">
                <a:extLst>
                  <a:ext uri="{FF2B5EF4-FFF2-40B4-BE49-F238E27FC236}">
                    <a16:creationId xmlns:a16="http://schemas.microsoft.com/office/drawing/2014/main" id="{04163939-8894-425F-A789-3550A9BE50AB}"/>
                  </a:ext>
                </a:extLst>
              </p:cNvPr>
              <p:cNvSpPr/>
              <p:nvPr/>
            </p:nvSpPr>
            <p:spPr>
              <a:xfrm>
                <a:off x="2872900" y="3867900"/>
                <a:ext cx="1238475" cy="742350"/>
              </a:xfrm>
              <a:custGeom>
                <a:avLst/>
                <a:gdLst/>
                <a:ahLst/>
                <a:cxnLst/>
                <a:rect l="l" t="t" r="r" b="b"/>
                <a:pathLst>
                  <a:path w="49539" h="29694" extrusionOk="0">
                    <a:moveTo>
                      <a:pt x="13104" y="0"/>
                    </a:moveTo>
                    <a:cubicBezTo>
                      <a:pt x="8682" y="0"/>
                      <a:pt x="4245" y="779"/>
                      <a:pt x="0" y="2346"/>
                    </a:cubicBezTo>
                    <a:cubicBezTo>
                      <a:pt x="3852" y="1062"/>
                      <a:pt x="7827" y="426"/>
                      <a:pt x="11778" y="426"/>
                    </a:cubicBezTo>
                    <a:cubicBezTo>
                      <a:pt x="18159" y="426"/>
                      <a:pt x="24476" y="2084"/>
                      <a:pt x="30107" y="5344"/>
                    </a:cubicBezTo>
                    <a:cubicBezTo>
                      <a:pt x="39103" y="10622"/>
                      <a:pt x="45341" y="19498"/>
                      <a:pt x="47260" y="29694"/>
                    </a:cubicBezTo>
                    <a:lnTo>
                      <a:pt x="49539" y="29214"/>
                    </a:lnTo>
                    <a:cubicBezTo>
                      <a:pt x="47020" y="18659"/>
                      <a:pt x="40183" y="9662"/>
                      <a:pt x="30707" y="4385"/>
                    </a:cubicBezTo>
                    <a:cubicBezTo>
                      <a:pt x="25223" y="1469"/>
                      <a:pt x="19178" y="0"/>
                      <a:pt x="1310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473;p60">
                <a:extLst>
                  <a:ext uri="{FF2B5EF4-FFF2-40B4-BE49-F238E27FC236}">
                    <a16:creationId xmlns:a16="http://schemas.microsoft.com/office/drawing/2014/main" id="{EDF9A839-2503-3F9D-CE69-3791D7F7490A}"/>
                  </a:ext>
                </a:extLst>
              </p:cNvPr>
              <p:cNvSpPr/>
              <p:nvPr/>
            </p:nvSpPr>
            <p:spPr>
              <a:xfrm>
                <a:off x="3172775" y="3938525"/>
                <a:ext cx="3628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11036" extrusionOk="0">
                    <a:moveTo>
                      <a:pt x="14514" y="0"/>
                    </a:moveTo>
                    <a:cubicBezTo>
                      <a:pt x="8037" y="720"/>
                      <a:pt x="2399" y="4918"/>
                      <a:pt x="0" y="11036"/>
                    </a:cubicBezTo>
                    <a:cubicBezTo>
                      <a:pt x="2639" y="5158"/>
                      <a:pt x="8156" y="1200"/>
                      <a:pt x="14514" y="720"/>
                    </a:cubicBezTo>
                    <a:lnTo>
                      <a:pt x="14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474;p60">
                <a:extLst>
                  <a:ext uri="{FF2B5EF4-FFF2-40B4-BE49-F238E27FC236}">
                    <a16:creationId xmlns:a16="http://schemas.microsoft.com/office/drawing/2014/main" id="{F10E7EB5-95C6-639A-6B1E-CB2480E8B16D}"/>
                  </a:ext>
                </a:extLst>
              </p:cNvPr>
              <p:cNvSpPr/>
              <p:nvPr/>
            </p:nvSpPr>
            <p:spPr>
              <a:xfrm>
                <a:off x="3496625" y="3644650"/>
                <a:ext cx="251925" cy="410850"/>
              </a:xfrm>
              <a:custGeom>
                <a:avLst/>
                <a:gdLst/>
                <a:ahLst/>
                <a:cxnLst/>
                <a:rect l="l" t="t" r="r" b="b"/>
                <a:pathLst>
                  <a:path w="10077" h="164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158" y="3959"/>
                      <a:pt x="8277" y="9956"/>
                      <a:pt x="8517" y="16433"/>
                    </a:cubicBezTo>
                    <a:lnTo>
                      <a:pt x="10076" y="16313"/>
                    </a:lnTo>
                    <a:cubicBezTo>
                      <a:pt x="9236" y="9596"/>
                      <a:pt x="5638" y="3719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475;p60">
                <a:extLst>
                  <a:ext uri="{FF2B5EF4-FFF2-40B4-BE49-F238E27FC236}">
                    <a16:creationId xmlns:a16="http://schemas.microsoft.com/office/drawing/2014/main" id="{CFAFE30C-DA79-32DA-EE49-4F37E21711D7}"/>
                  </a:ext>
                </a:extLst>
              </p:cNvPr>
              <p:cNvSpPr/>
              <p:nvPr/>
            </p:nvSpPr>
            <p:spPr>
              <a:xfrm>
                <a:off x="3406650" y="2628075"/>
                <a:ext cx="143975" cy="374875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149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4199"/>
                      <a:pt x="5159" y="9597"/>
                      <a:pt x="5039" y="14995"/>
                    </a:cubicBezTo>
                    <a:lnTo>
                      <a:pt x="5758" y="14995"/>
                    </a:lnTo>
                    <a:cubicBezTo>
                      <a:pt x="5758" y="9477"/>
                      <a:pt x="3719" y="4199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476;p60">
                <a:extLst>
                  <a:ext uri="{FF2B5EF4-FFF2-40B4-BE49-F238E27FC236}">
                    <a16:creationId xmlns:a16="http://schemas.microsoft.com/office/drawing/2014/main" id="{BF5F7D9B-1C92-CE33-1EAA-5B14B34FAB45}"/>
                  </a:ext>
                </a:extLst>
              </p:cNvPr>
              <p:cNvSpPr/>
              <p:nvPr/>
            </p:nvSpPr>
            <p:spPr>
              <a:xfrm>
                <a:off x="4015400" y="3359775"/>
                <a:ext cx="446825" cy="593775"/>
              </a:xfrm>
              <a:custGeom>
                <a:avLst/>
                <a:gdLst/>
                <a:ahLst/>
                <a:cxnLst/>
                <a:rect l="l" t="t" r="r" b="b"/>
                <a:pathLst>
                  <a:path w="17873" h="23751" extrusionOk="0">
                    <a:moveTo>
                      <a:pt x="17873" y="0"/>
                    </a:moveTo>
                    <a:cubicBezTo>
                      <a:pt x="16193" y="10076"/>
                      <a:pt x="9476" y="18592"/>
                      <a:pt x="0" y="22431"/>
                    </a:cubicBezTo>
                    <a:lnTo>
                      <a:pt x="600" y="23750"/>
                    </a:lnTo>
                    <a:cubicBezTo>
                      <a:pt x="10196" y="19432"/>
                      <a:pt x="16673" y="10436"/>
                      <a:pt x="178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2560;p60">
              <a:extLst>
                <a:ext uri="{FF2B5EF4-FFF2-40B4-BE49-F238E27FC236}">
                  <a16:creationId xmlns:a16="http://schemas.microsoft.com/office/drawing/2014/main" id="{2DAE19F6-D93F-AF8D-7FF3-BA3644F5C75E}"/>
                </a:ext>
              </a:extLst>
            </p:cNvPr>
            <p:cNvGrpSpPr/>
            <p:nvPr/>
          </p:nvGrpSpPr>
          <p:grpSpPr>
            <a:xfrm rot="13831652" flipV="1">
              <a:off x="63" y="205"/>
              <a:ext cx="2861" cy="2595"/>
              <a:chOff x="508050" y="242250"/>
              <a:chExt cx="6512250" cy="5147800"/>
            </a:xfrm>
            <a:solidFill>
              <a:srgbClr val="F99F1B"/>
            </a:solidFill>
          </p:grpSpPr>
          <p:sp>
            <p:nvSpPr>
              <p:cNvPr id="68" name="Google Shape;2561;p60">
                <a:extLst>
                  <a:ext uri="{FF2B5EF4-FFF2-40B4-BE49-F238E27FC236}">
                    <a16:creationId xmlns:a16="http://schemas.microsoft.com/office/drawing/2014/main" id="{40CB67C3-ACAE-C4AC-AAE3-941F0D4D97D4}"/>
                  </a:ext>
                </a:extLst>
              </p:cNvPr>
              <p:cNvSpPr/>
              <p:nvPr/>
            </p:nvSpPr>
            <p:spPr>
              <a:xfrm>
                <a:off x="508050" y="242250"/>
                <a:ext cx="6512250" cy="5147800"/>
              </a:xfrm>
              <a:custGeom>
                <a:avLst/>
                <a:gdLst/>
                <a:ahLst/>
                <a:cxnLst/>
                <a:rect l="l" t="t" r="r" b="b"/>
                <a:pathLst>
                  <a:path w="260490" h="205912" extrusionOk="0">
                    <a:moveTo>
                      <a:pt x="192120" y="0"/>
                    </a:moveTo>
                    <a:cubicBezTo>
                      <a:pt x="185268" y="0"/>
                      <a:pt x="178662" y="685"/>
                      <a:pt x="172695" y="2150"/>
                    </a:cubicBezTo>
                    <a:cubicBezTo>
                      <a:pt x="150698" y="7746"/>
                      <a:pt x="131403" y="21639"/>
                      <a:pt x="119054" y="40742"/>
                    </a:cubicBezTo>
                    <a:cubicBezTo>
                      <a:pt x="127586" y="36582"/>
                      <a:pt x="136945" y="34486"/>
                      <a:pt x="146314" y="34486"/>
                    </a:cubicBezTo>
                    <a:cubicBezTo>
                      <a:pt x="153894" y="34486"/>
                      <a:pt x="161481" y="35858"/>
                      <a:pt x="168643" y="38619"/>
                    </a:cubicBezTo>
                    <a:cubicBezTo>
                      <a:pt x="131210" y="41128"/>
                      <a:pt x="97828" y="63125"/>
                      <a:pt x="80848" y="96506"/>
                    </a:cubicBezTo>
                    <a:cubicBezTo>
                      <a:pt x="94190" y="89501"/>
                      <a:pt x="108974" y="85812"/>
                      <a:pt x="124078" y="85812"/>
                    </a:cubicBezTo>
                    <a:cubicBezTo>
                      <a:pt x="126449" y="85812"/>
                      <a:pt x="128827" y="85903"/>
                      <a:pt x="131210" y="86086"/>
                    </a:cubicBezTo>
                    <a:cubicBezTo>
                      <a:pt x="108790" y="128808"/>
                      <a:pt x="61336" y="156670"/>
                      <a:pt x="13377" y="156670"/>
                    </a:cubicBezTo>
                    <a:cubicBezTo>
                      <a:pt x="8916" y="156670"/>
                      <a:pt x="4450" y="156429"/>
                      <a:pt x="0" y="155936"/>
                    </a:cubicBezTo>
                    <a:lnTo>
                      <a:pt x="0" y="155936"/>
                    </a:lnTo>
                    <a:cubicBezTo>
                      <a:pt x="12928" y="173881"/>
                      <a:pt x="32802" y="185458"/>
                      <a:pt x="54799" y="188160"/>
                    </a:cubicBezTo>
                    <a:cubicBezTo>
                      <a:pt x="57551" y="188447"/>
                      <a:pt x="60300" y="188589"/>
                      <a:pt x="63036" y="188589"/>
                    </a:cubicBezTo>
                    <a:cubicBezTo>
                      <a:pt x="82362" y="188589"/>
                      <a:pt x="101044" y="181517"/>
                      <a:pt x="115580" y="168671"/>
                    </a:cubicBezTo>
                    <a:lnTo>
                      <a:pt x="115580" y="168671"/>
                    </a:lnTo>
                    <a:cubicBezTo>
                      <a:pt x="113265" y="184494"/>
                      <a:pt x="102845" y="198194"/>
                      <a:pt x="87988" y="204368"/>
                    </a:cubicBezTo>
                    <a:cubicBezTo>
                      <a:pt x="92621" y="205079"/>
                      <a:pt x="97250" y="205427"/>
                      <a:pt x="101842" y="205427"/>
                    </a:cubicBezTo>
                    <a:cubicBezTo>
                      <a:pt x="130906" y="205427"/>
                      <a:pt x="158453" y="191482"/>
                      <a:pt x="175782" y="167321"/>
                    </a:cubicBezTo>
                    <a:cubicBezTo>
                      <a:pt x="181185" y="179477"/>
                      <a:pt x="181764" y="193370"/>
                      <a:pt x="177133" y="205912"/>
                    </a:cubicBezTo>
                    <a:cubicBezTo>
                      <a:pt x="222478" y="179284"/>
                      <a:pt x="252386" y="132975"/>
                      <a:pt x="258174" y="80876"/>
                    </a:cubicBezTo>
                    <a:cubicBezTo>
                      <a:pt x="260490" y="57529"/>
                      <a:pt x="257210" y="32637"/>
                      <a:pt x="245246" y="12763"/>
                    </a:cubicBezTo>
                    <a:lnTo>
                      <a:pt x="245053" y="12956"/>
                    </a:lnTo>
                    <a:cubicBezTo>
                      <a:pt x="230711" y="4941"/>
                      <a:pt x="210528" y="0"/>
                      <a:pt x="192120" y="0"/>
                    </a:cubicBezTo>
                    <a:close/>
                  </a:path>
                </a:pathLst>
              </a:custGeom>
              <a:solidFill>
                <a:srgbClr val="C940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562;p60">
                <a:extLst>
                  <a:ext uri="{FF2B5EF4-FFF2-40B4-BE49-F238E27FC236}">
                    <a16:creationId xmlns:a16="http://schemas.microsoft.com/office/drawing/2014/main" id="{26987076-BB88-1AAB-A84F-522FB0C6D4B3}"/>
                  </a:ext>
                </a:extLst>
              </p:cNvPr>
              <p:cNvSpPr/>
              <p:nvPr/>
            </p:nvSpPr>
            <p:spPr>
              <a:xfrm>
                <a:off x="1911800" y="1497150"/>
                <a:ext cx="4520000" cy="2852150"/>
              </a:xfrm>
              <a:custGeom>
                <a:avLst/>
                <a:gdLst/>
                <a:ahLst/>
                <a:cxnLst/>
                <a:rect l="l" t="t" r="r" b="b"/>
                <a:pathLst>
                  <a:path w="180800" h="114086" extrusionOk="0">
                    <a:moveTo>
                      <a:pt x="166906" y="0"/>
                    </a:moveTo>
                    <a:cubicBezTo>
                      <a:pt x="162083" y="0"/>
                      <a:pt x="157452" y="579"/>
                      <a:pt x="152821" y="1737"/>
                    </a:cubicBezTo>
                    <a:cubicBezTo>
                      <a:pt x="143559" y="4245"/>
                      <a:pt x="134876" y="8298"/>
                      <a:pt x="127158" y="13700"/>
                    </a:cubicBezTo>
                    <a:cubicBezTo>
                      <a:pt x="123106" y="16402"/>
                      <a:pt x="119439" y="19489"/>
                      <a:pt x="115966" y="22576"/>
                    </a:cubicBezTo>
                    <a:cubicBezTo>
                      <a:pt x="112300" y="25857"/>
                      <a:pt x="109020" y="29330"/>
                      <a:pt x="105933" y="32803"/>
                    </a:cubicBezTo>
                    <a:cubicBezTo>
                      <a:pt x="99758" y="39942"/>
                      <a:pt x="93969" y="47275"/>
                      <a:pt x="88374" y="54800"/>
                    </a:cubicBezTo>
                    <a:cubicBezTo>
                      <a:pt x="82778" y="62518"/>
                      <a:pt x="77182" y="69850"/>
                      <a:pt x="71201" y="76990"/>
                    </a:cubicBezTo>
                    <a:cubicBezTo>
                      <a:pt x="68306" y="80656"/>
                      <a:pt x="65219" y="84129"/>
                      <a:pt x="61939" y="87409"/>
                    </a:cubicBezTo>
                    <a:cubicBezTo>
                      <a:pt x="58658" y="90497"/>
                      <a:pt x="55185" y="93584"/>
                      <a:pt x="51519" y="96478"/>
                    </a:cubicBezTo>
                    <a:cubicBezTo>
                      <a:pt x="44187" y="102267"/>
                      <a:pt x="36083" y="106898"/>
                      <a:pt x="27400" y="109985"/>
                    </a:cubicBezTo>
                    <a:cubicBezTo>
                      <a:pt x="22962" y="111529"/>
                      <a:pt x="18524" y="112494"/>
                      <a:pt x="13893" y="113073"/>
                    </a:cubicBezTo>
                    <a:cubicBezTo>
                      <a:pt x="11953" y="113315"/>
                      <a:pt x="9980" y="113422"/>
                      <a:pt x="8015" y="113422"/>
                    </a:cubicBezTo>
                    <a:cubicBezTo>
                      <a:pt x="5289" y="113422"/>
                      <a:pt x="2579" y="113216"/>
                      <a:pt x="0" y="112880"/>
                    </a:cubicBezTo>
                    <a:lnTo>
                      <a:pt x="0" y="112880"/>
                    </a:lnTo>
                    <a:cubicBezTo>
                      <a:pt x="3698" y="113684"/>
                      <a:pt x="7665" y="114086"/>
                      <a:pt x="11564" y="114086"/>
                    </a:cubicBezTo>
                    <a:cubicBezTo>
                      <a:pt x="12344" y="114086"/>
                      <a:pt x="13121" y="114070"/>
                      <a:pt x="13893" y="114037"/>
                    </a:cubicBezTo>
                    <a:cubicBezTo>
                      <a:pt x="18717" y="113844"/>
                      <a:pt x="23348" y="113073"/>
                      <a:pt x="27979" y="111722"/>
                    </a:cubicBezTo>
                    <a:cubicBezTo>
                      <a:pt x="37047" y="108828"/>
                      <a:pt x="45538" y="104390"/>
                      <a:pt x="53256" y="98794"/>
                    </a:cubicBezTo>
                    <a:cubicBezTo>
                      <a:pt x="57115" y="95900"/>
                      <a:pt x="60781" y="92812"/>
                      <a:pt x="64254" y="89725"/>
                    </a:cubicBezTo>
                    <a:cubicBezTo>
                      <a:pt x="67534" y="86252"/>
                      <a:pt x="70815" y="82779"/>
                      <a:pt x="73902" y="79305"/>
                    </a:cubicBezTo>
                    <a:cubicBezTo>
                      <a:pt x="80077" y="71973"/>
                      <a:pt x="85479" y="64448"/>
                      <a:pt x="91075" y="56922"/>
                    </a:cubicBezTo>
                    <a:cubicBezTo>
                      <a:pt x="96671" y="49397"/>
                      <a:pt x="102266" y="41872"/>
                      <a:pt x="108441" y="34925"/>
                    </a:cubicBezTo>
                    <a:cubicBezTo>
                      <a:pt x="111528" y="31452"/>
                      <a:pt x="114616" y="27979"/>
                      <a:pt x="118089" y="24892"/>
                    </a:cubicBezTo>
                    <a:cubicBezTo>
                      <a:pt x="121369" y="21612"/>
                      <a:pt x="124842" y="18717"/>
                      <a:pt x="128701" y="16016"/>
                    </a:cubicBezTo>
                    <a:cubicBezTo>
                      <a:pt x="136034" y="10420"/>
                      <a:pt x="144331" y="6175"/>
                      <a:pt x="153207" y="3474"/>
                    </a:cubicBezTo>
                    <a:cubicBezTo>
                      <a:pt x="157645" y="2123"/>
                      <a:pt x="162276" y="1351"/>
                      <a:pt x="166906" y="965"/>
                    </a:cubicBezTo>
                    <a:cubicBezTo>
                      <a:pt x="167678" y="933"/>
                      <a:pt x="168450" y="917"/>
                      <a:pt x="169222" y="917"/>
                    </a:cubicBezTo>
                    <a:cubicBezTo>
                      <a:pt x="173081" y="917"/>
                      <a:pt x="176940" y="1319"/>
                      <a:pt x="180799" y="2123"/>
                    </a:cubicBezTo>
                    <a:cubicBezTo>
                      <a:pt x="176168" y="772"/>
                      <a:pt x="171537" y="0"/>
                      <a:pt x="1669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563;p60">
                <a:extLst>
                  <a:ext uri="{FF2B5EF4-FFF2-40B4-BE49-F238E27FC236}">
                    <a16:creationId xmlns:a16="http://schemas.microsoft.com/office/drawing/2014/main" id="{D582E8FC-B319-F6A6-BF2E-4BFC2324F02E}"/>
                  </a:ext>
                </a:extLst>
              </p:cNvPr>
              <p:cNvSpPr/>
              <p:nvPr/>
            </p:nvSpPr>
            <p:spPr>
              <a:xfrm>
                <a:off x="5110025" y="1511625"/>
                <a:ext cx="892450" cy="2325150"/>
              </a:xfrm>
              <a:custGeom>
                <a:avLst/>
                <a:gdLst/>
                <a:ahLst/>
                <a:cxnLst/>
                <a:rect l="l" t="t" r="r" b="b"/>
                <a:pathLst>
                  <a:path w="35698" h="93006" extrusionOk="0">
                    <a:moveTo>
                      <a:pt x="35697" y="0"/>
                    </a:moveTo>
                    <a:cubicBezTo>
                      <a:pt x="31066" y="193"/>
                      <a:pt x="26628" y="1737"/>
                      <a:pt x="23155" y="4824"/>
                    </a:cubicBezTo>
                    <a:cubicBezTo>
                      <a:pt x="19875" y="7912"/>
                      <a:pt x="17174" y="11771"/>
                      <a:pt x="15437" y="16016"/>
                    </a:cubicBezTo>
                    <a:cubicBezTo>
                      <a:pt x="13700" y="20261"/>
                      <a:pt x="12350" y="24506"/>
                      <a:pt x="11578" y="29137"/>
                    </a:cubicBezTo>
                    <a:cubicBezTo>
                      <a:pt x="10806" y="33382"/>
                      <a:pt x="10420" y="38013"/>
                      <a:pt x="10227" y="42451"/>
                    </a:cubicBezTo>
                    <a:cubicBezTo>
                      <a:pt x="9648" y="51327"/>
                      <a:pt x="9841" y="60010"/>
                      <a:pt x="8683" y="68693"/>
                    </a:cubicBezTo>
                    <a:cubicBezTo>
                      <a:pt x="7912" y="77376"/>
                      <a:pt x="5017" y="85673"/>
                      <a:pt x="0" y="93005"/>
                    </a:cubicBezTo>
                    <a:cubicBezTo>
                      <a:pt x="6175" y="86252"/>
                      <a:pt x="10227" y="77954"/>
                      <a:pt x="11578" y="69079"/>
                    </a:cubicBezTo>
                    <a:cubicBezTo>
                      <a:pt x="12929" y="60203"/>
                      <a:pt x="13507" y="51327"/>
                      <a:pt x="13700" y="42451"/>
                    </a:cubicBezTo>
                    <a:cubicBezTo>
                      <a:pt x="13893" y="33961"/>
                      <a:pt x="15437" y="25471"/>
                      <a:pt x="18331" y="17173"/>
                    </a:cubicBezTo>
                    <a:cubicBezTo>
                      <a:pt x="19489" y="13121"/>
                      <a:pt x="21612" y="9455"/>
                      <a:pt x="24506" y="6175"/>
                    </a:cubicBezTo>
                    <a:cubicBezTo>
                      <a:pt x="25857" y="4631"/>
                      <a:pt x="27593" y="3281"/>
                      <a:pt x="29523" y="2316"/>
                    </a:cubicBezTo>
                    <a:cubicBezTo>
                      <a:pt x="31452" y="1351"/>
                      <a:pt x="33575" y="579"/>
                      <a:pt x="356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564;p60">
                <a:extLst>
                  <a:ext uri="{FF2B5EF4-FFF2-40B4-BE49-F238E27FC236}">
                    <a16:creationId xmlns:a16="http://schemas.microsoft.com/office/drawing/2014/main" id="{F9BC7135-B8D9-27FE-6698-2DFE39B1FB54}"/>
                  </a:ext>
                </a:extLst>
              </p:cNvPr>
              <p:cNvSpPr/>
              <p:nvPr/>
            </p:nvSpPr>
            <p:spPr>
              <a:xfrm>
                <a:off x="3884750" y="1723875"/>
                <a:ext cx="1389300" cy="3159675"/>
              </a:xfrm>
              <a:custGeom>
                <a:avLst/>
                <a:gdLst/>
                <a:ahLst/>
                <a:cxnLst/>
                <a:rect l="l" t="t" r="r" b="b"/>
                <a:pathLst>
                  <a:path w="55572" h="126387" extrusionOk="0">
                    <a:moveTo>
                      <a:pt x="55572" y="0"/>
                    </a:moveTo>
                    <a:lnTo>
                      <a:pt x="55572" y="0"/>
                    </a:lnTo>
                    <a:cubicBezTo>
                      <a:pt x="50362" y="2895"/>
                      <a:pt x="45731" y="6947"/>
                      <a:pt x="42065" y="11964"/>
                    </a:cubicBezTo>
                    <a:cubicBezTo>
                      <a:pt x="38592" y="16981"/>
                      <a:pt x="35698" y="22576"/>
                      <a:pt x="33768" y="28365"/>
                    </a:cubicBezTo>
                    <a:cubicBezTo>
                      <a:pt x="29716" y="40135"/>
                      <a:pt x="28944" y="52484"/>
                      <a:pt x="27979" y="64448"/>
                    </a:cubicBezTo>
                    <a:cubicBezTo>
                      <a:pt x="27015" y="76411"/>
                      <a:pt x="26050" y="88374"/>
                      <a:pt x="21998" y="99373"/>
                    </a:cubicBezTo>
                    <a:cubicBezTo>
                      <a:pt x="19875" y="104968"/>
                      <a:pt x="17174" y="110178"/>
                      <a:pt x="13508" y="115002"/>
                    </a:cubicBezTo>
                    <a:cubicBezTo>
                      <a:pt x="9842" y="119826"/>
                      <a:pt x="5211" y="123685"/>
                      <a:pt x="1" y="126386"/>
                    </a:cubicBezTo>
                    <a:cubicBezTo>
                      <a:pt x="2702" y="125229"/>
                      <a:pt x="5404" y="123878"/>
                      <a:pt x="8105" y="122141"/>
                    </a:cubicBezTo>
                    <a:cubicBezTo>
                      <a:pt x="10420" y="120405"/>
                      <a:pt x="12736" y="118282"/>
                      <a:pt x="14858" y="116160"/>
                    </a:cubicBezTo>
                    <a:cubicBezTo>
                      <a:pt x="18910" y="111529"/>
                      <a:pt x="22191" y="106126"/>
                      <a:pt x="24506" y="100530"/>
                    </a:cubicBezTo>
                    <a:cubicBezTo>
                      <a:pt x="29330" y="89146"/>
                      <a:pt x="30681" y="76797"/>
                      <a:pt x="31646" y="64641"/>
                    </a:cubicBezTo>
                    <a:cubicBezTo>
                      <a:pt x="32417" y="52677"/>
                      <a:pt x="32996" y="40714"/>
                      <a:pt x="36469" y="29137"/>
                    </a:cubicBezTo>
                    <a:cubicBezTo>
                      <a:pt x="38013" y="23541"/>
                      <a:pt x="40521" y="17945"/>
                      <a:pt x="43609" y="12928"/>
                    </a:cubicBezTo>
                    <a:cubicBezTo>
                      <a:pt x="46696" y="7719"/>
                      <a:pt x="50748" y="3281"/>
                      <a:pt x="555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65;p60">
                <a:extLst>
                  <a:ext uri="{FF2B5EF4-FFF2-40B4-BE49-F238E27FC236}">
                    <a16:creationId xmlns:a16="http://schemas.microsoft.com/office/drawing/2014/main" id="{015EE229-EC07-545E-0106-25E1D29E6F97}"/>
                  </a:ext>
                </a:extLst>
              </p:cNvPr>
              <p:cNvSpPr/>
              <p:nvPr/>
            </p:nvSpPr>
            <p:spPr>
              <a:xfrm>
                <a:off x="1911800" y="4020050"/>
                <a:ext cx="1220450" cy="654575"/>
              </a:xfrm>
              <a:custGeom>
                <a:avLst/>
                <a:gdLst/>
                <a:ahLst/>
                <a:cxnLst/>
                <a:rect l="l" t="t" r="r" b="b"/>
                <a:pathLst>
                  <a:path w="48818" h="26183" extrusionOk="0">
                    <a:moveTo>
                      <a:pt x="48818" y="0"/>
                    </a:moveTo>
                    <a:lnTo>
                      <a:pt x="48818" y="0"/>
                    </a:lnTo>
                    <a:cubicBezTo>
                      <a:pt x="45538" y="3474"/>
                      <a:pt x="42064" y="6561"/>
                      <a:pt x="38205" y="9455"/>
                    </a:cubicBezTo>
                    <a:cubicBezTo>
                      <a:pt x="30873" y="15244"/>
                      <a:pt x="22576" y="19489"/>
                      <a:pt x="13700" y="22576"/>
                    </a:cubicBezTo>
                    <a:cubicBezTo>
                      <a:pt x="9262" y="23927"/>
                      <a:pt x="4631" y="25085"/>
                      <a:pt x="0" y="25856"/>
                    </a:cubicBezTo>
                    <a:cubicBezTo>
                      <a:pt x="1809" y="26074"/>
                      <a:pt x="3618" y="26182"/>
                      <a:pt x="5427" y="26182"/>
                    </a:cubicBezTo>
                    <a:cubicBezTo>
                      <a:pt x="8442" y="26182"/>
                      <a:pt x="11457" y="25881"/>
                      <a:pt x="14472" y="25278"/>
                    </a:cubicBezTo>
                    <a:cubicBezTo>
                      <a:pt x="24119" y="23155"/>
                      <a:pt x="32995" y="18524"/>
                      <a:pt x="40135" y="11771"/>
                    </a:cubicBezTo>
                    <a:cubicBezTo>
                      <a:pt x="43608" y="8297"/>
                      <a:pt x="46502" y="4438"/>
                      <a:pt x="4881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66;p60">
                <a:extLst>
                  <a:ext uri="{FF2B5EF4-FFF2-40B4-BE49-F238E27FC236}">
                    <a16:creationId xmlns:a16="http://schemas.microsoft.com/office/drawing/2014/main" id="{D66B6797-9940-954A-30A9-FEF552D8311D}"/>
                  </a:ext>
                </a:extLst>
              </p:cNvPr>
              <p:cNvSpPr/>
              <p:nvPr/>
            </p:nvSpPr>
            <p:spPr>
              <a:xfrm>
                <a:off x="3744875" y="1603950"/>
                <a:ext cx="1630500" cy="240550"/>
              </a:xfrm>
              <a:custGeom>
                <a:avLst/>
                <a:gdLst/>
                <a:ahLst/>
                <a:cxnLst/>
                <a:rect l="l" t="t" r="r" b="b"/>
                <a:pathLst>
                  <a:path w="65220" h="9622" extrusionOk="0">
                    <a:moveTo>
                      <a:pt x="40615" y="1"/>
                    </a:moveTo>
                    <a:cubicBezTo>
                      <a:pt x="32122" y="1"/>
                      <a:pt x="23767" y="1122"/>
                      <a:pt x="15630" y="3447"/>
                    </a:cubicBezTo>
                    <a:cubicBezTo>
                      <a:pt x="10227" y="4990"/>
                      <a:pt x="5017" y="7113"/>
                      <a:pt x="0" y="9621"/>
                    </a:cubicBezTo>
                    <a:cubicBezTo>
                      <a:pt x="5403" y="8464"/>
                      <a:pt x="10806" y="7113"/>
                      <a:pt x="16208" y="6148"/>
                    </a:cubicBezTo>
                    <a:cubicBezTo>
                      <a:pt x="21611" y="5183"/>
                      <a:pt x="27014" y="4411"/>
                      <a:pt x="32417" y="4026"/>
                    </a:cubicBezTo>
                    <a:cubicBezTo>
                      <a:pt x="37819" y="3447"/>
                      <a:pt x="43222" y="3254"/>
                      <a:pt x="48818" y="3254"/>
                    </a:cubicBezTo>
                    <a:cubicBezTo>
                      <a:pt x="54221" y="3254"/>
                      <a:pt x="59816" y="3447"/>
                      <a:pt x="65219" y="3833"/>
                    </a:cubicBezTo>
                    <a:cubicBezTo>
                      <a:pt x="60009" y="2096"/>
                      <a:pt x="54414" y="938"/>
                      <a:pt x="49011" y="359"/>
                    </a:cubicBezTo>
                    <a:cubicBezTo>
                      <a:pt x="46199" y="121"/>
                      <a:pt x="43400" y="1"/>
                      <a:pt x="4061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67;p60">
                <a:extLst>
                  <a:ext uri="{FF2B5EF4-FFF2-40B4-BE49-F238E27FC236}">
                    <a16:creationId xmlns:a16="http://schemas.microsoft.com/office/drawing/2014/main" id="{797A9B3D-1623-2878-17C4-4255801DB848}"/>
                  </a:ext>
                </a:extLst>
              </p:cNvPr>
              <p:cNvSpPr/>
              <p:nvPr/>
            </p:nvSpPr>
            <p:spPr>
              <a:xfrm>
                <a:off x="3556725" y="3267525"/>
                <a:ext cx="361825" cy="868325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34733" extrusionOk="0">
                    <a:moveTo>
                      <a:pt x="14473" y="0"/>
                    </a:moveTo>
                    <a:lnTo>
                      <a:pt x="10806" y="193"/>
                    </a:lnTo>
                    <a:cubicBezTo>
                      <a:pt x="11964" y="12735"/>
                      <a:pt x="8105" y="25277"/>
                      <a:pt x="1" y="34732"/>
                    </a:cubicBezTo>
                    <a:cubicBezTo>
                      <a:pt x="9456" y="25663"/>
                      <a:pt x="14473" y="13121"/>
                      <a:pt x="144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1803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7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7.jpe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jpeg"/><Relationship Id="rId7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7.jpeg"/><Relationship Id="rId4" Type="http://schemas.openxmlformats.org/officeDocument/2006/relationships/image" Target="../media/image18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jpeg"/><Relationship Id="rId7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7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17.jpe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6350"/>
            <a:ext cx="18288000" cy="7734300"/>
          </a:xfrm>
        </p:spPr>
      </p:pic>
      <p:sp>
        <p:nvSpPr>
          <p:cNvPr id="6" name="Rectangle 5"/>
          <p:cNvSpPr/>
          <p:nvPr/>
        </p:nvSpPr>
        <p:spPr>
          <a:xfrm>
            <a:off x="304802" y="2049751"/>
            <a:ext cx="17068802" cy="4293483"/>
          </a:xfrm>
          <a:prstGeom prst="rect">
            <a:avLst/>
          </a:prstGeom>
        </p:spPr>
        <p:txBody>
          <a:bodyPr lIns="137160" tIns="68580" rIns="137160" bIns="68580">
            <a:spAutoFit/>
            <a:scene3d>
              <a:camera prst="perspectiveFront"/>
              <a:lightRig rig="threePt" dir="t"/>
            </a:scene3d>
          </a:bodyPr>
          <a:lstStyle/>
          <a:p>
            <a:pPr>
              <a:defRPr/>
            </a:pP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>
              <a:defRPr/>
            </a:pPr>
            <a:r>
              <a:rPr lang="en-US" sz="27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27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5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LỊCH SỬ VÀ ĐỊA LÍ</a:t>
            </a:r>
          </a:p>
          <a:p>
            <a:pPr algn="ctr">
              <a:defRPr/>
            </a:pPr>
            <a:r>
              <a:rPr lang="en-US" sz="45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VƯƠNG QUỐC PHÙ NAM (T1)</a:t>
            </a:r>
            <a:endParaRPr lang="en-US" sz="45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5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  <a:p>
            <a:pPr algn="ctr">
              <a:defRPr/>
            </a:pPr>
            <a:r>
              <a:rPr lang="en-US" sz="45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Bùi Thị Ánh Hồng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992002" y="4866501"/>
            <a:ext cx="277064" cy="415498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256099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D796DF-2049-EB38-9AE6-9BFB17C45E59}"/>
              </a:ext>
            </a:extLst>
          </p:cNvPr>
          <p:cNvGrpSpPr/>
          <p:nvPr/>
        </p:nvGrpSpPr>
        <p:grpSpPr>
          <a:xfrm>
            <a:off x="304800" y="190500"/>
            <a:ext cx="16687800" cy="2895600"/>
            <a:chOff x="2133600" y="446284"/>
            <a:chExt cx="10058400" cy="55868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18558D-3501-A9E1-A7C5-21BFFE3CBC95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43EFD1C-654D-D8F3-F16E-9A7D3B939F59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765EFE1-C7D4-06C1-32D1-725AF34AD04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792B56-4D8B-DDBE-0806-8C5FA5FAE8A0}"/>
                </a:ext>
              </a:extLst>
            </p:cNvPr>
            <p:cNvSpPr txBox="1"/>
            <p:nvPr/>
          </p:nvSpPr>
          <p:spPr>
            <a:xfrm>
              <a:off x="2473569" y="790504"/>
              <a:ext cx="9396930" cy="4928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Cùng với truyền thuyết về Hỗn Điền – Liễu Diệp thì những bằng chứng khảo cổ học được tìm thấy như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nề</a:t>
              </a:r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 móng kiến trúc, đồ gốm, bếp đun, tiền kim loại,... góp phần quan trọng chứng minh sự tồn tại của Vương quốc Phù Nam.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6F6C2A-4614-D710-215E-EC33F7994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6269">
            <a:off x="1550332" y="3897793"/>
            <a:ext cx="5813804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861937-5C64-465E-43BC-40ABA65FF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7592">
            <a:off x="9196814" y="3960302"/>
            <a:ext cx="5738526" cy="484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26" name="Freeform 2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2033116" y="1128695"/>
            <a:ext cx="122682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ugo Display"/>
              </a:rPr>
              <a:t>Hoạt động 2: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02B2B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Sugo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ugo Display"/>
              </a:rPr>
              <a:t>Một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ugo Display"/>
              </a:rPr>
              <a:t> </a:t>
            </a: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ugo Display"/>
              </a:rPr>
              <a:t>số hiện vật khảo cổ học của Vương quốc Phù Nam.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02B2B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Sugo Display"/>
            </a:endParaRPr>
          </a:p>
        </p:txBody>
      </p:sp>
      <p:sp>
        <p:nvSpPr>
          <p:cNvPr id="33" name="Freeform 33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855457">
            <a:off x="17169139" y="6893416"/>
            <a:ext cx="1506778" cy="3901043"/>
          </a:xfrm>
          <a:custGeom>
            <a:avLst/>
            <a:gdLst/>
            <a:ahLst/>
            <a:cxnLst/>
            <a:rect l="l" t="t" r="r" b="b"/>
            <a:pathLst>
              <a:path w="1506778" h="3901043">
                <a:moveTo>
                  <a:pt x="0" y="0"/>
                </a:moveTo>
                <a:lnTo>
                  <a:pt x="1506778" y="0"/>
                </a:lnTo>
                <a:lnTo>
                  <a:pt x="1506778" y="3901043"/>
                </a:lnTo>
                <a:lnTo>
                  <a:pt x="0" y="3901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148964" flipH="1">
            <a:off x="14083673" y="360249"/>
            <a:ext cx="4804842" cy="3485355"/>
          </a:xfrm>
          <a:custGeom>
            <a:avLst/>
            <a:gdLst/>
            <a:ahLst/>
            <a:cxnLst/>
            <a:rect l="l" t="t" r="r" b="b"/>
            <a:pathLst>
              <a:path w="4804842" h="3485355">
                <a:moveTo>
                  <a:pt x="4804842" y="0"/>
                </a:moveTo>
                <a:lnTo>
                  <a:pt x="0" y="0"/>
                </a:lnTo>
                <a:lnTo>
                  <a:pt x="0" y="3485355"/>
                </a:lnTo>
                <a:lnTo>
                  <a:pt x="4804842" y="3485355"/>
                </a:lnTo>
                <a:lnTo>
                  <a:pt x="48048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C2532-29D2-B7EE-1B5B-2655A25FF1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17198">
            <a:off x="566224" y="6357984"/>
            <a:ext cx="5162550" cy="3373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15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90298" y="-1069061"/>
            <a:ext cx="18145504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9683C3-67A6-1872-B777-209597947493}"/>
              </a:ext>
            </a:extLst>
          </p:cNvPr>
          <p:cNvSpPr/>
          <p:nvPr/>
        </p:nvSpPr>
        <p:spPr>
          <a:xfrm>
            <a:off x="1066800" y="337739"/>
            <a:ext cx="5638800" cy="9220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3C847-9F36-3786-3E04-F1D3B1380C48}"/>
              </a:ext>
            </a:extLst>
          </p:cNvPr>
          <p:cNvSpPr txBox="1"/>
          <p:nvPr/>
        </p:nvSpPr>
        <p:spPr>
          <a:xfrm>
            <a:off x="1757184" y="905713"/>
            <a:ext cx="452780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30, 31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quan sát các hình từ 4 đến 7, hãy kể tên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mô tả một số hiện vật khảo cổ học của Vương quốc Phù Nam.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9015">
            <a:off x="7176160" y="252973"/>
            <a:ext cx="4717396" cy="347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155" y="1325288"/>
            <a:ext cx="4409845" cy="341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1209">
            <a:off x="7539933" y="4917175"/>
            <a:ext cx="4448175" cy="441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87647">
            <a:off x="13085710" y="5105182"/>
            <a:ext cx="3071729" cy="436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34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71248" y="-575743"/>
            <a:ext cx="18145504" cy="11531076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574" y="622523"/>
            <a:ext cx="5551151" cy="421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4953" y="818343"/>
            <a:ext cx="5257800" cy="404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063" y="5134495"/>
            <a:ext cx="4448175" cy="441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4953" y="5418756"/>
            <a:ext cx="3735439" cy="436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1329661" y="2553819"/>
            <a:ext cx="3657600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1690425" y="4101294"/>
            <a:ext cx="3520921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1450658" y="5646672"/>
            <a:ext cx="4185666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542077" y="2907390"/>
            <a:ext cx="6060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861378" y="43989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735742" y="59434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06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D796DF-2049-EB38-9AE6-9BFB17C45E59}"/>
              </a:ext>
            </a:extLst>
          </p:cNvPr>
          <p:cNvGrpSpPr/>
          <p:nvPr/>
        </p:nvGrpSpPr>
        <p:grpSpPr>
          <a:xfrm>
            <a:off x="575774" y="190500"/>
            <a:ext cx="16416826" cy="2895600"/>
            <a:chOff x="2133600" y="446284"/>
            <a:chExt cx="10058400" cy="55868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18558D-3501-A9E1-A7C5-21BFFE3CBC95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43EFD1C-654D-D8F3-F16E-9A7D3B939F59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765EFE1-C7D4-06C1-32D1-725AF34AD049}"/>
                  </a:ext>
                </a:extLst>
              </p:cNvPr>
              <p:cNvSpPr/>
              <p:nvPr/>
            </p:nvSpPr>
            <p:spPr>
              <a:xfrm>
                <a:off x="953149" y="800252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792B56-4D8B-DDBE-0806-8C5FA5FAE8A0}"/>
                </a:ext>
              </a:extLst>
            </p:cNvPr>
            <p:cNvSpPr txBox="1"/>
            <p:nvPr/>
          </p:nvSpPr>
          <p:spPr>
            <a:xfrm>
              <a:off x="2519063" y="1104827"/>
              <a:ext cx="9396930" cy="4097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Nhiều dấu tích, hiện vật khác nhau của Vương quốc Phù Nam được tìm thấy, như: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 móng kiến trúc, bếp đun, đồ gốm, tiến kim loại, đồ trang sức, tượng thần, tượng Phật,...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7124700"/>
            <a:ext cx="3299666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349" y="6913210"/>
            <a:ext cx="3542581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529610" y="3429038"/>
            <a:ext cx="16687800" cy="1981200"/>
            <a:chOff x="2105775" y="58978"/>
            <a:chExt cx="10058400" cy="55868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05775" y="58978"/>
              <a:ext cx="10058400" cy="5586852"/>
              <a:chOff x="757053" y="7487182"/>
              <a:chExt cx="10221547" cy="4619371"/>
            </a:xfrm>
          </p:grpSpPr>
          <p:sp>
            <p:nvSpPr>
              <p:cNvPr id="21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57053" y="7487182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895711" y="7670152"/>
                <a:ext cx="9834807" cy="4307866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4"/>
              <a:ext cx="9396930" cy="2791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 hiện vật đó chứng tỏ cư dân Phù Nam có đời sống kinh tế, vật chất, cũng như đời sống tinh thần khá phát triển.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0307" y="6183956"/>
            <a:ext cx="4041741" cy="338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75447" y="5571953"/>
            <a:ext cx="3317153" cy="434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8435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80558" y="8322688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A3D217-2821-A701-F850-E25CF42CD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095" y="2438755"/>
            <a:ext cx="4866660" cy="548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E1E1CC-3935-75E1-2231-CBB143A7C1AB}"/>
              </a:ext>
            </a:extLst>
          </p:cNvPr>
          <p:cNvSpPr/>
          <p:nvPr/>
        </p:nvSpPr>
        <p:spPr>
          <a:xfrm>
            <a:off x="1371600" y="8192210"/>
            <a:ext cx="5276695" cy="129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 sức của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Phù Nam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0" y="190500"/>
            <a:ext cx="13944600" cy="1981200"/>
            <a:chOff x="2133600" y="446284"/>
            <a:chExt cx="10058400" cy="558685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7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1064606" y="7991582"/>
                <a:ext cx="9720624" cy="4307864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573311" y="1034373"/>
              <a:ext cx="9278719" cy="4426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ột số hiện vật khảo cổ học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khác</a:t>
              </a:r>
              <a:r>
                <a:rPr kumimoji="0" lang="en-US" sz="48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Vương quốc Phù Nam.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20B04F0-005B-0A2A-7F79-844805606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500" y="2438755"/>
            <a:ext cx="5223373" cy="5486400"/>
          </a:xfrm>
          <a:prstGeom prst="rect">
            <a:avLst/>
          </a:prstGeom>
        </p:spPr>
      </p:pic>
      <p:sp>
        <p:nvSpPr>
          <p:cNvPr id="30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7532186" y="8181427"/>
            <a:ext cx="4572000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Chân đèn gốm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1BD10D3-53E2-42A5-30A6-6CA1D942BF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786" y="2427266"/>
            <a:ext cx="4965139" cy="62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32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34356" y="1216082"/>
            <a:ext cx="6412092" cy="8789537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632A12-E92F-192E-F209-EFEECD2E79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892250"/>
            <a:ext cx="12949026" cy="93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5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415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8" t="-11441" r="-5003" b="-172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Museum of Can Tho City::.">
            <a:extLst>
              <a:ext uri="{FF2B5EF4-FFF2-40B4-BE49-F238E27FC236}">
                <a16:creationId xmlns:a16="http://schemas.microsoft.com/office/drawing/2014/main" id="{6C0D4FAD-FD93-4FDB-01E8-2BB74F39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927"/>
            <a:ext cx="7666943" cy="698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68BB051-D9C0-C023-4B4C-F3E8D8E5CC10}"/>
              </a:ext>
            </a:extLst>
          </p:cNvPr>
          <p:cNvSpPr/>
          <p:nvPr/>
        </p:nvSpPr>
        <p:spPr>
          <a:xfrm>
            <a:off x="9242470" y="510712"/>
            <a:ext cx="8579590" cy="92655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gốm Nhơn Thành được phát hiện năm 1994 tại khu vực Đá Nổi, xã Nhơn Nghĩa, huyện Phong Điền, thành phố Cần Thơ.</a:t>
            </a:r>
            <a:endParaRPr lang="en-US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một hiện vật tiêu biểu</a:t>
            </a:r>
            <a:r>
              <a:rPr lang="en-US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 quốc Phù Nam.</a:t>
            </a: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685800" y="7862802"/>
            <a:ext cx="7239000" cy="2011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gốm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Nhơn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13070">
            <a:off x="2730752" y="1192003"/>
            <a:ext cx="512387" cy="522178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 flipV="1">
            <a:off x="8293861" y="351033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202858">
            <a:off x="488020" y="7153150"/>
            <a:ext cx="1524767" cy="1718794"/>
            <a:chOff x="0" y="0"/>
            <a:chExt cx="2033023" cy="2291725"/>
          </a:xfrm>
        </p:grpSpPr>
        <p:sp>
          <p:nvSpPr>
            <p:cNvPr id="9" name="Freeform 9"/>
            <p:cNvSpPr/>
            <p:nvPr/>
          </p:nvSpPr>
          <p:spPr>
            <a:xfrm rot="-10800000">
              <a:off x="0" y="1598721"/>
              <a:ext cx="2033023" cy="693004"/>
            </a:xfrm>
            <a:custGeom>
              <a:avLst/>
              <a:gdLst/>
              <a:ahLst/>
              <a:cxnLst/>
              <a:rect l="l" t="t" r="r" b="b"/>
              <a:pathLst>
                <a:path w="2033023" h="693004">
                  <a:moveTo>
                    <a:pt x="0" y="0"/>
                  </a:moveTo>
                  <a:lnTo>
                    <a:pt x="2033023" y="0"/>
                  </a:lnTo>
                  <a:lnTo>
                    <a:pt x="2033023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r="-748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5485466">
              <a:off x="-393427" y="579453"/>
              <a:ext cx="1835250" cy="693004"/>
            </a:xfrm>
            <a:custGeom>
              <a:avLst/>
              <a:gdLst/>
              <a:ahLst/>
              <a:cxnLst/>
              <a:rect l="l" t="t" r="r" b="b"/>
              <a:pathLst>
                <a:path w="1835250" h="693004">
                  <a:moveTo>
                    <a:pt x="0" y="0"/>
                  </a:moveTo>
                  <a:lnTo>
                    <a:pt x="1835250" y="0"/>
                  </a:lnTo>
                  <a:lnTo>
                    <a:pt x="1835250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936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5912487">
            <a:off x="9662976" y="-454488"/>
            <a:ext cx="2977170" cy="1124202"/>
          </a:xfrm>
          <a:custGeom>
            <a:avLst/>
            <a:gdLst/>
            <a:ahLst/>
            <a:cxnLst/>
            <a:rect l="l" t="t" r="r" b="b"/>
            <a:pathLst>
              <a:path w="2977170" h="1124202">
                <a:moveTo>
                  <a:pt x="0" y="0"/>
                </a:moveTo>
                <a:lnTo>
                  <a:pt x="2977170" y="0"/>
                </a:lnTo>
                <a:lnTo>
                  <a:pt x="2977170" y="1124202"/>
                </a:lnTo>
                <a:lnTo>
                  <a:pt x="0" y="1124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936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9182015">
            <a:off x="6496762" y="9130877"/>
            <a:ext cx="8587908" cy="594792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61389">
            <a:off x="7790057" y="2868305"/>
            <a:ext cx="463616" cy="472475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6687178">
            <a:off x="-1071836" y="-148691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557220" y="1848189"/>
            <a:ext cx="559684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8000" b="1" spc="-60" dirty="0">
                <a:solidFill>
                  <a:srgbClr val="3D20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tkinson Hyperlegible"/>
              </a:rPr>
              <a:t>Hãy chia sẻ những điều em biết về vương quốc </a:t>
            </a:r>
            <a:r>
              <a:rPr lang="en-US" sz="8000" b="1" spc="-60" dirty="0" err="1">
                <a:solidFill>
                  <a:srgbClr val="3D20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tkinson Hyperlegible"/>
              </a:rPr>
              <a:t>Phù</a:t>
            </a:r>
            <a:r>
              <a:rPr lang="en-US" sz="8000" b="1" spc="-60" dirty="0">
                <a:solidFill>
                  <a:srgbClr val="3D20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tkinson Hyperlegible"/>
              </a:rPr>
              <a:t> Nam.</a:t>
            </a:r>
          </a:p>
        </p:txBody>
      </p:sp>
      <p:sp>
        <p:nvSpPr>
          <p:cNvPr id="20" name="Freeform 7"/>
          <p:cNvSpPr/>
          <p:nvPr/>
        </p:nvSpPr>
        <p:spPr>
          <a:xfrm>
            <a:off x="2570446" y="125873"/>
            <a:ext cx="6607481" cy="8789537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4607720" y="2443163"/>
            <a:ext cx="878205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5879307" y="3340358"/>
            <a:ext cx="6962775" cy="93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148" tIns="53574" rIns="107148" bIns="53574"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altLang="en-US" sz="540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07720" y="4495800"/>
            <a:ext cx="95059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: </a:t>
            </a: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61908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0861" y="878676"/>
            <a:ext cx="2778049" cy="3323838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0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2417">
            <a:off x="13299890" y="6841735"/>
            <a:ext cx="6150670" cy="4274716"/>
          </a:xfrm>
          <a:custGeom>
            <a:avLst/>
            <a:gdLst/>
            <a:ahLst/>
            <a:cxnLst/>
            <a:rect l="l" t="t" r="r" b="b"/>
            <a:pathLst>
              <a:path w="6150670" h="4274716">
                <a:moveTo>
                  <a:pt x="0" y="0"/>
                </a:moveTo>
                <a:lnTo>
                  <a:pt x="6150670" y="0"/>
                </a:lnTo>
                <a:lnTo>
                  <a:pt x="6150670" y="4274716"/>
                </a:lnTo>
                <a:lnTo>
                  <a:pt x="0" y="4274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22" name="Freeform 22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2700FB0-5F06-35BE-9FF1-9CF97378A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0" y="800100"/>
            <a:ext cx="10531078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-2165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26" name="Freeform 2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998609" y="2152285"/>
            <a:ext cx="1402742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Hoạt động 1: </a:t>
            </a:r>
            <a:endParaRPr lang="en-US" sz="96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  <a:p>
            <a:pPr algn="ctr">
              <a:spcBef>
                <a:spcPct val="0"/>
              </a:spcBef>
            </a:pPr>
            <a:r>
              <a:rPr lang="en-US" sz="9600" b="1" dirty="0" err="1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Sự</a:t>
            </a:r>
            <a:r>
              <a:rPr lang="en-US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 </a:t>
            </a:r>
            <a:r>
              <a:rPr lang="vi-VN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thành lập </a:t>
            </a:r>
            <a:endParaRPr lang="en-US" sz="96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  <a:p>
            <a:pPr algn="ctr">
              <a:spcBef>
                <a:spcPct val="0"/>
              </a:spcBef>
            </a:pPr>
            <a:r>
              <a:rPr lang="vi-VN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Vương quốc Phù Nam. </a:t>
            </a:r>
            <a:endParaRPr lang="en-US" sz="96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</p:txBody>
      </p:sp>
      <p:sp>
        <p:nvSpPr>
          <p:cNvPr id="33" name="Freeform 33"/>
          <p:cNvSpPr/>
          <p:nvPr/>
        </p:nvSpPr>
        <p:spPr>
          <a:xfrm rot="-8696648">
            <a:off x="14767622" y="8313308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855457">
            <a:off x="16465930" y="6513843"/>
            <a:ext cx="1506778" cy="3901043"/>
          </a:xfrm>
          <a:custGeom>
            <a:avLst/>
            <a:gdLst/>
            <a:ahLst/>
            <a:cxnLst/>
            <a:rect l="l" t="t" r="r" b="b"/>
            <a:pathLst>
              <a:path w="1506778" h="3901043">
                <a:moveTo>
                  <a:pt x="0" y="0"/>
                </a:moveTo>
                <a:lnTo>
                  <a:pt x="1506778" y="0"/>
                </a:lnTo>
                <a:lnTo>
                  <a:pt x="1506778" y="3901043"/>
                </a:lnTo>
                <a:lnTo>
                  <a:pt x="0" y="3901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148964" flipH="1">
            <a:off x="13168222" y="136220"/>
            <a:ext cx="4804842" cy="3485355"/>
          </a:xfrm>
          <a:custGeom>
            <a:avLst/>
            <a:gdLst/>
            <a:ahLst/>
            <a:cxnLst/>
            <a:rect l="l" t="t" r="r" b="b"/>
            <a:pathLst>
              <a:path w="4804842" h="3485355">
                <a:moveTo>
                  <a:pt x="4804842" y="0"/>
                </a:moveTo>
                <a:lnTo>
                  <a:pt x="0" y="0"/>
                </a:lnTo>
                <a:lnTo>
                  <a:pt x="0" y="3485355"/>
                </a:lnTo>
                <a:lnTo>
                  <a:pt x="4804842" y="3485355"/>
                </a:lnTo>
                <a:lnTo>
                  <a:pt x="48048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354427A-C3F0-8407-FFAA-A4ECCE23B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272">
            <a:off x="-1483067" y="5803260"/>
            <a:ext cx="4371780" cy="382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90298" y="-377664"/>
            <a:ext cx="18145504" cy="11413440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9683C3-67A6-1872-B777-209597947493}"/>
              </a:ext>
            </a:extLst>
          </p:cNvPr>
          <p:cNvSpPr/>
          <p:nvPr/>
        </p:nvSpPr>
        <p:spPr>
          <a:xfrm>
            <a:off x="762000" y="1409700"/>
            <a:ext cx="7010400" cy="732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3C847-9F36-3786-3E04-F1D3B1380C48}"/>
              </a:ext>
            </a:extLst>
          </p:cNvPr>
          <p:cNvSpPr txBox="1"/>
          <p:nvPr/>
        </p:nvSpPr>
        <p:spPr>
          <a:xfrm>
            <a:off x="1143000" y="1997802"/>
            <a:ext cx="6477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các hình 2, 3, em hãy:</a:t>
            </a: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- Cho biết thời gian và địa điểm thành lập Vương quốc Phù Nam.</a:t>
            </a: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- Kể lại truyền thuyết về Hỗn Điền-Liễu Diệp.</a:t>
            </a:r>
            <a:endParaRPr lang="vi-VN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87E5A6-A429-B51F-9640-C9065BB8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695" y="127025"/>
            <a:ext cx="6029471" cy="4750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560D88-8DC1-39DF-C372-9D6D4FAA0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110978"/>
            <a:ext cx="5928614" cy="49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60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Vương quốc Phù Nam biến mất như thế nào?">
            <a:extLst>
              <a:ext uri="{FF2B5EF4-FFF2-40B4-BE49-F238E27FC236}">
                <a16:creationId xmlns:a16="http://schemas.microsoft.com/office/drawing/2014/main" id="{1FA5A0F5-AD7F-2318-ABC3-C1F8E3DB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BE4C98-4F3F-E3B7-F5ED-F6F06E6FC033}"/>
              </a:ext>
            </a:extLst>
          </p:cNvPr>
          <p:cNvGrpSpPr/>
          <p:nvPr/>
        </p:nvGrpSpPr>
        <p:grpSpPr>
          <a:xfrm>
            <a:off x="483070" y="744918"/>
            <a:ext cx="16764000" cy="8982996"/>
            <a:chOff x="2057682" y="696315"/>
            <a:chExt cx="10058400" cy="5586852"/>
          </a:xfrm>
        </p:grpSpPr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997A43E6-C609-6F26-B811-94AEF29A1FAB}"/>
                </a:ext>
              </a:extLst>
            </p:cNvPr>
            <p:cNvGrpSpPr/>
            <p:nvPr/>
          </p:nvGrpSpPr>
          <p:grpSpPr>
            <a:xfrm>
              <a:off x="2057682" y="696315"/>
              <a:ext cx="10058400" cy="5586852"/>
              <a:chOff x="708180" y="8014151"/>
              <a:chExt cx="10221547" cy="4619371"/>
            </a:xfrm>
          </p:grpSpPr>
          <p:sp>
            <p:nvSpPr>
              <p:cNvPr id="2052" name="Rectangle: Rounded Corners 2051">
                <a:extLst>
                  <a:ext uri="{FF2B5EF4-FFF2-40B4-BE49-F238E27FC236}">
                    <a16:creationId xmlns:a16="http://schemas.microsoft.com/office/drawing/2014/main" id="{EB24FACE-C2B8-7E43-60F5-AA5AB2E272E3}"/>
                  </a:ext>
                </a:extLst>
              </p:cNvPr>
              <p:cNvSpPr/>
              <p:nvPr/>
            </p:nvSpPr>
            <p:spPr>
              <a:xfrm>
                <a:off x="708180" y="8014151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2053" name="Rectangle: Rounded Corners 2052">
                <a:extLst>
                  <a:ext uri="{FF2B5EF4-FFF2-40B4-BE49-F238E27FC236}">
                    <a16:creationId xmlns:a16="http://schemas.microsoft.com/office/drawing/2014/main" id="{C699F7C3-F3CF-CD4D-4DB7-E4AAE8FB75D2}"/>
                  </a:ext>
                </a:extLst>
              </p:cNvPr>
              <p:cNvSpPr/>
              <p:nvPr/>
            </p:nvSpPr>
            <p:spPr>
              <a:xfrm>
                <a:off x="901550" y="8169904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CB8E4343-12AC-BA64-1DFD-4FF6182C0F12}"/>
                </a:ext>
              </a:extLst>
            </p:cNvPr>
            <p:cNvSpPr txBox="1"/>
            <p:nvPr/>
          </p:nvSpPr>
          <p:spPr>
            <a:xfrm>
              <a:off x="2453640" y="1284153"/>
              <a:ext cx="9266486" cy="4479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Vương quốc</a:t>
              </a:r>
              <a:r>
                <a:rPr lang="en-US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Phù Nam ra đời vào khoảng thế kỉ I. Sự ra đời và phát triển của Vương quốc này g</a:t>
              </a:r>
              <a:r>
                <a:rPr lang="en-US" sz="66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ắn</a:t>
              </a: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với truyền thuyết về Hỗn Điền – Liễu Diệp. </a:t>
              </a:r>
              <a:endParaRPr lang="en-US" sz="6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 bàn cư trú của cư dân Phù Nam chủ yếu ở khu vực Nam Bộ Việt Nam hiện nay.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cial Studies &amp; History Subject for Middle School - 6th Grade: Ancient World History by Slidesgo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17375"/>
      </a:accent1>
      <a:accent2>
        <a:srgbClr val="80CBB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451</Words>
  <Application>Microsoft Office PowerPoint</Application>
  <PresentationFormat>Custom</PresentationFormat>
  <Paragraphs>37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</vt:lpstr>
      <vt:lpstr>Commissioner</vt:lpstr>
      <vt:lpstr>Fondamento</vt:lpstr>
      <vt:lpstr>Times New Roman</vt:lpstr>
      <vt:lpstr>思源黑体 CN</vt:lpstr>
      <vt:lpstr>Office Theme</vt:lpstr>
      <vt:lpstr>1_Social Studies &amp; History Subject for Middle School - 6th Grade: Ancient World History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70</cp:revision>
  <dcterms:created xsi:type="dcterms:W3CDTF">2006-08-16T00:00:00Z</dcterms:created>
  <dcterms:modified xsi:type="dcterms:W3CDTF">2025-12-21T12:05:11Z</dcterms:modified>
  <dc:identifier>DAGGBMTwqNQ</dc:identifier>
</cp:coreProperties>
</file>