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 id="2147483693" r:id="rId4"/>
    <p:sldMasterId id="2147483705" r:id="rId5"/>
  </p:sldMasterIdLst>
  <p:notesMasterIdLst>
    <p:notesMasterId r:id="rId28"/>
  </p:notesMasterIdLst>
  <p:sldIdLst>
    <p:sldId id="383" r:id="rId6"/>
    <p:sldId id="282" r:id="rId7"/>
    <p:sldId id="257" r:id="rId8"/>
    <p:sldId id="271" r:id="rId9"/>
    <p:sldId id="288" r:id="rId10"/>
    <p:sldId id="260" r:id="rId11"/>
    <p:sldId id="284" r:id="rId12"/>
    <p:sldId id="278" r:id="rId13"/>
    <p:sldId id="275" r:id="rId14"/>
    <p:sldId id="287" r:id="rId15"/>
    <p:sldId id="289" r:id="rId16"/>
    <p:sldId id="290" r:id="rId17"/>
    <p:sldId id="291" r:id="rId18"/>
    <p:sldId id="292" r:id="rId19"/>
    <p:sldId id="293" r:id="rId20"/>
    <p:sldId id="294" r:id="rId21"/>
    <p:sldId id="299" r:id="rId22"/>
    <p:sldId id="295" r:id="rId23"/>
    <p:sldId id="296" r:id="rId24"/>
    <p:sldId id="297" r:id="rId25"/>
    <p:sldId id="298" r:id="rId26"/>
    <p:sldId id="26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17</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21/12/2025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21/12/2025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21/12/2025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21/12/2025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2025/12/21</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9.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1"/>
          <a:srcRect r="14980"/>
          <a:stretch>
            <a:fillRect/>
          </a:stretch>
        </p:blipFill>
        <p:spPr>
          <a:xfrm>
            <a:off x="0" y="-297"/>
            <a:ext cx="12192000" cy="6858594"/>
          </a:xfrm>
          <a:prstGeom prst="rect">
            <a:avLst/>
          </a:prstGeom>
        </p:spPr>
      </p:pic>
      <p:pic>
        <p:nvPicPr>
          <p:cNvPr id="8" name="图片 7"/>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a:xfrm>
            <a:off x="181429" y="280333"/>
            <a:ext cx="11938632" cy="65776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 id="2147483668" r:id="rId1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21/12/2025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21/12/2025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ts val="6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ts val="6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ts val="6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43.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9.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4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vi-VN" altLang="en-US" sz="4800" b="1" dirty="0">
                <a:solidFill>
                  <a:srgbClr val="FF3300"/>
                </a:solidFill>
                <a:latin typeface="Times New Roman" panose="02020603050405020304" pitchFamily="18" charset="0"/>
                <a:cs typeface="Times New Roman" panose="02020603050405020304" pitchFamily="18" charset="0"/>
              </a:rPr>
              <a:t>Đa 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r>
              <a:rPr lang="en-US" sz="36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6" name="WordArt 7"/>
          <p:cNvSpPr>
            <a:spLocks noChangeArrowheads="1" noChangeShapeType="1" noTextEdit="1"/>
          </p:cNvSpPr>
          <p:nvPr/>
        </p:nvSpPr>
        <p:spPr bwMode="auto">
          <a:xfrm>
            <a:off x="3185160" y="4114800"/>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A4</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6" name="TextBox 5"/>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9501" y="389295"/>
            <a:ext cx="10852419" cy="1388705"/>
            <a:chOff x="699501" y="389295"/>
            <a:chExt cx="10852419" cy="1388705"/>
          </a:xfrm>
        </p:grpSpPr>
        <p:sp>
          <p:nvSpPr>
            <p:cNvPr id="3" name="Rectangle: Rounded Corners 8"/>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51872" y="389898"/>
            <a:ext cx="11239839" cy="1015663"/>
            <a:chOff x="751872" y="389898"/>
            <a:chExt cx="11239839" cy="1015663"/>
          </a:xfrm>
        </p:grpSpPr>
        <p:sp>
          <p:nvSpPr>
            <p:cNvPr id="8"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p:cNvPicPr>
            <a:picLocks noChangeAspect="1"/>
          </p:cNvPicPr>
          <p:nvPr/>
        </p:nvPicPr>
        <p:blipFill>
          <a:blip r:embed="rId4"/>
          <a:srcRect/>
          <a:stretch>
            <a:fillRect/>
          </a:stretch>
        </p:blipFill>
        <p:spPr>
          <a:xfrm>
            <a:off x="1175776" y="2930596"/>
            <a:ext cx="1497369" cy="381495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p:cNvPicPr>
            <a:picLocks noChangeAspect="1"/>
          </p:cNvPicPr>
          <p:nvPr/>
        </p:nvPicPr>
        <p:blipFill>
          <a:blip r:embed="rId7"/>
          <a:stretch>
            <a:fillRect/>
          </a:stretch>
        </p:blipFill>
        <p:spPr>
          <a:xfrm rot="21042406">
            <a:off x="2357740" y="2126727"/>
            <a:ext cx="6419300" cy="17922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p:cNvGrpSpPr/>
          <p:nvPr/>
        </p:nvGrpSpPr>
        <p:grpSpPr>
          <a:xfrm>
            <a:off x="2851601" y="1154403"/>
            <a:ext cx="8340274" cy="2127277"/>
            <a:chOff x="2803976" y="2776822"/>
            <a:chExt cx="5736936" cy="1968284"/>
          </a:xfrm>
        </p:grpSpPr>
        <p:sp>
          <p:nvSpPr>
            <p:cNvPr id="3" name="Bong bóng Lời nói: Hình bầu dục 5"/>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p:cNvPicPr>
            <a:picLocks noChangeAspect="1"/>
          </p:cNvPicPr>
          <p:nvPr/>
        </p:nvPicPr>
        <p:blipFill>
          <a:blip r:embed="rId2"/>
          <a:stretch>
            <a:fillRect/>
          </a:stretch>
        </p:blipFill>
        <p:spPr>
          <a:xfrm>
            <a:off x="3185051" y="3936977"/>
            <a:ext cx="2234055" cy="2921023"/>
          </a:xfrm>
          <a:prstGeom prst="rect">
            <a:avLst/>
          </a:prstGeom>
        </p:spPr>
      </p:pic>
      <p:pic>
        <p:nvPicPr>
          <p:cNvPr id="6" name="Picture 5"/>
          <p:cNvPicPr>
            <a:picLocks noChangeAspect="1"/>
          </p:cNvPicPr>
          <p:nvPr/>
        </p:nvPicPr>
        <p:blipFill>
          <a:blip r:embed="rId3"/>
          <a:stretch>
            <a:fillRect/>
          </a:stretch>
        </p:blipFill>
        <p:spPr>
          <a:xfrm>
            <a:off x="1356748" y="3936977"/>
            <a:ext cx="1975893" cy="2921023"/>
          </a:xfrm>
          <a:prstGeom prst="rect">
            <a:avLst/>
          </a:prstGeom>
        </p:spPr>
      </p:pic>
      <p:sp>
        <p:nvSpPr>
          <p:cNvPr id="7" name="TextBox 6"/>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4799456" y="1562566"/>
            <a:ext cx="2938527" cy="969348"/>
          </a:xfrm>
          <a:prstGeom prst="rect">
            <a:avLst/>
          </a:prstGeom>
        </p:spPr>
      </p:pic>
      <p:pic>
        <p:nvPicPr>
          <p:cNvPr id="4" name="Picture 3"/>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p:cNvPicPr>
            <a:picLocks noChangeAspect="1"/>
          </p:cNvPicPr>
          <p:nvPr/>
        </p:nvPicPr>
        <p:blipFill>
          <a:blip r:embed="rId12"/>
          <a:stretch>
            <a:fillRect/>
          </a:stretch>
        </p:blipFill>
        <p:spPr>
          <a:xfrm rot="177214">
            <a:off x="2472634" y="1921098"/>
            <a:ext cx="7145131" cy="3645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044453">
            <a:off x="2629586" y="1988518"/>
            <a:ext cx="5755284" cy="243331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8391" y="1957025"/>
            <a:ext cx="7382169" cy="1060495"/>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p:cNvGrpSpPr/>
          <p:nvPr/>
        </p:nvGrpSpPr>
        <p:grpSpPr>
          <a:xfrm>
            <a:off x="907016" y="3432403"/>
            <a:ext cx="7448069" cy="1200557"/>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20227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a:fillRect/>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p:cNvGrpSpPr/>
          <p:nvPr/>
        </p:nvGrpSpPr>
        <p:grpSpPr>
          <a:xfrm>
            <a:off x="204003" y="2346960"/>
            <a:ext cx="11895880" cy="3491732"/>
            <a:chOff x="204003" y="1375897"/>
            <a:chExt cx="11895880" cy="4462795"/>
          </a:xfrm>
        </p:grpSpPr>
        <p:sp>
          <p:nvSpPr>
            <p:cNvPr id="4" name="Oval 21"/>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1" fmla="*/ 22839 w 2394417"/>
                <a:gd name="connsiteY0-2" fmla="*/ 927827 h 1733979"/>
                <a:gd name="connsiteX1-3" fmla="*/ 485826 w 2394417"/>
                <a:gd name="connsiteY1-4" fmla="*/ 86951 h 1733979"/>
                <a:gd name="connsiteX2-5" fmla="*/ 1208628 w 2394417"/>
                <a:gd name="connsiteY2-6" fmla="*/ 121675 h 1733979"/>
                <a:gd name="connsiteX3-7" fmla="*/ 2394417 w 2394417"/>
                <a:gd name="connsiteY3-8" fmla="*/ 927827 h 1733979"/>
                <a:gd name="connsiteX4-9" fmla="*/ 1208628 w 2394417"/>
                <a:gd name="connsiteY4-10" fmla="*/ 1733979 h 1733979"/>
                <a:gd name="connsiteX5" fmla="*/ 22839 w 2394417"/>
                <a:gd name="connsiteY5" fmla="*/ 927827 h 1733979"/>
                <a:gd name="connsiteX0-11" fmla="*/ 22839 w 2411846"/>
                <a:gd name="connsiteY0-12" fmla="*/ 897032 h 1703184"/>
                <a:gd name="connsiteX1-13" fmla="*/ 485826 w 2411846"/>
                <a:gd name="connsiteY1-14" fmla="*/ 56156 h 1703184"/>
                <a:gd name="connsiteX2-15" fmla="*/ 1208628 w 2411846"/>
                <a:gd name="connsiteY2-16" fmla="*/ 90880 h 1703184"/>
                <a:gd name="connsiteX3-17" fmla="*/ 1932662 w 2411846"/>
                <a:gd name="connsiteY3-18" fmla="*/ 195054 h 1703184"/>
                <a:gd name="connsiteX4-19" fmla="*/ 2394417 w 2411846"/>
                <a:gd name="connsiteY4-20" fmla="*/ 897032 h 1703184"/>
                <a:gd name="connsiteX5-21" fmla="*/ 1208628 w 2411846"/>
                <a:gd name="connsiteY5-22" fmla="*/ 1703184 h 1703184"/>
                <a:gd name="connsiteX6" fmla="*/ 22839 w 2411846"/>
                <a:gd name="connsiteY6" fmla="*/ 897032 h 1703184"/>
                <a:gd name="connsiteX0-23" fmla="*/ 4266 w 2393273"/>
                <a:gd name="connsiteY0-24" fmla="*/ 897032 h 1764875"/>
                <a:gd name="connsiteX1-25" fmla="*/ 467253 w 2393273"/>
                <a:gd name="connsiteY1-26" fmla="*/ 56156 h 1764875"/>
                <a:gd name="connsiteX2-27" fmla="*/ 1190055 w 2393273"/>
                <a:gd name="connsiteY2-28" fmla="*/ 90880 h 1764875"/>
                <a:gd name="connsiteX3-29" fmla="*/ 1914089 w 2393273"/>
                <a:gd name="connsiteY3-30" fmla="*/ 195054 h 1764875"/>
                <a:gd name="connsiteX4-31" fmla="*/ 2375844 w 2393273"/>
                <a:gd name="connsiteY4-32" fmla="*/ 897032 h 1764875"/>
                <a:gd name="connsiteX5-33" fmla="*/ 1190055 w 2393273"/>
                <a:gd name="connsiteY5-34" fmla="*/ 1703184 h 1764875"/>
                <a:gd name="connsiteX6-35" fmla="*/ 293632 w 2393273"/>
                <a:gd name="connsiteY6-36" fmla="*/ 1618739 h 1764875"/>
                <a:gd name="connsiteX7" fmla="*/ 4266 w 2393273"/>
                <a:gd name="connsiteY7" fmla="*/ 897032 h 1764875"/>
                <a:gd name="connsiteX0-37" fmla="*/ 4266 w 2378619"/>
                <a:gd name="connsiteY0-38" fmla="*/ 897032 h 1772379"/>
                <a:gd name="connsiteX1-39" fmla="*/ 467253 w 2378619"/>
                <a:gd name="connsiteY1-40" fmla="*/ 56156 h 1772379"/>
                <a:gd name="connsiteX2-41" fmla="*/ 1190055 w 2378619"/>
                <a:gd name="connsiteY2-42" fmla="*/ 90880 h 1772379"/>
                <a:gd name="connsiteX3-43" fmla="*/ 1914089 w 2378619"/>
                <a:gd name="connsiteY3-44" fmla="*/ 195054 h 1772379"/>
                <a:gd name="connsiteX4-45" fmla="*/ 2375844 w 2378619"/>
                <a:gd name="connsiteY4-46" fmla="*/ 897032 h 1772379"/>
                <a:gd name="connsiteX5-47" fmla="*/ 1902513 w 2378619"/>
                <a:gd name="connsiteY5-48" fmla="*/ 1711336 h 1772379"/>
                <a:gd name="connsiteX6-49" fmla="*/ 1190055 w 2378619"/>
                <a:gd name="connsiteY6-50" fmla="*/ 1703184 h 1772379"/>
                <a:gd name="connsiteX7-51" fmla="*/ 293632 w 2378619"/>
                <a:gd name="connsiteY7-52" fmla="*/ 1618739 h 1772379"/>
                <a:gd name="connsiteX8" fmla="*/ 4266 w 2378619"/>
                <a:gd name="connsiteY8" fmla="*/ 897032 h 1772379"/>
                <a:gd name="connsiteX0-53" fmla="*/ 4266 w 2434751"/>
                <a:gd name="connsiteY0-54" fmla="*/ 897032 h 1772379"/>
                <a:gd name="connsiteX1-55" fmla="*/ 467253 w 2434751"/>
                <a:gd name="connsiteY1-56" fmla="*/ 56156 h 1772379"/>
                <a:gd name="connsiteX2-57" fmla="*/ 1190055 w 2434751"/>
                <a:gd name="connsiteY2-58" fmla="*/ 90880 h 1772379"/>
                <a:gd name="connsiteX3-59" fmla="*/ 1914089 w 2434751"/>
                <a:gd name="connsiteY3-60" fmla="*/ 195054 h 1772379"/>
                <a:gd name="connsiteX4-61" fmla="*/ 2388650 w 2434751"/>
                <a:gd name="connsiteY4-62" fmla="*/ 426546 h 1772379"/>
                <a:gd name="connsiteX5-63" fmla="*/ 2375844 w 2434751"/>
                <a:gd name="connsiteY5-64" fmla="*/ 897032 h 1772379"/>
                <a:gd name="connsiteX6-65" fmla="*/ 1902513 w 2434751"/>
                <a:gd name="connsiteY6-66" fmla="*/ 1711336 h 1772379"/>
                <a:gd name="connsiteX7-67" fmla="*/ 1190055 w 2434751"/>
                <a:gd name="connsiteY7-68" fmla="*/ 1703184 h 1772379"/>
                <a:gd name="connsiteX8-69" fmla="*/ 293632 w 2434751"/>
                <a:gd name="connsiteY8-70" fmla="*/ 1618739 h 1772379"/>
                <a:gd name="connsiteX9" fmla="*/ 4266 w 2434751"/>
                <a:gd name="connsiteY9" fmla="*/ 897032 h 1772379"/>
                <a:gd name="connsiteX0-71" fmla="*/ 4266 w 2531835"/>
                <a:gd name="connsiteY0-72" fmla="*/ 897032 h 1749793"/>
                <a:gd name="connsiteX1-73" fmla="*/ 467253 w 2531835"/>
                <a:gd name="connsiteY1-74" fmla="*/ 56156 h 1749793"/>
                <a:gd name="connsiteX2-75" fmla="*/ 1190055 w 2531835"/>
                <a:gd name="connsiteY2-76" fmla="*/ 90880 h 1749793"/>
                <a:gd name="connsiteX3-77" fmla="*/ 1914089 w 2531835"/>
                <a:gd name="connsiteY3-78" fmla="*/ 195054 h 1749793"/>
                <a:gd name="connsiteX4-79" fmla="*/ 2388650 w 2531835"/>
                <a:gd name="connsiteY4-80" fmla="*/ 426546 h 1749793"/>
                <a:gd name="connsiteX5-81" fmla="*/ 2375844 w 2531835"/>
                <a:gd name="connsiteY5-82" fmla="*/ 897032 h 1749793"/>
                <a:gd name="connsiteX6-83" fmla="*/ 2515971 w 2531835"/>
                <a:gd name="connsiteY6-84" fmla="*/ 1387245 h 1749793"/>
                <a:gd name="connsiteX7-85" fmla="*/ 1902513 w 2531835"/>
                <a:gd name="connsiteY7-86" fmla="*/ 1711336 h 1749793"/>
                <a:gd name="connsiteX8-87" fmla="*/ 1190055 w 2531835"/>
                <a:gd name="connsiteY8-88" fmla="*/ 1703184 h 1749793"/>
                <a:gd name="connsiteX9-89" fmla="*/ 293632 w 2531835"/>
                <a:gd name="connsiteY9-90" fmla="*/ 1618739 h 1749793"/>
                <a:gd name="connsiteX10" fmla="*/ 4266 w 2531835"/>
                <a:gd name="connsiteY10" fmla="*/ 897032 h 1749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168015">
            <a:off x="2153635" y="2006817"/>
            <a:ext cx="6273305" cy="20759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839</Words>
  <Application>Microsoft Office PowerPoint</Application>
  <PresentationFormat>Widescreen</PresentationFormat>
  <Paragraphs>38</Paragraphs>
  <Slides>22</Slides>
  <Notes>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#9Slide07 Marbelia Regular</vt:lpstr>
      <vt:lpstr>.VnAristote</vt:lpstr>
      <vt:lpstr>Arial</vt:lpstr>
      <vt:lpstr>Calibri</vt:lpstr>
      <vt:lpstr>Calibri Light</vt:lpstr>
      <vt:lpstr>Cambria</vt:lpstr>
      <vt:lpstr>Symbol</vt:lpstr>
      <vt:lpstr>Times New Roman</vt:lpstr>
      <vt:lpstr>思源黑体 CN Bold</vt:lpstr>
      <vt:lpstr>思源黑体 CN Normal</vt:lpstr>
      <vt:lpstr>Office 主题​​</vt:lpstr>
      <vt:lpstr>1_千图网海量PPT模板www.58pic.com​​</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53</cp:revision>
  <dcterms:created xsi:type="dcterms:W3CDTF">2022-08-12T16:31:00Z</dcterms:created>
  <dcterms:modified xsi:type="dcterms:W3CDTF">2025-12-21T13:27:16Z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35BAB9DBF90A41B0AB2D003F5AE9F371_12</vt:lpwstr>
  </property>
  <property fmtid="{D5CDD505-2E9C-101B-9397-08002B2CF9AE}" pid="3" name="KSOProductBuildVer">
    <vt:lpwstr>1033-12.2.0.18283</vt:lpwstr>
  </property>
</Properties>
</file>