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 id="2147483662" r:id="rId3"/>
  </p:sldMasterIdLst>
  <p:notesMasterIdLst>
    <p:notesMasterId r:id="rId18"/>
  </p:notesMasterIdLst>
  <p:sldIdLst>
    <p:sldId id="322" r:id="rId4"/>
    <p:sldId id="289" r:id="rId5"/>
    <p:sldId id="286" r:id="rId6"/>
    <p:sldId id="294" r:id="rId7"/>
    <p:sldId id="297" r:id="rId8"/>
    <p:sldId id="309" r:id="rId9"/>
    <p:sldId id="310" r:id="rId10"/>
    <p:sldId id="311" r:id="rId11"/>
    <p:sldId id="312" r:id="rId12"/>
    <p:sldId id="313" r:id="rId13"/>
    <p:sldId id="314" r:id="rId14"/>
    <p:sldId id="315" r:id="rId15"/>
    <p:sldId id="316" r:id="rId16"/>
    <p:sldId id="298" r:id="rId17"/>
  </p:sldIdLst>
  <p:sldSz cx="12192000" cy="6858000"/>
  <p:notesSz cx="6858000" cy="9144000"/>
  <p:embeddedFontLst>
    <p:embeddedFont>
      <p:font typeface=".VnAristote" panose="020B7200000000000000"/>
      <p:regular r:id="rId19"/>
    </p:embeddedFont>
    <p:embeddedFont>
      <p:font typeface="Cambria" panose="02040503050406030204" pitchFamily="18"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snapToGrid="0">
      <p:cViewPr varScale="1">
        <p:scale>
          <a:sx n="68" d="100"/>
          <a:sy n="68" d="100"/>
        </p:scale>
        <p:origin x="8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21/12/2025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21/12/2025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21/12/2025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21/12/2025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21/12/2025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ts val="6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ts val="6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ts val="6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9.emf"/><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52600" y="84139"/>
            <a:ext cx="8686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800" b="1" dirty="0">
                <a:solidFill>
                  <a:srgbClr val="FF3300"/>
                </a:solidFill>
                <a:latin typeface="Times New Roman" panose="02020603050405020304" pitchFamily="18" charset="0"/>
                <a:cs typeface="Times New Roman" panose="02020603050405020304" pitchFamily="18" charset="0"/>
              </a:rPr>
              <a:t>Trường </a:t>
            </a:r>
            <a:r>
              <a:rPr lang="en-US" altLang="en-US" sz="4800" b="1" dirty="0" err="1">
                <a:solidFill>
                  <a:srgbClr val="FF3300"/>
                </a:solidFill>
                <a:latin typeface="Times New Roman" panose="02020603050405020304" pitchFamily="18" charset="0"/>
                <a:cs typeface="Times New Roman" panose="02020603050405020304" pitchFamily="18" charset="0"/>
              </a:rPr>
              <a:t>Tiểu</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học</a:t>
            </a:r>
            <a:r>
              <a:rPr lang="en-US" altLang="en-US" sz="4800" b="1" dirty="0">
                <a:solidFill>
                  <a:srgbClr val="FF3300"/>
                </a:solidFill>
                <a:latin typeface="Times New Roman" panose="02020603050405020304" pitchFamily="18" charset="0"/>
                <a:cs typeface="Times New Roman" panose="02020603050405020304" pitchFamily="18" charset="0"/>
              </a:rPr>
              <a:t> </a:t>
            </a:r>
            <a:r>
              <a:rPr lang="vi-VN" altLang="en-US" sz="4800" b="1" dirty="0">
                <a:solidFill>
                  <a:srgbClr val="FF3300"/>
                </a:solidFill>
                <a:latin typeface="Times New Roman" panose="02020603050405020304" pitchFamily="18" charset="0"/>
                <a:cs typeface="Times New Roman" panose="02020603050405020304" pitchFamily="18" charset="0"/>
              </a:rPr>
              <a:t>Đa Phúc</a:t>
            </a:r>
            <a:endParaRPr lang="en-US" altLang="en-US" sz="935" b="1" dirty="0">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r>
              <a:rPr lang="en-US" sz="3600" kern="1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NhiÖt liÖt chµo mõng quý thÇy c« gi¸o</a:t>
            </a:r>
          </a:p>
        </p:txBody>
      </p:sp>
      <p:sp>
        <p:nvSpPr>
          <p:cNvPr id="37894" name="WordArt 6"/>
          <p:cNvSpPr>
            <a:spLocks noChangeArrowheads="1" noChangeShapeType="1" noTextEdit="1"/>
          </p:cNvSpPr>
          <p:nvPr/>
        </p:nvSpPr>
        <p:spPr bwMode="auto">
          <a:xfrm>
            <a:off x="3276600" y="3048000"/>
            <a:ext cx="6172200" cy="857252"/>
          </a:xfrm>
          <a:prstGeom prst="rect">
            <a:avLst/>
          </a:prstGeom>
        </p:spPr>
        <p:txBody>
          <a:bodyPr wrap="none" fromWordArt="1">
            <a:prstTxWarp prst="textPlain">
              <a:avLst>
                <a:gd name="adj" fmla="val 50000"/>
              </a:avLst>
            </a:prstTxWarp>
          </a:bodyPr>
          <a:lstStyle/>
          <a:p>
            <a:pPr algn="ctr"/>
            <a:r>
              <a:rPr lang="en-US" sz="4400"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VỀ DỰ GIỜ SINH HOẠT CHUYÊN MÔN</a:t>
            </a:r>
          </a:p>
        </p:txBody>
      </p:sp>
      <p:sp>
        <p:nvSpPr>
          <p:cNvPr id="6" name="WordArt 7"/>
          <p:cNvSpPr>
            <a:spLocks noChangeArrowheads="1" noChangeShapeType="1" noTextEdit="1"/>
          </p:cNvSpPr>
          <p:nvPr/>
        </p:nvSpPr>
        <p:spPr bwMode="auto">
          <a:xfrm>
            <a:off x="3185160" y="4114800"/>
            <a:ext cx="5638800" cy="1447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a:t>
            </a:r>
            <a:r>
              <a:rPr lang="vi-VN"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A4</a:t>
            </a: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4152900" y="6022976"/>
            <a:ext cx="4419600"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Người thực hiện: Lê Thị Thu Hường</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3500"/>
                            </p:stCondLst>
                            <p:childTnLst>
                              <p:par>
                                <p:cTn id="17" presetID="12" presetClass="entr" presetSubtype="4" fill="hold" grpId="0" nodeType="after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4500"/>
                            </p:stCondLst>
                            <p:childTnLst>
                              <p:par>
                                <p:cTn id="21" presetID="5" presetClass="entr" presetSubtype="10" fill="hold" grpId="0" nodeType="afterEffect">
                                  <p:stCondLst>
                                    <p:cond delay="0"/>
                                  </p:stCondLst>
                                  <p:childTnLst>
                                    <p:set>
                                      <p:cBhvr>
                                        <p:cTn id="22" dur="1" fill="hold">
                                          <p:stCondLst>
                                            <p:cond delay="0"/>
                                          </p:stCondLst>
                                        </p:cTn>
                                        <p:tgtEl>
                                          <p:spTgt spid="37894"/>
                                        </p:tgtEl>
                                        <p:attrNameLst>
                                          <p:attrName>style.visibility</p:attrName>
                                        </p:attrNameLst>
                                      </p:cBhvr>
                                      <p:to>
                                        <p:strVal val="visible"/>
                                      </p:to>
                                    </p:set>
                                    <p:animEffect transition="in" filter="checkerboard(across)">
                                      <p:cBhvr>
                                        <p:cTn id="23" dur="1000"/>
                                        <p:tgtEl>
                                          <p:spTgt spid="37894"/>
                                        </p:tgtEl>
                                      </p:cBhvr>
                                    </p:animEffect>
                                  </p:childTnLst>
                                </p:cTn>
                              </p:par>
                            </p:childTnLst>
                          </p:cTn>
                        </p:par>
                        <p:par>
                          <p:cTn id="24" fill="hold">
                            <p:stCondLst>
                              <p:cond delay="5500"/>
                            </p:stCondLst>
                            <p:childTnLst>
                              <p:par>
                                <p:cTn id="25" presetID="4"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1000"/>
                                        <p:tgtEl>
                                          <p:spTgt spid="6"/>
                                        </p:tgtEl>
                                      </p:cBhvr>
                                    </p:animEffect>
                                  </p:childTnLst>
                                </p:cTn>
                              </p:par>
                            </p:childTnLst>
                          </p:cTn>
                        </p:par>
                        <p:par>
                          <p:cTn id="28" fill="hold">
                            <p:stCondLst>
                              <p:cond delay="6500"/>
                            </p:stCondLst>
                            <p:childTnLst>
                              <p:par>
                                <p:cTn id="29" presetID="4" presetClass="entr" presetSubtype="16" fill="hold" grpId="0" nodeType="afterEffect">
                                  <p:stCondLst>
                                    <p:cond delay="0"/>
                                  </p:stCondLst>
                                  <p:childTnLst>
                                    <p:set>
                                      <p:cBhvr>
                                        <p:cTn id="30" dur="1" fill="hold">
                                          <p:stCondLst>
                                            <p:cond delay="0"/>
                                          </p:stCondLst>
                                        </p:cTn>
                                        <p:tgtEl>
                                          <p:spTgt spid="37896"/>
                                        </p:tgtEl>
                                        <p:attrNameLst>
                                          <p:attrName>style.visibility</p:attrName>
                                        </p:attrNameLst>
                                      </p:cBhvr>
                                      <p:to>
                                        <p:strVal val="visible"/>
                                      </p:to>
                                    </p:set>
                                    <p:animEffect transition="in" filter="box(in)">
                                      <p:cBhvr>
                                        <p:cTn id="31"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37894"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502994" y="229556"/>
            <a:ext cx="7366686" cy="1535188"/>
            <a:chOff x="613391" y="3437823"/>
            <a:chExt cx="5869296" cy="1902470"/>
          </a:xfrm>
        </p:grpSpPr>
        <p:pic>
          <p:nvPicPr>
            <p:cNvPr id="3"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a:fillRect/>
            </a:stretch>
          </p:blipFill>
          <p:spPr>
            <a:xfrm>
              <a:off x="613391" y="3437823"/>
              <a:ext cx="5869296" cy="1902470"/>
            </a:xfrm>
            <a:prstGeom prst="rect">
              <a:avLst/>
            </a:prstGeom>
          </p:spPr>
        </p:pic>
        <p:sp>
          <p:nvSpPr>
            <p:cNvPr id="4" name="文本框 13"/>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p:cNvGrpSpPr/>
          <p:nvPr/>
        </p:nvGrpSpPr>
        <p:grpSpPr>
          <a:xfrm>
            <a:off x="338164" y="2911074"/>
            <a:ext cx="11318788" cy="2118949"/>
            <a:chOff x="6244928" y="3346515"/>
            <a:chExt cx="5869296" cy="2118949"/>
          </a:xfrm>
        </p:grpSpPr>
        <p:pic>
          <p:nvPicPr>
            <p:cNvPr id="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t="80759" b="3321"/>
            <a:stretch>
              <a:fillRect/>
            </a:stretch>
          </p:blipFill>
          <p:spPr>
            <a:xfrm>
              <a:off x="6244928" y="3346515"/>
              <a:ext cx="5869296" cy="2118949"/>
            </a:xfrm>
            <a:prstGeom prst="rect">
              <a:avLst/>
            </a:prstGeom>
          </p:spPr>
        </p:pic>
        <p:sp>
          <p:nvSpPr>
            <p:cNvPr id="8" name="文本框 21"/>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584274" y="747716"/>
            <a:ext cx="9561246" cy="2046284"/>
            <a:chOff x="613391" y="3437823"/>
            <a:chExt cx="5869296" cy="1902470"/>
          </a:xfrm>
        </p:grpSpPr>
        <p:pic>
          <p:nvPicPr>
            <p:cNvPr id="3"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a:fillRect/>
            </a:stretch>
          </p:blipFill>
          <p:spPr>
            <a:xfrm>
              <a:off x="613391" y="3437823"/>
              <a:ext cx="5869296" cy="1902470"/>
            </a:xfrm>
            <a:prstGeom prst="rect">
              <a:avLst/>
            </a:prstGeom>
          </p:spPr>
        </p:pic>
        <p:sp>
          <p:nvSpPr>
            <p:cNvPr id="4" name="文本框 13"/>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6952" y="1101724"/>
            <a:ext cx="10395471" cy="41205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a:fillRect/>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a:fillRect/>
          </a:stretch>
        </p:blipFill>
        <p:spPr>
          <a:xfrm>
            <a:off x="2565334" y="29874"/>
            <a:ext cx="8689074" cy="2238233"/>
          </a:xfrm>
          <a:prstGeom prst="rect">
            <a:avLst/>
          </a:prstGeom>
        </p:spPr>
      </p:pic>
      <p:grpSp>
        <p:nvGrpSpPr>
          <p:cNvPr id="10" name="Group 9"/>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a:fillRect/>
            </a:stretch>
          </p:blipFill>
          <p:spPr>
            <a:xfrm>
              <a:off x="390468" y="2740353"/>
              <a:ext cx="12192000" cy="6191308"/>
            </a:xfrm>
            <a:prstGeom prst="rect">
              <a:avLst/>
            </a:prstGeom>
          </p:spPr>
        </p:pic>
        <p:pic>
          <p:nvPicPr>
            <p:cNvPr id="8"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a:fillRect/>
            </a:stretch>
          </p:blipFill>
          <p:spPr>
            <a:xfrm>
              <a:off x="11117645" y="0"/>
              <a:ext cx="1044859" cy="681439"/>
            </a:xfrm>
            <a:prstGeom prst="rect">
              <a:avLst/>
            </a:prstGeom>
          </p:spPr>
        </p:pic>
        <p:pic>
          <p:nvPicPr>
            <p:cNvPr id="9"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a:fillRect/>
            </a:stretch>
          </p:blipFill>
          <p:spPr>
            <a:xfrm>
              <a:off x="0" y="0"/>
              <a:ext cx="1474838" cy="697843"/>
            </a:xfrm>
            <a:prstGeom prst="rect">
              <a:avLst/>
            </a:prstGeom>
          </p:spPr>
        </p:pic>
      </p:grpSp>
      <p:pic>
        <p:nvPicPr>
          <p:cNvPr id="12" name="Picture 11"/>
          <p:cNvPicPr>
            <a:picLocks noChangeAspect="1"/>
          </p:cNvPicPr>
          <p:nvPr/>
        </p:nvPicPr>
        <p:blipFill>
          <a:blip r:embed="rId5"/>
          <a:stretch>
            <a:fillRect/>
          </a:stretch>
        </p:blipFill>
        <p:spPr>
          <a:xfrm>
            <a:off x="2303944" y="1789304"/>
            <a:ext cx="9211854" cy="14265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a:fillRect/>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p:cNvPicPr>
            <a:picLocks noChangeAspect="1"/>
          </p:cNvPicPr>
          <p:nvPr/>
        </p:nvPicPr>
        <p:blipFill>
          <a:blip r:embed="rId6"/>
          <a:stretch>
            <a:fillRect/>
          </a:stretch>
        </p:blipFill>
        <p:spPr>
          <a:xfrm>
            <a:off x="4518842" y="3139810"/>
            <a:ext cx="6334293" cy="168873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a:fillRect/>
          </a:stretch>
        </p:blipFill>
        <p:spPr>
          <a:xfrm>
            <a:off x="1751463" y="0"/>
            <a:ext cx="8689074" cy="2238233"/>
          </a:xfrm>
          <a:prstGeom prst="rect">
            <a:avLst/>
          </a:prstGeom>
        </p:spPr>
      </p:pic>
      <p:grpSp>
        <p:nvGrpSpPr>
          <p:cNvPr id="10" name="Group 9"/>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a:fillRect/>
            </a:stretch>
          </p:blipFill>
          <p:spPr>
            <a:xfrm>
              <a:off x="170422" y="4131224"/>
              <a:ext cx="12192000" cy="6191308"/>
            </a:xfrm>
            <a:prstGeom prst="rect">
              <a:avLst/>
            </a:prstGeom>
          </p:spPr>
        </p:pic>
        <p:pic>
          <p:nvPicPr>
            <p:cNvPr id="8"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a:fillRect/>
            </a:stretch>
          </p:blipFill>
          <p:spPr>
            <a:xfrm>
              <a:off x="11288067" y="3574148"/>
              <a:ext cx="1044859" cy="681439"/>
            </a:xfrm>
            <a:prstGeom prst="rect">
              <a:avLst/>
            </a:prstGeom>
          </p:spPr>
        </p:pic>
        <p:pic>
          <p:nvPicPr>
            <p:cNvPr id="9"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a:fillRect/>
            </a:stretch>
          </p:blipFill>
          <p:spPr>
            <a:xfrm>
              <a:off x="170422" y="3574148"/>
              <a:ext cx="1474838" cy="697843"/>
            </a:xfrm>
            <a:prstGeom prst="rect">
              <a:avLst/>
            </a:prstGeom>
          </p:spPr>
        </p:pic>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p:cNvPicPr>
            <a:picLocks noChangeAspect="1"/>
          </p:cNvPicPr>
          <p:nvPr/>
        </p:nvPicPr>
        <p:blipFill>
          <a:blip r:embed="rId6"/>
          <a:stretch>
            <a:fillRect/>
          </a:stretch>
        </p:blipFill>
        <p:spPr>
          <a:xfrm>
            <a:off x="4436877" y="715362"/>
            <a:ext cx="3231160" cy="1072989"/>
          </a:xfrm>
          <a:prstGeom prst="rect">
            <a:avLst/>
          </a:prstGeom>
        </p:spPr>
      </p:pic>
      <p:pic>
        <p:nvPicPr>
          <p:cNvPr id="7" name="Picture 6"/>
          <p:cNvPicPr>
            <a:picLocks noChangeAspect="1"/>
          </p:cNvPicPr>
          <p:nvPr/>
        </p:nvPicPr>
        <p:blipFill>
          <a:blip r:embed="rId7"/>
          <a:stretch>
            <a:fillRect/>
          </a:stretch>
        </p:blipFill>
        <p:spPr>
          <a:xfrm>
            <a:off x="1402106" y="1934924"/>
            <a:ext cx="9431329" cy="27922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a:fillRect/>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p:cNvPicPr>
            <a:picLocks noChangeAspect="1"/>
          </p:cNvPicPr>
          <p:nvPr/>
        </p:nvPicPr>
        <p:blipFill>
          <a:blip r:embed="rId6"/>
          <a:stretch>
            <a:fillRect/>
          </a:stretch>
        </p:blipFill>
        <p:spPr>
          <a:xfrm>
            <a:off x="4560884" y="3153738"/>
            <a:ext cx="6334293" cy="13229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17630" y="0"/>
            <a:ext cx="2144688" cy="1712422"/>
            <a:chOff x="217630" y="0"/>
            <a:chExt cx="2144688" cy="1712422"/>
          </a:xfrm>
        </p:grpSpPr>
        <p:sp>
          <p:nvSpPr>
            <p:cNvPr id="4" name="Oval 3"/>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p:cNvPicPr>
            <a:picLocks noChangeAspect="1"/>
          </p:cNvPicPr>
          <p:nvPr/>
        </p:nvPicPr>
        <p:blipFill>
          <a:blip r:embed="rId4"/>
          <a:stretch>
            <a:fillRect/>
          </a:stretch>
        </p:blipFill>
        <p:spPr>
          <a:xfrm>
            <a:off x="2890837" y="1275080"/>
            <a:ext cx="6410325" cy="5181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53160"/>
            <a:ext cx="6126480" cy="4952162"/>
          </a:xfrm>
          <a:prstGeom prst="rect">
            <a:avLst/>
          </a:prstGeom>
        </p:spPr>
      </p:pic>
      <p:grpSp>
        <p:nvGrpSpPr>
          <p:cNvPr id="3" name="Group 2"/>
          <p:cNvGrpSpPr/>
          <p:nvPr/>
        </p:nvGrpSpPr>
        <p:grpSpPr>
          <a:xfrm>
            <a:off x="6342263" y="579679"/>
            <a:ext cx="5189337" cy="1890076"/>
            <a:chOff x="866023" y="2244831"/>
            <a:chExt cx="4803257" cy="1114462"/>
          </a:xfrm>
        </p:grpSpPr>
        <p:sp>
          <p:nvSpPr>
            <p:cNvPr id="9" name="Rectangle: Rounded Corners 8"/>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p:cNvGrpSpPr/>
          <p:nvPr/>
        </p:nvGrpSpPr>
        <p:grpSpPr>
          <a:xfrm>
            <a:off x="5994400" y="2763520"/>
            <a:ext cx="6096000" cy="3840480"/>
            <a:chOff x="1513192" y="1554345"/>
            <a:chExt cx="9542584" cy="2489152"/>
          </a:xfrm>
        </p:grpSpPr>
        <p:sp>
          <p:nvSpPr>
            <p:cNvPr id="14" name="Rectangle 4"/>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305" eaLnBrk="0" fontAlgn="auto" latinLnBrk="0" hangingPunct="0">
                <a:lnSpc>
                  <a:spcPct val="100000"/>
                </a:lnSpc>
                <a:spcBef>
                  <a:spcPts val="0"/>
                </a:spcBef>
                <a:spcAft>
                  <a:spcPts val="0"/>
                </a:spcAft>
                <a:buClrTx/>
                <a:buSzTx/>
                <a:buFontTx/>
                <a:buNone/>
                <a:defRPr/>
              </a:pPr>
              <a:endParaRPr kumimoji="0" lang="en-US" sz="17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4"/>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305" eaLnBrk="0" fontAlgn="auto" latinLnBrk="0" hangingPunct="0">
                <a:lnSpc>
                  <a:spcPct val="100000"/>
                </a:lnSpc>
                <a:spcBef>
                  <a:spcPts val="0"/>
                </a:spcBef>
                <a:spcAft>
                  <a:spcPts val="0"/>
                </a:spcAft>
                <a:buClrTx/>
                <a:buSzTx/>
                <a:buFontTx/>
                <a:buNone/>
                <a:defRPr/>
              </a:pPr>
              <a:endParaRPr kumimoji="0" lang="en-US" sz="17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矩形 1"/>
          <p:cNvSpPr/>
          <p:nvPr/>
        </p:nvSpPr>
        <p:spPr>
          <a:xfrm>
            <a:off x="6139442" y="3059121"/>
            <a:ext cx="5778238" cy="3156867"/>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thơ.</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
        <p:nvSpPr>
          <p:cNvPr id="17" name="Rectangle 16"/>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53160"/>
            <a:ext cx="6126480" cy="4952162"/>
          </a:xfrm>
          <a:prstGeom prst="rect">
            <a:avLst/>
          </a:prstGeom>
        </p:spPr>
      </p:pic>
      <p:grpSp>
        <p:nvGrpSpPr>
          <p:cNvPr id="3" name="Group 2"/>
          <p:cNvGrpSpPr/>
          <p:nvPr/>
        </p:nvGrpSpPr>
        <p:grpSpPr>
          <a:xfrm>
            <a:off x="6342263" y="579678"/>
            <a:ext cx="5189337" cy="1583264"/>
            <a:chOff x="866023" y="2244831"/>
            <a:chExt cx="4803257" cy="933554"/>
          </a:xfrm>
        </p:grpSpPr>
        <p:sp>
          <p:nvSpPr>
            <p:cNvPr id="9" name="Rectangle: Rounded Corners 8"/>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p:cNvPicPr>
            <a:picLocks noChangeAspect="1"/>
          </p:cNvPicPr>
          <p:nvPr/>
        </p:nvPicPr>
        <p:blipFill>
          <a:blip r:embed="rId3"/>
          <a:stretch>
            <a:fillRect/>
          </a:stretch>
        </p:blipFill>
        <p:spPr>
          <a:xfrm>
            <a:off x="6045200" y="2364696"/>
            <a:ext cx="5760720" cy="803636"/>
          </a:xfrm>
          <a:prstGeom prst="rect">
            <a:avLst/>
          </a:prstGeom>
        </p:spPr>
      </p:pic>
      <p:grpSp>
        <p:nvGrpSpPr>
          <p:cNvPr id="6" name="组合 4"/>
          <p:cNvGrpSpPr/>
          <p:nvPr/>
        </p:nvGrpSpPr>
        <p:grpSpPr>
          <a:xfrm>
            <a:off x="6024880" y="3454400"/>
            <a:ext cx="6096000" cy="3017520"/>
            <a:chOff x="1513192" y="1554345"/>
            <a:chExt cx="9542584" cy="2489152"/>
          </a:xfrm>
        </p:grpSpPr>
        <p:sp>
          <p:nvSpPr>
            <p:cNvPr id="7" name="Rectangle 4"/>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305" eaLnBrk="0" fontAlgn="auto" latinLnBrk="0" hangingPunct="0">
                <a:lnSpc>
                  <a:spcPct val="100000"/>
                </a:lnSpc>
                <a:spcBef>
                  <a:spcPts val="0"/>
                </a:spcBef>
                <a:spcAft>
                  <a:spcPts val="0"/>
                </a:spcAft>
                <a:buClrTx/>
                <a:buSzTx/>
                <a:buFontTx/>
                <a:buNone/>
                <a:defRPr/>
              </a:pPr>
              <a:endParaRPr kumimoji="0" lang="en-US" sz="17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4"/>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305" eaLnBrk="0" fontAlgn="auto" latinLnBrk="0" hangingPunct="0">
                <a:lnSpc>
                  <a:spcPct val="100000"/>
                </a:lnSpc>
                <a:spcBef>
                  <a:spcPts val="0"/>
                </a:spcBef>
                <a:spcAft>
                  <a:spcPts val="0"/>
                </a:spcAft>
                <a:buClrTx/>
                <a:buSzTx/>
                <a:buFontTx/>
                <a:buNone/>
                <a:defRPr/>
              </a:pPr>
              <a:endParaRPr kumimoji="0" lang="en-US" sz="17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矩形 1"/>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53160"/>
            <a:ext cx="6126480" cy="4952162"/>
          </a:xfrm>
          <a:prstGeom prst="rect">
            <a:avLst/>
          </a:prstGeom>
        </p:spPr>
      </p:pic>
      <p:grpSp>
        <p:nvGrpSpPr>
          <p:cNvPr id="3" name="Group 2"/>
          <p:cNvGrpSpPr/>
          <p:nvPr/>
        </p:nvGrpSpPr>
        <p:grpSpPr>
          <a:xfrm>
            <a:off x="6342263" y="579678"/>
            <a:ext cx="5189337" cy="1583264"/>
            <a:chOff x="866023" y="2244831"/>
            <a:chExt cx="4803257" cy="933554"/>
          </a:xfrm>
        </p:grpSpPr>
        <p:sp>
          <p:nvSpPr>
            <p:cNvPr id="9" name="Rectangle: Rounded Corners 8"/>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p:cNvGrpSpPr/>
          <p:nvPr/>
        </p:nvGrpSpPr>
        <p:grpSpPr>
          <a:xfrm>
            <a:off x="5974080" y="2540000"/>
            <a:ext cx="6096000" cy="3423920"/>
            <a:chOff x="1513192" y="1554345"/>
            <a:chExt cx="9542584" cy="2489152"/>
          </a:xfrm>
        </p:grpSpPr>
        <p:sp>
          <p:nvSpPr>
            <p:cNvPr id="7" name="Rectangle 4"/>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305" rtl="0" eaLnBrk="0" fontAlgn="auto" latinLnBrk="0" hangingPunct="0">
                <a:lnSpc>
                  <a:spcPct val="100000"/>
                </a:lnSpc>
                <a:spcBef>
                  <a:spcPts val="0"/>
                </a:spcBef>
                <a:spcAft>
                  <a:spcPts val="0"/>
                </a:spcAft>
                <a:buClrTx/>
                <a:buSzTx/>
                <a:buFontTx/>
                <a:buNone/>
                <a:defRPr/>
              </a:pPr>
              <a:endParaRPr kumimoji="0" lang="en-US" sz="17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4"/>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305" rtl="0" eaLnBrk="0" fontAlgn="auto" latinLnBrk="0" hangingPunct="0">
                <a:lnSpc>
                  <a:spcPct val="100000"/>
                </a:lnSpc>
                <a:spcBef>
                  <a:spcPts val="0"/>
                </a:spcBef>
                <a:spcAft>
                  <a:spcPts val="0"/>
                </a:spcAft>
                <a:buClrTx/>
                <a:buSzTx/>
                <a:buFontTx/>
                <a:buNone/>
                <a:defRPr/>
              </a:pPr>
              <a:endParaRPr kumimoji="0" lang="en-US" sz="17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矩形 1"/>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17630" y="0"/>
            <a:ext cx="2144688" cy="1712422"/>
            <a:chOff x="217630" y="0"/>
            <a:chExt cx="2144688" cy="1712422"/>
          </a:xfrm>
        </p:grpSpPr>
        <p:sp>
          <p:nvSpPr>
            <p:cNvPr id="4" name="Oval 3"/>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526</Words>
  <Application>Microsoft Office PowerPoint</Application>
  <PresentationFormat>Widescreen</PresentationFormat>
  <Paragraphs>41</Paragraphs>
  <Slides>14</Slides>
  <Notes>7</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Times New Roman</vt:lpstr>
      <vt:lpstr>Cambria</vt:lpstr>
      <vt:lpstr>Arial</vt:lpstr>
      <vt:lpstr>Calibri</vt:lpstr>
      <vt:lpstr>.VnAristote</vt:lpstr>
      <vt:lpstr>Office 主题</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KhanhHuyen;MangnonTeam</dc:creator>
  <cp:keywords>MNT;MANGNONTEAM</cp:keywords>
  <cp:lastModifiedBy>Admin</cp:lastModifiedBy>
  <cp:revision>47</cp:revision>
  <dcterms:created xsi:type="dcterms:W3CDTF">2023-06-27T07:37:00Z</dcterms:created>
  <dcterms:modified xsi:type="dcterms:W3CDTF">2025-12-21T13:20:28Z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09EFE8C14997459DB1FB9A8770C30739_12</vt:lpwstr>
  </property>
  <property fmtid="{D5CDD505-2E9C-101B-9397-08002B2CF9AE}" pid="3" name="KSOProductBuildVer">
    <vt:lpwstr>1033-12.2.0.18283</vt:lpwstr>
  </property>
</Properties>
</file>