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707" r:id="rId4"/>
  </p:sldMasterIdLst>
  <p:notesMasterIdLst>
    <p:notesMasterId r:id="rId22"/>
  </p:notesMasterIdLst>
  <p:sldIdLst>
    <p:sldId id="310" r:id="rId5"/>
    <p:sldId id="282" r:id="rId6"/>
    <p:sldId id="256" r:id="rId7"/>
    <p:sldId id="258" r:id="rId8"/>
    <p:sldId id="259" r:id="rId9"/>
    <p:sldId id="284" r:id="rId10"/>
    <p:sldId id="295" r:id="rId11"/>
    <p:sldId id="296" r:id="rId12"/>
    <p:sldId id="297" r:id="rId13"/>
    <p:sldId id="288" r:id="rId14"/>
    <p:sldId id="298" r:id="rId15"/>
    <p:sldId id="290" r:id="rId16"/>
    <p:sldId id="291" r:id="rId17"/>
    <p:sldId id="299" r:id="rId18"/>
    <p:sldId id="300" r:id="rId19"/>
    <p:sldId id="301" r:id="rId20"/>
    <p:sldId id="26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38" autoAdjust="0"/>
  </p:normalViewPr>
  <p:slideViewPr>
    <p:cSldViewPr snapToGrid="0">
      <p:cViewPr varScale="1">
        <p:scale>
          <a:sx n="66" d="100"/>
          <a:sy n="66" d="100"/>
        </p:scale>
        <p:origin x="9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2025/12/21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0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8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16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2pPr>
            <a:lvl3pPr marL="60833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186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1602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2019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24355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2852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3205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0"/>
            </a:lvl1pPr>
            <a:lvl2pPr>
              <a:defRPr sz="1595"/>
            </a:lvl2pPr>
            <a:lvl3pPr>
              <a:defRPr sz="1335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0"/>
            </a:lvl1pPr>
            <a:lvl2pPr>
              <a:defRPr sz="1595"/>
            </a:lvl2pPr>
            <a:lvl3pPr>
              <a:defRPr sz="1335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60" cy="426508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4165" indent="0">
              <a:buNone/>
              <a:defRPr sz="1335" b="1"/>
            </a:lvl2pPr>
            <a:lvl3pPr marL="608330" indent="0">
              <a:buNone/>
              <a:defRPr sz="1195" b="1"/>
            </a:lvl3pPr>
            <a:lvl4pPr marL="911860" indent="0">
              <a:buNone/>
              <a:defRPr sz="1065" b="1"/>
            </a:lvl4pPr>
            <a:lvl5pPr marL="1216025" indent="0">
              <a:buNone/>
              <a:defRPr sz="1065" b="1"/>
            </a:lvl5pPr>
            <a:lvl6pPr marL="1520190" indent="0">
              <a:buNone/>
              <a:defRPr sz="1065" b="1"/>
            </a:lvl6pPr>
            <a:lvl7pPr marL="1824355" indent="0">
              <a:buNone/>
              <a:defRPr sz="1065" b="1"/>
            </a:lvl7pPr>
            <a:lvl8pPr marL="2128520" indent="0">
              <a:buNone/>
              <a:defRPr sz="1065" b="1"/>
            </a:lvl8pPr>
            <a:lvl9pPr marL="243205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60" cy="2634192"/>
          </a:xfrm>
        </p:spPr>
        <p:txBody>
          <a:bodyPr/>
          <a:lstStyle>
            <a:lvl1pPr>
              <a:defRPr sz="1595"/>
            </a:lvl1pPr>
            <a:lvl2pPr>
              <a:defRPr sz="1335"/>
            </a:lvl2pPr>
            <a:lvl3pPr>
              <a:defRPr sz="1195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595" b="1"/>
            </a:lvl1pPr>
            <a:lvl2pPr marL="304165" indent="0">
              <a:buNone/>
              <a:defRPr sz="1335" b="1"/>
            </a:lvl2pPr>
            <a:lvl3pPr marL="608330" indent="0">
              <a:buNone/>
              <a:defRPr sz="1195" b="1"/>
            </a:lvl3pPr>
            <a:lvl4pPr marL="911860" indent="0">
              <a:buNone/>
              <a:defRPr sz="1065" b="1"/>
            </a:lvl4pPr>
            <a:lvl5pPr marL="1216025" indent="0">
              <a:buNone/>
              <a:defRPr sz="1065" b="1"/>
            </a:lvl5pPr>
            <a:lvl6pPr marL="1520190" indent="0">
              <a:buNone/>
              <a:defRPr sz="1065" b="1"/>
            </a:lvl6pPr>
            <a:lvl7pPr marL="1824355" indent="0">
              <a:buNone/>
              <a:defRPr sz="1065" b="1"/>
            </a:lvl7pPr>
            <a:lvl8pPr marL="2128520" indent="0">
              <a:buNone/>
              <a:defRPr sz="1065" b="1"/>
            </a:lvl8pPr>
            <a:lvl9pPr marL="243205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595"/>
            </a:lvl1pPr>
            <a:lvl2pPr>
              <a:defRPr sz="1335"/>
            </a:lvl2pPr>
            <a:lvl3pPr>
              <a:defRPr sz="1195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3"/>
            <a:ext cx="3407834" cy="3902076"/>
          </a:xfrm>
        </p:spPr>
        <p:txBody>
          <a:bodyPr/>
          <a:lstStyle>
            <a:lvl1pPr>
              <a:defRPr sz="2135"/>
            </a:lvl1pPr>
            <a:lvl2pPr>
              <a:defRPr sz="1860"/>
            </a:lvl2pPr>
            <a:lvl3pPr>
              <a:defRPr sz="1595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3" cy="3127376"/>
          </a:xfrm>
        </p:spPr>
        <p:txBody>
          <a:bodyPr/>
          <a:lstStyle>
            <a:lvl1pPr marL="0" indent="0">
              <a:buNone/>
              <a:defRPr sz="940"/>
            </a:lvl1pPr>
            <a:lvl2pPr marL="304165" indent="0">
              <a:buNone/>
              <a:defRPr sz="800"/>
            </a:lvl2pPr>
            <a:lvl3pPr marL="608330" indent="0">
              <a:buNone/>
              <a:defRPr sz="665"/>
            </a:lvl3pPr>
            <a:lvl4pPr marL="911860" indent="0">
              <a:buNone/>
              <a:defRPr sz="600"/>
            </a:lvl4pPr>
            <a:lvl5pPr marL="1216025" indent="0">
              <a:buNone/>
              <a:defRPr sz="600"/>
            </a:lvl5pPr>
            <a:lvl6pPr marL="1520190" indent="0">
              <a:buNone/>
              <a:defRPr sz="600"/>
            </a:lvl6pPr>
            <a:lvl7pPr marL="1824355" indent="0">
              <a:buNone/>
              <a:defRPr sz="600"/>
            </a:lvl7pPr>
            <a:lvl8pPr marL="2128520" indent="0">
              <a:buNone/>
              <a:defRPr sz="600"/>
            </a:lvl8pPr>
            <a:lvl9pPr marL="243205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0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60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165" indent="0">
              <a:buNone/>
              <a:defRPr sz="1860"/>
            </a:lvl2pPr>
            <a:lvl3pPr marL="608330" indent="0">
              <a:buNone/>
              <a:defRPr sz="1595"/>
            </a:lvl3pPr>
            <a:lvl4pPr marL="911860" indent="0">
              <a:buNone/>
              <a:defRPr sz="1335"/>
            </a:lvl4pPr>
            <a:lvl5pPr marL="1216025" indent="0">
              <a:buNone/>
              <a:defRPr sz="1335"/>
            </a:lvl5pPr>
            <a:lvl6pPr marL="1520190" indent="0">
              <a:buNone/>
              <a:defRPr sz="1335"/>
            </a:lvl6pPr>
            <a:lvl7pPr marL="1824355" indent="0">
              <a:buNone/>
              <a:defRPr sz="1335"/>
            </a:lvl7pPr>
            <a:lvl8pPr marL="2128520" indent="0">
              <a:buNone/>
              <a:defRPr sz="1335"/>
            </a:lvl8pPr>
            <a:lvl9pPr marL="243205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60" y="3578225"/>
            <a:ext cx="3657600" cy="536576"/>
          </a:xfrm>
        </p:spPr>
        <p:txBody>
          <a:bodyPr/>
          <a:lstStyle>
            <a:lvl1pPr marL="0" indent="0">
              <a:buNone/>
              <a:defRPr sz="940"/>
            </a:lvl1pPr>
            <a:lvl2pPr marL="304165" indent="0">
              <a:buNone/>
              <a:defRPr sz="800"/>
            </a:lvl2pPr>
            <a:lvl3pPr marL="608330" indent="0">
              <a:buNone/>
              <a:defRPr sz="665"/>
            </a:lvl3pPr>
            <a:lvl4pPr marL="911860" indent="0">
              <a:buNone/>
              <a:defRPr sz="600"/>
            </a:lvl4pPr>
            <a:lvl5pPr marL="1216025" indent="0">
              <a:buNone/>
              <a:defRPr sz="600"/>
            </a:lvl5pPr>
            <a:lvl6pPr marL="1520190" indent="0">
              <a:buNone/>
              <a:defRPr sz="600"/>
            </a:lvl6pPr>
            <a:lvl7pPr marL="1824355" indent="0">
              <a:buNone/>
              <a:defRPr sz="600"/>
            </a:lvl7pPr>
            <a:lvl8pPr marL="2128520" indent="0">
              <a:buNone/>
              <a:defRPr sz="600"/>
            </a:lvl8pPr>
            <a:lvl9pPr marL="243205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60833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4030" indent="-189865" algn="l" defTabSz="608330" rtl="0" eaLnBrk="1" latinLnBrk="0" hangingPunct="1">
        <a:spcBef>
          <a:spcPct val="12000"/>
        </a:spcBef>
        <a:buFont typeface="Arial" panose="020B0604020202020204" pitchFamily="34" charset="0"/>
        <a:buChar char="–"/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76009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064260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195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76120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0285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84450" indent="-151765" algn="l" defTabSz="60833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1pPr>
      <a:lvl2pPr marL="304165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2pPr>
      <a:lvl3pPr marL="60833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3pPr>
      <a:lvl4pPr marL="91186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4pPr>
      <a:lvl5pPr marL="1216025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5pPr>
      <a:lvl6pPr marL="152019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6pPr>
      <a:lvl7pPr marL="1824355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7pPr>
      <a:lvl8pPr marL="212852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8pPr>
      <a:lvl9pPr marL="2432050" algn="l" defTabSz="608330" rtl="0" eaLnBrk="1" latinLnBrk="0" hangingPunct="1">
        <a:defRPr sz="11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428" y="6363286"/>
            <a:ext cx="304038" cy="3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49208" y="1072706"/>
            <a:ext cx="8893112" cy="608076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endParaRPr lang="en-US" sz="359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198587" y="1752947"/>
            <a:ext cx="5624703" cy="1444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vi-VN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59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9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  <a:p>
            <a:pPr algn="ctr"/>
            <a:endParaRPr lang="en-US" sz="359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7758" y="6016491"/>
            <a:ext cx="4408551" cy="541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359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15240" y="8573"/>
            <a:ext cx="12161520" cy="6840855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395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15240" y="8573"/>
            <a:ext cx="12161520" cy="6840855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9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" y="8257"/>
            <a:ext cx="680919" cy="247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2676" y="8576"/>
            <a:ext cx="680919" cy="247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" y="5626943"/>
            <a:ext cx="1216152" cy="12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589" y="5474924"/>
            <a:ext cx="1368171" cy="136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6264" y="3488497"/>
            <a:ext cx="924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+mj-lt"/>
              </a:rPr>
              <a:t>BÀI: LUYỆN TẬP VỀ DẤU GẠCH NGANG 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176"/>
                            </p:stCondLst>
                            <p:childTnLst>
                              <p:par>
                                <p:cTn id="8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/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3" cstate="email"/>
          <a:srcRect/>
          <a:stretch>
            <a:fillRect/>
          </a:stretch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4" cstate="email"/>
          <a:srcRect/>
          <a:stretch>
            <a:fillRect/>
          </a:stretch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6" cstate="email"/>
          <a:srcRect/>
          <a:stretch>
            <a:fillRect/>
          </a:stretch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7" cstate="email"/>
          <a:srcRect/>
          <a:stretch>
            <a:fillRect/>
          </a:stretch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8" cstate="email"/>
          <a:srcRect/>
          <a:stretch>
            <a:fillRect/>
          </a:stretch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/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01" y="1687729"/>
            <a:ext cx="11266997" cy="4944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36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 Thì Sĩ nhà nghèo, lại hay mượn sách vào ban đêm, các bạn hỏi cậu lấy </a:t>
            </a:r>
            <a:r>
              <a:rPr lang="vi-VN" sz="360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đèn đâu </a:t>
            </a:r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/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/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626</Words>
  <Application>Microsoft Office PowerPoint</Application>
  <PresentationFormat>Widescreen</PresentationFormat>
  <Paragraphs>51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#9Slide07 FS North Land Sans</vt:lpstr>
      <vt:lpstr>.VnAristote</vt:lpstr>
      <vt:lpstr>Arial</vt:lpstr>
      <vt:lpstr>Calibri</vt:lpstr>
      <vt:lpstr>Cambria</vt:lpstr>
      <vt:lpstr>SVN-Poky's</vt:lpstr>
      <vt:lpstr>Times New Roman</vt:lpstr>
      <vt:lpstr>字魂115号-刀刀体</vt:lpstr>
      <vt:lpstr>字魂70号-灵悦黑体</vt:lpstr>
      <vt:lpstr>Office Theme</vt:lpstr>
      <vt:lpstr>Office 主题​​</vt:lpstr>
      <vt:lpstr>1_Office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Admin</cp:lastModifiedBy>
  <cp:revision>21</cp:revision>
  <dcterms:created xsi:type="dcterms:W3CDTF">2022-09-22T15:43:00Z</dcterms:created>
  <dcterms:modified xsi:type="dcterms:W3CDTF">2025-12-21T13:50:22Z</dcterms:modified>
  <cp:category>10NA</cp:category>
  <cp:version>10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244AA714664C479CBE0057BA88166B3F_12</vt:lpwstr>
  </property>
  <property fmtid="{D5CDD505-2E9C-101B-9397-08002B2CF9AE}" pid="3" name="KSOProductBuildVer">
    <vt:lpwstr>1033-12.2.0.18283</vt:lpwstr>
  </property>
</Properties>
</file>