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301" r:id="rId2"/>
    <p:sldId id="264" r:id="rId3"/>
    <p:sldId id="285" r:id="rId4"/>
    <p:sldId id="292" r:id="rId5"/>
    <p:sldId id="293" r:id="rId6"/>
    <p:sldId id="294" r:id="rId7"/>
    <p:sldId id="271" r:id="rId8"/>
    <p:sldId id="270" r:id="rId9"/>
    <p:sldId id="295" r:id="rId10"/>
    <p:sldId id="269" r:id="rId11"/>
    <p:sldId id="296" r:id="rId12"/>
    <p:sldId id="297" r:id="rId13"/>
    <p:sldId id="283" r:id="rId14"/>
    <p:sldId id="289" r:id="rId15"/>
    <p:sldId id="298" r:id="rId16"/>
    <p:sldId id="288" r:id="rId17"/>
    <p:sldId id="290" r:id="rId18"/>
    <p:sldId id="299" r:id="rId19"/>
    <p:sldId id="300" r:id="rId20"/>
    <p:sldId id="29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0" d="100"/>
          <a:sy n="60" d="100"/>
        </p:scale>
        <p:origin x="812"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AE9EFD-3F5B-4E1D-9C6B-440322369728}" type="datetimeFigureOut">
              <a:rPr lang="en-US" smtClean="0"/>
              <a:t>12/15/2024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CB0AC4-8925-421B-80C2-C31D72936797}" type="slidenum">
              <a:rPr lang="en-US" smtClean="0"/>
              <a:t>‹#›</a:t>
            </a:fld>
            <a:endParaRPr lang="en-US"/>
          </a:p>
        </p:txBody>
      </p:sp>
    </p:spTree>
    <p:extLst>
      <p:ext uri="{BB962C8B-B14F-4D97-AF65-F5344CB8AC3E}">
        <p14:creationId xmlns:p14="http://schemas.microsoft.com/office/powerpoint/2010/main" val="627431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7859E-09B8-4BBD-BD63-01B8070E2D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6086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7859E-09B8-4BBD-BD63-01B8070E2D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5517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7859E-09B8-4BBD-BD63-01B8070E2D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5934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7859E-09B8-4BBD-BD63-01B8070E2D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1559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7859E-09B8-4BBD-BD63-01B8070E2D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9920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7859E-09B8-4BBD-BD63-01B8070E2D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7521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47859E-09B8-4BBD-BD63-01B8070E2D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12011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1" name="THANH TÂM">
            <a:extLst>
              <a:ext uri="{FF2B5EF4-FFF2-40B4-BE49-F238E27FC236}">
                <a16:creationId xmlns:a16="http://schemas.microsoft.com/office/drawing/2014/main" id="{F19F7DC6-C06D-786D-F04A-142695263A53}"/>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1026" name="Picture 2" descr="Hoa Cartoon Vector đồ họa, 4100+ Nguồn Tải Về Miễn Phí">
            <a:extLst>
              <a:ext uri="{FF2B5EF4-FFF2-40B4-BE49-F238E27FC236}">
                <a16:creationId xmlns:a16="http://schemas.microsoft.com/office/drawing/2014/main" id="{951EA8B3-9547-F746-1DAE-563E3E983239}"/>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backgroundRemoval t="10000" b="90000" l="10000" r="90000">
                        <a14:foregroundMark x1="64167" y1="17778" x2="65556" y2="23056"/>
                        <a14:foregroundMark x1="80000" y1="34722" x2="80000" y2="34722"/>
                        <a14:foregroundMark x1="78611" y1="36944" x2="78056" y2="38889"/>
                        <a14:foregroundMark x1="76667" y1="50833" x2="76667" y2="50833"/>
                        <a14:foregroundMark x1="46667" y1="50278" x2="51389" y2="51944"/>
                        <a14:foregroundMark x1="17500" y1="52222" x2="19167" y2="55278"/>
                        <a14:foregroundMark x1="31389" y1="77500" x2="31389" y2="81389"/>
                        <a14:foregroundMark x1="74167" y1="72222" x2="65833" y2="81111"/>
                        <a14:foregroundMark x1="86389" y1="50000" x2="86389" y2="50000"/>
                        <a14:foregroundMark x1="70278" y1="44722" x2="70278" y2="44722"/>
                        <a14:foregroundMark x1="86667" y1="48056" x2="83333" y2="48056"/>
                        <a14:backgroundMark x1="44167" y1="42500" x2="55833" y2="39167"/>
                      </a14:backgroundRemoval>
                    </a14:imgEffect>
                  </a14:imgLayer>
                </a14:imgProps>
              </a:ext>
              <a:ext uri="{28A0092B-C50C-407E-A947-70E740481C1C}">
                <a14:useLocalDpi xmlns:a14="http://schemas.microsoft.com/office/drawing/2010/main" val="0"/>
              </a:ext>
            </a:extLst>
          </a:blip>
          <a:srcRect r="53916" b="58516"/>
          <a:stretch/>
        </p:blipFill>
        <p:spPr bwMode="auto">
          <a:xfrm>
            <a:off x="10452635" y="5566801"/>
            <a:ext cx="583187" cy="52496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oa Cartoon Vector đồ họa, 4100+ Nguồn Tải Về Miễn Phí">
            <a:extLst>
              <a:ext uri="{FF2B5EF4-FFF2-40B4-BE49-F238E27FC236}">
                <a16:creationId xmlns:a16="http://schemas.microsoft.com/office/drawing/2014/main" id="{9C4C3E20-EF10-DED7-E5DE-A666CCDEFF17}"/>
              </a:ext>
            </a:extLst>
          </p:cNvPr>
          <p:cNvPicPr>
            <a:picLocks noChangeAspect="1" noChangeArrowheads="1"/>
          </p:cNvPicPr>
          <p:nvPr userDrawn="1"/>
        </p:nvPicPr>
        <p:blipFill rotWithShape="1">
          <a:blip r:embed="rId5">
            <a:extLst>
              <a:ext uri="{BEBA8EAE-BF5A-486C-A8C5-ECC9F3942E4B}">
                <a14:imgProps xmlns:a14="http://schemas.microsoft.com/office/drawing/2010/main">
                  <a14:imgLayer r:embed="rId4">
                    <a14:imgEffect>
                      <a14:backgroundRemoval t="10000" b="90000" l="10000" r="90000">
                        <a14:foregroundMark x1="64167" y1="17778" x2="65556" y2="23056"/>
                        <a14:foregroundMark x1="80000" y1="34722" x2="80000" y2="34722"/>
                        <a14:foregroundMark x1="78611" y1="36944" x2="78056" y2="38889"/>
                        <a14:foregroundMark x1="76667" y1="50833" x2="76667" y2="50833"/>
                        <a14:foregroundMark x1="46667" y1="50278" x2="51389" y2="51944"/>
                        <a14:foregroundMark x1="17500" y1="52222" x2="19167" y2="55278"/>
                        <a14:foregroundMark x1="31389" y1="77500" x2="31389" y2="81389"/>
                        <a14:foregroundMark x1="74167" y1="72222" x2="65833" y2="81111"/>
                        <a14:foregroundMark x1="86389" y1="50000" x2="86389" y2="50000"/>
                        <a14:foregroundMark x1="70278" y1="44722" x2="70278" y2="44722"/>
                        <a14:foregroundMark x1="86667" y1="48056" x2="83333" y2="48056"/>
                        <a14:backgroundMark x1="44167" y1="42500" x2="55833" y2="39167"/>
                      </a14:backgroundRemoval>
                    </a14:imgEffect>
                    <a14:imgEffect>
                      <a14:brightnessContrast bright="20000"/>
                    </a14:imgEffect>
                  </a14:imgLayer>
                </a14:imgProps>
              </a:ext>
              <a:ext uri="{28A0092B-C50C-407E-A947-70E740481C1C}">
                <a14:useLocalDpi xmlns:a14="http://schemas.microsoft.com/office/drawing/2010/main" val="0"/>
              </a:ext>
            </a:extLst>
          </a:blip>
          <a:srcRect r="53916" b="58516"/>
          <a:stretch/>
        </p:blipFill>
        <p:spPr bwMode="auto">
          <a:xfrm>
            <a:off x="397098" y="5287104"/>
            <a:ext cx="889200" cy="80043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oa Cartoon Vector đồ họa, 4100+ Nguồn Tải Về Miễn Phí">
            <a:extLst>
              <a:ext uri="{FF2B5EF4-FFF2-40B4-BE49-F238E27FC236}">
                <a16:creationId xmlns:a16="http://schemas.microsoft.com/office/drawing/2014/main" id="{40981782-CB7A-750C-5E9E-D41BC8F13241}"/>
              </a:ext>
            </a:extLst>
          </p:cNvPr>
          <p:cNvPicPr>
            <a:picLocks noChangeAspect="1" noChangeArrowheads="1"/>
          </p:cNvPicPr>
          <p:nvPr userDrawn="1"/>
        </p:nvPicPr>
        <p:blipFill rotWithShape="1">
          <a:blip r:embed="rId5">
            <a:extLst>
              <a:ext uri="{BEBA8EAE-BF5A-486C-A8C5-ECC9F3942E4B}">
                <a14:imgProps xmlns:a14="http://schemas.microsoft.com/office/drawing/2010/main">
                  <a14:imgLayer r:embed="rId4">
                    <a14:imgEffect>
                      <a14:backgroundRemoval t="10000" b="90000" l="10000" r="90000">
                        <a14:foregroundMark x1="64167" y1="17778" x2="65556" y2="23056"/>
                        <a14:foregroundMark x1="80000" y1="34722" x2="80000" y2="34722"/>
                        <a14:foregroundMark x1="78611" y1="36944" x2="78056" y2="38889"/>
                        <a14:foregroundMark x1="76667" y1="50833" x2="76667" y2="50833"/>
                        <a14:foregroundMark x1="46667" y1="50278" x2="51389" y2="51944"/>
                        <a14:foregroundMark x1="17500" y1="52222" x2="19167" y2="55278"/>
                        <a14:foregroundMark x1="31389" y1="77500" x2="31389" y2="81389"/>
                        <a14:foregroundMark x1="74167" y1="72222" x2="65833" y2="81111"/>
                        <a14:foregroundMark x1="86389" y1="50000" x2="86389" y2="50000"/>
                        <a14:foregroundMark x1="70278" y1="44722" x2="70278" y2="44722"/>
                        <a14:foregroundMark x1="86667" y1="48056" x2="83333" y2="48056"/>
                        <a14:backgroundMark x1="44167" y1="42500" x2="55833" y2="39167"/>
                      </a14:backgroundRemoval>
                    </a14:imgEffect>
                    <a14:imgEffect>
                      <a14:brightnessContrast bright="20000"/>
                    </a14:imgEffect>
                  </a14:imgLayer>
                </a14:imgProps>
              </a:ext>
              <a:ext uri="{28A0092B-C50C-407E-A947-70E740481C1C}">
                <a14:useLocalDpi xmlns:a14="http://schemas.microsoft.com/office/drawing/2010/main" val="0"/>
              </a:ext>
            </a:extLst>
          </a:blip>
          <a:srcRect l="50000" t="56508" r="3916" b="5569"/>
          <a:stretch/>
        </p:blipFill>
        <p:spPr bwMode="auto">
          <a:xfrm>
            <a:off x="1839128" y="5483533"/>
            <a:ext cx="439015" cy="3612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oa Cartoon Vector đồ họa, 4100+ Nguồn Tải Về Miễn Phí">
            <a:extLst>
              <a:ext uri="{FF2B5EF4-FFF2-40B4-BE49-F238E27FC236}">
                <a16:creationId xmlns:a16="http://schemas.microsoft.com/office/drawing/2014/main" id="{46CC60D9-831B-03C9-C232-D167320831C3}"/>
              </a:ext>
            </a:extLst>
          </p:cNvPr>
          <p:cNvPicPr>
            <a:picLocks noChangeAspect="1" noChangeArrowheads="1"/>
          </p:cNvPicPr>
          <p:nvPr userDrawn="1"/>
        </p:nvPicPr>
        <p:blipFill rotWithShape="1">
          <a:blip r:embed="rId6">
            <a:extLst>
              <a:ext uri="{BEBA8EAE-BF5A-486C-A8C5-ECC9F3942E4B}">
                <a14:imgProps xmlns:a14="http://schemas.microsoft.com/office/drawing/2010/main">
                  <a14:imgLayer r:embed="rId4">
                    <a14:imgEffect>
                      <a14:backgroundRemoval t="10000" b="90000" l="10000" r="90000">
                        <a14:foregroundMark x1="64167" y1="17778" x2="65556" y2="23056"/>
                        <a14:foregroundMark x1="80000" y1="34722" x2="80000" y2="34722"/>
                        <a14:foregroundMark x1="78611" y1="36944" x2="78056" y2="38889"/>
                        <a14:foregroundMark x1="76667" y1="50833" x2="76667" y2="50833"/>
                        <a14:foregroundMark x1="46667" y1="50278" x2="51389" y2="51944"/>
                        <a14:foregroundMark x1="17500" y1="52222" x2="19167" y2="55278"/>
                        <a14:foregroundMark x1="31389" y1="77500" x2="31389" y2="81389"/>
                        <a14:foregroundMark x1="74167" y1="72222" x2="65833" y2="81111"/>
                        <a14:foregroundMark x1="86389" y1="50000" x2="86389" y2="50000"/>
                        <a14:foregroundMark x1="70278" y1="44722" x2="70278" y2="44722"/>
                        <a14:foregroundMark x1="86667" y1="48056" x2="83333" y2="48056"/>
                        <a14:backgroundMark x1="44167" y1="42500" x2="55833" y2="39167"/>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50000" t="56508" r="3916" b="5569"/>
          <a:stretch/>
        </p:blipFill>
        <p:spPr bwMode="auto">
          <a:xfrm>
            <a:off x="11484865" y="5319833"/>
            <a:ext cx="439015" cy="361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506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65F10-A8E1-F613-F689-09C26BA180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3624A9-DBB8-3DF1-7A62-1062FF71976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272440-E6DC-59B1-18E3-E420928EDF1E}"/>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12/15/2024</a:t>
            </a:fld>
            <a:endParaRPr lang="en-US"/>
          </a:p>
        </p:txBody>
      </p:sp>
      <p:sp>
        <p:nvSpPr>
          <p:cNvPr id="5" name="Footer Placeholder 4">
            <a:extLst>
              <a:ext uri="{FF2B5EF4-FFF2-40B4-BE49-F238E27FC236}">
                <a16:creationId xmlns:a16="http://schemas.microsoft.com/office/drawing/2014/main" id="{5ABDA2CD-258D-D1CA-ED3A-7277DFE0D6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131827-4161-EC0B-1E0B-6086314C7561}"/>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2979122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9724A1-176F-4420-A870-A674F0A8C1A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2A3B34-AF48-9A51-2A80-670C01FC90C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F34612-2F0F-BF57-8C4D-B64290DAC507}"/>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12/15/2024</a:t>
            </a:fld>
            <a:endParaRPr lang="en-US"/>
          </a:p>
        </p:txBody>
      </p:sp>
      <p:sp>
        <p:nvSpPr>
          <p:cNvPr id="5" name="Footer Placeholder 4">
            <a:extLst>
              <a:ext uri="{FF2B5EF4-FFF2-40B4-BE49-F238E27FC236}">
                <a16:creationId xmlns:a16="http://schemas.microsoft.com/office/drawing/2014/main" id="{FD6AA2D2-F0FF-E12A-E6D4-DBFFFB85C1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37ADC9F-1796-62DF-8E9E-E9C59B6C1C03}"/>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42040782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DE54C6-F8D9-AB0A-7613-2D76C1EDC47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13382" b="9038"/>
          <a:stretch/>
        </p:blipFill>
        <p:spPr>
          <a:xfrm>
            <a:off x="0" y="-1"/>
            <a:ext cx="12192000" cy="6877251"/>
          </a:xfrm>
          <a:prstGeom prst="rect">
            <a:avLst/>
          </a:prstGeom>
        </p:spPr>
      </p:pic>
      <p:sp>
        <p:nvSpPr>
          <p:cNvPr id="9" name="Rectangle 8">
            <a:extLst>
              <a:ext uri="{FF2B5EF4-FFF2-40B4-BE49-F238E27FC236}">
                <a16:creationId xmlns:a16="http://schemas.microsoft.com/office/drawing/2014/main" id="{C43FB26F-AE43-666C-6719-094CA729B4A1}"/>
              </a:ext>
            </a:extLst>
          </p:cNvPr>
          <p:cNvSpPr/>
          <p:nvPr userDrawn="1"/>
        </p:nvSpPr>
        <p:spPr>
          <a:xfrm>
            <a:off x="2202180" y="0"/>
            <a:ext cx="1830070" cy="787400"/>
          </a:xfrm>
          <a:custGeom>
            <a:avLst/>
            <a:gdLst>
              <a:gd name="connsiteX0" fmla="*/ 0 w 1485900"/>
              <a:gd name="connsiteY0" fmla="*/ 0 h 571500"/>
              <a:gd name="connsiteX1" fmla="*/ 1485900 w 1485900"/>
              <a:gd name="connsiteY1" fmla="*/ 0 h 571500"/>
              <a:gd name="connsiteX2" fmla="*/ 1485900 w 1485900"/>
              <a:gd name="connsiteY2" fmla="*/ 571500 h 571500"/>
              <a:gd name="connsiteX3" fmla="*/ 0 w 1485900"/>
              <a:gd name="connsiteY3" fmla="*/ 571500 h 571500"/>
              <a:gd name="connsiteX4" fmla="*/ 0 w 1485900"/>
              <a:gd name="connsiteY4" fmla="*/ 0 h 571500"/>
              <a:gd name="connsiteX0" fmla="*/ 0 w 1744980"/>
              <a:gd name="connsiteY0" fmla="*/ 0 h 571500"/>
              <a:gd name="connsiteX1" fmla="*/ 1744980 w 1744980"/>
              <a:gd name="connsiteY1" fmla="*/ 0 h 571500"/>
              <a:gd name="connsiteX2" fmla="*/ 1485900 w 1744980"/>
              <a:gd name="connsiteY2" fmla="*/ 571500 h 571500"/>
              <a:gd name="connsiteX3" fmla="*/ 0 w 1744980"/>
              <a:gd name="connsiteY3" fmla="*/ 571500 h 571500"/>
              <a:gd name="connsiteX4" fmla="*/ 0 w 1744980"/>
              <a:gd name="connsiteY4" fmla="*/ 0 h 571500"/>
              <a:gd name="connsiteX0" fmla="*/ 0 w 1744980"/>
              <a:gd name="connsiteY0" fmla="*/ 0 h 571500"/>
              <a:gd name="connsiteX1" fmla="*/ 1744980 w 1744980"/>
              <a:gd name="connsiteY1" fmla="*/ 0 h 571500"/>
              <a:gd name="connsiteX2" fmla="*/ 1413243 w 1744980"/>
              <a:gd name="connsiteY2" fmla="*/ 571500 h 571500"/>
              <a:gd name="connsiteX3" fmla="*/ 0 w 1744980"/>
              <a:gd name="connsiteY3" fmla="*/ 571500 h 571500"/>
              <a:gd name="connsiteX4" fmla="*/ 0 w 1744980"/>
              <a:gd name="connsiteY4" fmla="*/ 0 h 57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980" h="571500">
                <a:moveTo>
                  <a:pt x="0" y="0"/>
                </a:moveTo>
                <a:lnTo>
                  <a:pt x="1744980" y="0"/>
                </a:lnTo>
                <a:lnTo>
                  <a:pt x="1413243" y="571500"/>
                </a:lnTo>
                <a:lnTo>
                  <a:pt x="0" y="571500"/>
                </a:lnTo>
                <a:lnTo>
                  <a:pt x="0" y="0"/>
                </a:lnTo>
                <a:close/>
              </a:path>
            </a:pathLst>
          </a:custGeom>
          <a:solidFill>
            <a:srgbClr val="A9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8">
            <a:extLst>
              <a:ext uri="{FF2B5EF4-FFF2-40B4-BE49-F238E27FC236}">
                <a16:creationId xmlns:a16="http://schemas.microsoft.com/office/drawing/2014/main" id="{4DB51DE9-1C04-4689-3492-F9E07A569360}"/>
              </a:ext>
            </a:extLst>
          </p:cNvPr>
          <p:cNvSpPr/>
          <p:nvPr userDrawn="1"/>
        </p:nvSpPr>
        <p:spPr>
          <a:xfrm flipH="1">
            <a:off x="10431780" y="-2"/>
            <a:ext cx="1830070" cy="787400"/>
          </a:xfrm>
          <a:custGeom>
            <a:avLst/>
            <a:gdLst>
              <a:gd name="connsiteX0" fmla="*/ 0 w 1485900"/>
              <a:gd name="connsiteY0" fmla="*/ 0 h 571500"/>
              <a:gd name="connsiteX1" fmla="*/ 1485900 w 1485900"/>
              <a:gd name="connsiteY1" fmla="*/ 0 h 571500"/>
              <a:gd name="connsiteX2" fmla="*/ 1485900 w 1485900"/>
              <a:gd name="connsiteY2" fmla="*/ 571500 h 571500"/>
              <a:gd name="connsiteX3" fmla="*/ 0 w 1485900"/>
              <a:gd name="connsiteY3" fmla="*/ 571500 h 571500"/>
              <a:gd name="connsiteX4" fmla="*/ 0 w 1485900"/>
              <a:gd name="connsiteY4" fmla="*/ 0 h 571500"/>
              <a:gd name="connsiteX0" fmla="*/ 0 w 1744980"/>
              <a:gd name="connsiteY0" fmla="*/ 0 h 571500"/>
              <a:gd name="connsiteX1" fmla="*/ 1744980 w 1744980"/>
              <a:gd name="connsiteY1" fmla="*/ 0 h 571500"/>
              <a:gd name="connsiteX2" fmla="*/ 1485900 w 1744980"/>
              <a:gd name="connsiteY2" fmla="*/ 571500 h 571500"/>
              <a:gd name="connsiteX3" fmla="*/ 0 w 1744980"/>
              <a:gd name="connsiteY3" fmla="*/ 571500 h 571500"/>
              <a:gd name="connsiteX4" fmla="*/ 0 w 1744980"/>
              <a:gd name="connsiteY4" fmla="*/ 0 h 571500"/>
              <a:gd name="connsiteX0" fmla="*/ 0 w 1744980"/>
              <a:gd name="connsiteY0" fmla="*/ 0 h 571500"/>
              <a:gd name="connsiteX1" fmla="*/ 1744980 w 1744980"/>
              <a:gd name="connsiteY1" fmla="*/ 0 h 571500"/>
              <a:gd name="connsiteX2" fmla="*/ 1413243 w 1744980"/>
              <a:gd name="connsiteY2" fmla="*/ 571500 h 571500"/>
              <a:gd name="connsiteX3" fmla="*/ 0 w 1744980"/>
              <a:gd name="connsiteY3" fmla="*/ 571500 h 571500"/>
              <a:gd name="connsiteX4" fmla="*/ 0 w 1744980"/>
              <a:gd name="connsiteY4" fmla="*/ 0 h 571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4980" h="571500">
                <a:moveTo>
                  <a:pt x="0" y="0"/>
                </a:moveTo>
                <a:lnTo>
                  <a:pt x="1744980" y="0"/>
                </a:lnTo>
                <a:lnTo>
                  <a:pt x="1413243" y="571500"/>
                </a:lnTo>
                <a:lnTo>
                  <a:pt x="0" y="571500"/>
                </a:lnTo>
                <a:lnTo>
                  <a:pt x="0" y="0"/>
                </a:lnTo>
                <a:close/>
              </a:path>
            </a:pathLst>
          </a:custGeom>
          <a:solidFill>
            <a:srgbClr val="A9ED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8">
            <a:extLst>
              <a:ext uri="{FF2B5EF4-FFF2-40B4-BE49-F238E27FC236}">
                <a16:creationId xmlns:a16="http://schemas.microsoft.com/office/drawing/2014/main" id="{89C0BBF1-330F-F080-C8CA-4D69C20696C3}"/>
              </a:ext>
            </a:extLst>
          </p:cNvPr>
          <p:cNvSpPr/>
          <p:nvPr userDrawn="1"/>
        </p:nvSpPr>
        <p:spPr>
          <a:xfrm>
            <a:off x="2213811" y="1426007"/>
            <a:ext cx="7803744" cy="1888251"/>
          </a:xfrm>
          <a:custGeom>
            <a:avLst/>
            <a:gdLst>
              <a:gd name="connsiteX0" fmla="*/ 0 w 1485900"/>
              <a:gd name="connsiteY0" fmla="*/ 0 h 571500"/>
              <a:gd name="connsiteX1" fmla="*/ 1485900 w 1485900"/>
              <a:gd name="connsiteY1" fmla="*/ 0 h 571500"/>
              <a:gd name="connsiteX2" fmla="*/ 1485900 w 1485900"/>
              <a:gd name="connsiteY2" fmla="*/ 571500 h 571500"/>
              <a:gd name="connsiteX3" fmla="*/ 0 w 1485900"/>
              <a:gd name="connsiteY3" fmla="*/ 571500 h 571500"/>
              <a:gd name="connsiteX4" fmla="*/ 0 w 1485900"/>
              <a:gd name="connsiteY4" fmla="*/ 0 h 571500"/>
              <a:gd name="connsiteX0" fmla="*/ 0 w 1744980"/>
              <a:gd name="connsiteY0" fmla="*/ 0 h 571500"/>
              <a:gd name="connsiteX1" fmla="*/ 1744980 w 1744980"/>
              <a:gd name="connsiteY1" fmla="*/ 0 h 571500"/>
              <a:gd name="connsiteX2" fmla="*/ 1485900 w 1744980"/>
              <a:gd name="connsiteY2" fmla="*/ 571500 h 571500"/>
              <a:gd name="connsiteX3" fmla="*/ 0 w 1744980"/>
              <a:gd name="connsiteY3" fmla="*/ 571500 h 571500"/>
              <a:gd name="connsiteX4" fmla="*/ 0 w 1744980"/>
              <a:gd name="connsiteY4" fmla="*/ 0 h 571500"/>
              <a:gd name="connsiteX0" fmla="*/ 0 w 1744980"/>
              <a:gd name="connsiteY0" fmla="*/ 0 h 571500"/>
              <a:gd name="connsiteX1" fmla="*/ 1744980 w 1744980"/>
              <a:gd name="connsiteY1" fmla="*/ 0 h 571500"/>
              <a:gd name="connsiteX2" fmla="*/ 1413243 w 1744980"/>
              <a:gd name="connsiteY2" fmla="*/ 571500 h 571500"/>
              <a:gd name="connsiteX3" fmla="*/ 0 w 1744980"/>
              <a:gd name="connsiteY3" fmla="*/ 571500 h 571500"/>
              <a:gd name="connsiteX4" fmla="*/ 0 w 1744980"/>
              <a:gd name="connsiteY4" fmla="*/ 0 h 571500"/>
              <a:gd name="connsiteX0" fmla="*/ 0 w 1744980"/>
              <a:gd name="connsiteY0" fmla="*/ 0 h 571500"/>
              <a:gd name="connsiteX1" fmla="*/ 808538 w 1744980"/>
              <a:gd name="connsiteY1" fmla="*/ 43704 h 571500"/>
              <a:gd name="connsiteX2" fmla="*/ 1744980 w 1744980"/>
              <a:gd name="connsiteY2" fmla="*/ 0 h 571500"/>
              <a:gd name="connsiteX3" fmla="*/ 1413243 w 1744980"/>
              <a:gd name="connsiteY3" fmla="*/ 571500 h 571500"/>
              <a:gd name="connsiteX4" fmla="*/ 0 w 1744980"/>
              <a:gd name="connsiteY4" fmla="*/ 571500 h 571500"/>
              <a:gd name="connsiteX5" fmla="*/ 0 w 1744980"/>
              <a:gd name="connsiteY5" fmla="*/ 0 h 571500"/>
              <a:gd name="connsiteX0" fmla="*/ 75372 w 1820352"/>
              <a:gd name="connsiteY0" fmla="*/ 0 h 663348"/>
              <a:gd name="connsiteX1" fmla="*/ 883910 w 1820352"/>
              <a:gd name="connsiteY1" fmla="*/ 43704 h 663348"/>
              <a:gd name="connsiteX2" fmla="*/ 1820352 w 1820352"/>
              <a:gd name="connsiteY2" fmla="*/ 0 h 663348"/>
              <a:gd name="connsiteX3" fmla="*/ 1488615 w 1820352"/>
              <a:gd name="connsiteY3" fmla="*/ 571500 h 663348"/>
              <a:gd name="connsiteX4" fmla="*/ 0 w 1820352"/>
              <a:gd name="connsiteY4" fmla="*/ 663348 h 663348"/>
              <a:gd name="connsiteX5" fmla="*/ 75372 w 1820352"/>
              <a:gd name="connsiteY5" fmla="*/ 0 h 663348"/>
              <a:gd name="connsiteX0" fmla="*/ 75372 w 1851772"/>
              <a:gd name="connsiteY0" fmla="*/ 0 h 663348"/>
              <a:gd name="connsiteX1" fmla="*/ 883910 w 1851772"/>
              <a:gd name="connsiteY1" fmla="*/ 43704 h 663348"/>
              <a:gd name="connsiteX2" fmla="*/ 1820352 w 1851772"/>
              <a:gd name="connsiteY2" fmla="*/ 0 h 663348"/>
              <a:gd name="connsiteX3" fmla="*/ 1851772 w 1851772"/>
              <a:gd name="connsiteY3" fmla="*/ 632732 h 663348"/>
              <a:gd name="connsiteX4" fmla="*/ 0 w 1851772"/>
              <a:gd name="connsiteY4" fmla="*/ 663348 h 663348"/>
              <a:gd name="connsiteX5" fmla="*/ 75372 w 1851772"/>
              <a:gd name="connsiteY5" fmla="*/ 0 h 663348"/>
              <a:gd name="connsiteX0" fmla="*/ 75372 w 1851772"/>
              <a:gd name="connsiteY0" fmla="*/ 0 h 667350"/>
              <a:gd name="connsiteX1" fmla="*/ 883910 w 1851772"/>
              <a:gd name="connsiteY1" fmla="*/ 43704 h 667350"/>
              <a:gd name="connsiteX2" fmla="*/ 1820352 w 1851772"/>
              <a:gd name="connsiteY2" fmla="*/ 0 h 667350"/>
              <a:gd name="connsiteX3" fmla="*/ 1851772 w 1851772"/>
              <a:gd name="connsiteY3" fmla="*/ 632732 h 667350"/>
              <a:gd name="connsiteX4" fmla="*/ 0 w 1851772"/>
              <a:gd name="connsiteY4" fmla="*/ 663348 h 667350"/>
              <a:gd name="connsiteX5" fmla="*/ 75372 w 1851772"/>
              <a:gd name="connsiteY5" fmla="*/ 0 h 66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772" h="667350">
                <a:moveTo>
                  <a:pt x="75372" y="0"/>
                </a:moveTo>
                <a:cubicBezTo>
                  <a:pt x="344123" y="-173"/>
                  <a:pt x="615159" y="43877"/>
                  <a:pt x="883910" y="43704"/>
                </a:cubicBezTo>
                <a:lnTo>
                  <a:pt x="1820352" y="0"/>
                </a:lnTo>
                <a:lnTo>
                  <a:pt x="1851772" y="632732"/>
                </a:lnTo>
                <a:cubicBezTo>
                  <a:pt x="1008399" y="693964"/>
                  <a:pt x="617257" y="653143"/>
                  <a:pt x="0" y="663348"/>
                </a:cubicBezTo>
                <a:lnTo>
                  <a:pt x="75372"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4551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THANH TÂM">
            <a:extLst>
              <a:ext uri="{FF2B5EF4-FFF2-40B4-BE49-F238E27FC236}">
                <a16:creationId xmlns:a16="http://schemas.microsoft.com/office/drawing/2014/main" id="{A0D72CC4-08D2-4CE1-1AB6-31ABA5C9A380}"/>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7" name="Picture 6">
            <a:extLst>
              <a:ext uri="{FF2B5EF4-FFF2-40B4-BE49-F238E27FC236}">
                <a16:creationId xmlns:a16="http://schemas.microsoft.com/office/drawing/2014/main" id="{71065D1F-188B-3C65-E169-7FF0C6DF01AF}"/>
              </a:ext>
            </a:extLst>
          </p:cNvPr>
          <p:cNvPicPr>
            <a:picLocks noChangeAspect="1"/>
          </p:cNvPicPr>
          <p:nvPr userDrawn="1"/>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76604" y="229771"/>
            <a:ext cx="11838791" cy="6398458"/>
          </a:xfrm>
          <a:prstGeom prst="rect">
            <a:avLst/>
          </a:prstGeom>
        </p:spPr>
      </p:pic>
    </p:spTree>
    <p:extLst>
      <p:ext uri="{BB962C8B-B14F-4D97-AF65-F5344CB8AC3E}">
        <p14:creationId xmlns:p14="http://schemas.microsoft.com/office/powerpoint/2010/main" val="2697155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B2D46-3BC9-21CD-117C-5ED08888E0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75C416-F2EC-BC66-71F5-B5BC41D739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D7BAF0-5FB8-D939-376A-07CC80A9CF91}"/>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12/15/2024</a:t>
            </a:fld>
            <a:endParaRPr lang="en-US"/>
          </a:p>
        </p:txBody>
      </p:sp>
      <p:sp>
        <p:nvSpPr>
          <p:cNvPr id="5" name="Footer Placeholder 4">
            <a:extLst>
              <a:ext uri="{FF2B5EF4-FFF2-40B4-BE49-F238E27FC236}">
                <a16:creationId xmlns:a16="http://schemas.microsoft.com/office/drawing/2014/main" id="{09756399-DE56-8917-3D87-5DE3C1C6EC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5308DD-35CD-7259-8DB6-FBCE6A63DA68}"/>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571206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4CD06-A5CC-1226-3F34-4BFD363C9C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6E6A697-1129-A174-5B46-F3F930675EA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FC9AEC-50B3-5996-809D-7977DCFB77E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AEA493-0C51-93AA-17FD-EE69778E5FB9}"/>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12/15/2024</a:t>
            </a:fld>
            <a:endParaRPr lang="en-US"/>
          </a:p>
        </p:txBody>
      </p:sp>
      <p:sp>
        <p:nvSpPr>
          <p:cNvPr id="6" name="Footer Placeholder 5">
            <a:extLst>
              <a:ext uri="{FF2B5EF4-FFF2-40B4-BE49-F238E27FC236}">
                <a16:creationId xmlns:a16="http://schemas.microsoft.com/office/drawing/2014/main" id="{75F1B997-568A-38F5-B435-CB6A8A58B4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28E6C2-82E1-46BD-E8D7-4121215F0DB2}"/>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385603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5ED65-A84B-40D6-AC7E-8E5F0D8C359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79642A7-A056-9F0E-BD71-FAAF0329DBA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83F1D9-CF9B-CA2B-8C55-BB055CFBD07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C21FB5-5EEA-F564-6ACE-509C3801B06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5E2E17-1A5E-69D9-EBAD-917B9007DB3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43B7EC-27E6-23B9-7369-C927AA7DC53C}"/>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12/15/2024</a:t>
            </a:fld>
            <a:endParaRPr lang="en-US"/>
          </a:p>
        </p:txBody>
      </p:sp>
      <p:sp>
        <p:nvSpPr>
          <p:cNvPr id="8" name="Footer Placeholder 7">
            <a:extLst>
              <a:ext uri="{FF2B5EF4-FFF2-40B4-BE49-F238E27FC236}">
                <a16:creationId xmlns:a16="http://schemas.microsoft.com/office/drawing/2014/main" id="{BFDF79E5-186B-BBD1-3872-309F51C37B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1B0EE62-07A7-153A-E0C2-7248BCB94B1B}"/>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467434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15FB4-EBEF-5ED8-A5F7-203349DC2CA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363D8EF-1EF0-F338-8A02-09D573F720EC}"/>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12/15/2024</a:t>
            </a:fld>
            <a:endParaRPr lang="en-US"/>
          </a:p>
        </p:txBody>
      </p:sp>
      <p:sp>
        <p:nvSpPr>
          <p:cNvPr id="4" name="Footer Placeholder 3">
            <a:extLst>
              <a:ext uri="{FF2B5EF4-FFF2-40B4-BE49-F238E27FC236}">
                <a16:creationId xmlns:a16="http://schemas.microsoft.com/office/drawing/2014/main" id="{BC985103-BAAD-396D-72ED-9448B147E9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B6FCBAD-BC99-A96D-264F-C7311F6458FE}"/>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1263228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945B5-4B66-3B82-B58D-A71D54FC17A2}"/>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12/15/2024</a:t>
            </a:fld>
            <a:endParaRPr lang="en-US"/>
          </a:p>
        </p:txBody>
      </p:sp>
      <p:sp>
        <p:nvSpPr>
          <p:cNvPr id="3" name="Footer Placeholder 2">
            <a:extLst>
              <a:ext uri="{FF2B5EF4-FFF2-40B4-BE49-F238E27FC236}">
                <a16:creationId xmlns:a16="http://schemas.microsoft.com/office/drawing/2014/main" id="{20A4B05F-FD6B-9BE2-1443-375C60F23E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71EDA30-5C3B-7E1C-D9E7-4994F48CE706}"/>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3628712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286E6-78D0-C4B4-094B-8D5A03C1820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DFAFC7-F867-AE9C-FA4A-040BF8EE8B6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915356-4DB0-3D0E-4232-B04DBBA8880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4D6F66-4FCF-8960-6E3A-135F8BBFAD83}"/>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12/15/2024</a:t>
            </a:fld>
            <a:endParaRPr lang="en-US"/>
          </a:p>
        </p:txBody>
      </p:sp>
      <p:sp>
        <p:nvSpPr>
          <p:cNvPr id="6" name="Footer Placeholder 5">
            <a:extLst>
              <a:ext uri="{FF2B5EF4-FFF2-40B4-BE49-F238E27FC236}">
                <a16:creationId xmlns:a16="http://schemas.microsoft.com/office/drawing/2014/main" id="{5BB872A6-8940-2E4E-4579-2118DBD319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11BA319-8D6B-172E-C6B1-8D4A533F2AA8}"/>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1436681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28632-A4C8-6D23-5E62-5D22B3280C9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982709-2C27-D244-356B-7CF2830A56A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12D643-FCA3-31FD-97B8-91C183CFC7F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CB001D-21BF-9F84-F226-D87024D9505F}"/>
              </a:ext>
            </a:extLst>
          </p:cNvPr>
          <p:cNvSpPr>
            <a:spLocks noGrp="1"/>
          </p:cNvSpPr>
          <p:nvPr>
            <p:ph type="dt" sz="half" idx="10"/>
          </p:nvPr>
        </p:nvSpPr>
        <p:spPr>
          <a:xfrm>
            <a:off x="838200" y="6356350"/>
            <a:ext cx="2743200" cy="365125"/>
          </a:xfrm>
          <a:prstGeom prst="rect">
            <a:avLst/>
          </a:prstGeom>
        </p:spPr>
        <p:txBody>
          <a:bodyPr/>
          <a:lstStyle/>
          <a:p>
            <a:fld id="{075B7D40-CF99-4AFB-9BE4-39B762F42773}" type="datetimeFigureOut">
              <a:rPr lang="en-US" smtClean="0"/>
              <a:t>12/15/2024</a:t>
            </a:fld>
            <a:endParaRPr lang="en-US"/>
          </a:p>
        </p:txBody>
      </p:sp>
      <p:sp>
        <p:nvSpPr>
          <p:cNvPr id="6" name="Footer Placeholder 5">
            <a:extLst>
              <a:ext uri="{FF2B5EF4-FFF2-40B4-BE49-F238E27FC236}">
                <a16:creationId xmlns:a16="http://schemas.microsoft.com/office/drawing/2014/main" id="{79DC05A9-86CC-3E70-B595-D1906390D5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BBB3F14-B55A-BF6B-E219-87CFA4EF2616}"/>
              </a:ext>
            </a:extLst>
          </p:cNvPr>
          <p:cNvSpPr>
            <a:spLocks noGrp="1"/>
          </p:cNvSpPr>
          <p:nvPr>
            <p:ph type="sldNum" sz="quarter" idx="12"/>
          </p:nvPr>
        </p:nvSpPr>
        <p:spPr>
          <a:xfrm>
            <a:off x="8610600" y="6356350"/>
            <a:ext cx="2743200" cy="365125"/>
          </a:xfrm>
          <a:prstGeom prst="rect">
            <a:avLst/>
          </a:prstGeom>
        </p:spPr>
        <p:txBody>
          <a:bodyPr/>
          <a:lstStyle/>
          <a:p>
            <a:fld id="{E78C01DF-07F7-4A76-AE84-0CDC0BE30B38}" type="slidenum">
              <a:rPr lang="en-US" smtClean="0"/>
              <a:t>‹#›</a:t>
            </a:fld>
            <a:endParaRPr lang="en-US"/>
          </a:p>
        </p:txBody>
      </p:sp>
    </p:spTree>
    <p:extLst>
      <p:ext uri="{BB962C8B-B14F-4D97-AF65-F5344CB8AC3E}">
        <p14:creationId xmlns:p14="http://schemas.microsoft.com/office/powerpoint/2010/main" val="3534157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AF0C0C09-79AA-C4C6-61CA-EA6873B4DD7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78496" y="83953"/>
            <a:ext cx="1618952" cy="1618952"/>
          </a:xfrm>
          <a:prstGeom prst="rect">
            <a:avLst/>
          </a:prstGeom>
        </p:spPr>
      </p:pic>
    </p:spTree>
    <p:extLst>
      <p:ext uri="{BB962C8B-B14F-4D97-AF65-F5344CB8AC3E}">
        <p14:creationId xmlns:p14="http://schemas.microsoft.com/office/powerpoint/2010/main" val="14743813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8.svg"/><Relationship Id="rId5" Type="http://schemas.openxmlformats.org/officeDocument/2006/relationships/image" Target="../media/image17.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8.svg"/><Relationship Id="rId5" Type="http://schemas.openxmlformats.org/officeDocument/2006/relationships/image" Target="../media/image17.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6.png"/><Relationship Id="rId5" Type="http://schemas.microsoft.com/office/2007/relationships/hdphoto" Target="../media/hdphoto6.wdp"/><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4.png"/><Relationship Id="rId1" Type="http://schemas.openxmlformats.org/officeDocument/2006/relationships/slideLayout" Target="../slideLayouts/slideLayout1.xml"/><Relationship Id="rId5" Type="http://schemas.microsoft.com/office/2007/relationships/hdphoto" Target="../media/hdphoto6.wdp"/><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8.svg"/><Relationship Id="rId5" Type="http://schemas.openxmlformats.org/officeDocument/2006/relationships/image" Target="../media/image17.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C4ABD7-C5D8-D6C2-087F-631A58231650}"/>
            </a:ext>
          </a:extLst>
        </p:cNvPr>
        <p:cNvGrpSpPr/>
        <p:nvPr/>
      </p:nvGrpSpPr>
      <p:grpSpPr>
        <a:xfrm>
          <a:off x="0" y="0"/>
          <a:ext cx="0" cy="0"/>
          <a:chOff x="0" y="0"/>
          <a:chExt cx="0" cy="0"/>
        </a:xfrm>
      </p:grpSpPr>
      <p:pic>
        <p:nvPicPr>
          <p:cNvPr id="4" name="THANH TÂM">
            <a:extLst>
              <a:ext uri="{FF2B5EF4-FFF2-40B4-BE49-F238E27FC236}">
                <a16:creationId xmlns:a16="http://schemas.microsoft.com/office/drawing/2014/main" id="{DC875B36-CB86-1E5A-488E-E866E6CFC46A}"/>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21647" b="5230"/>
          <a:stretch/>
        </p:blipFill>
        <p:spPr>
          <a:xfrm>
            <a:off x="0" y="0"/>
            <a:ext cx="12192000" cy="6858000"/>
          </a:xfrm>
          <a:prstGeom prst="rect">
            <a:avLst/>
          </a:prstGeom>
        </p:spPr>
      </p:pic>
      <p:pic>
        <p:nvPicPr>
          <p:cNvPr id="2" name="Picture 1">
            <a:extLst>
              <a:ext uri="{FF2B5EF4-FFF2-40B4-BE49-F238E27FC236}">
                <a16:creationId xmlns:a16="http://schemas.microsoft.com/office/drawing/2014/main" id="{9B939DF0-1A10-675A-B578-54D42351637E}"/>
              </a:ext>
            </a:extLst>
          </p:cNvPr>
          <p:cNvPicPr>
            <a:picLocks noChangeAspect="1"/>
          </p:cNvPicPr>
          <p:nvPr/>
        </p:nvPicPr>
        <p:blipFill>
          <a:blip r:embed="rId4"/>
          <a:stretch>
            <a:fillRect/>
          </a:stretch>
        </p:blipFill>
        <p:spPr>
          <a:xfrm>
            <a:off x="4174079" y="1056101"/>
            <a:ext cx="3615241" cy="707197"/>
          </a:xfrm>
          <a:prstGeom prst="rect">
            <a:avLst/>
          </a:prstGeom>
        </p:spPr>
      </p:pic>
      <p:pic>
        <p:nvPicPr>
          <p:cNvPr id="7" name="Picture 6">
            <a:extLst>
              <a:ext uri="{FF2B5EF4-FFF2-40B4-BE49-F238E27FC236}">
                <a16:creationId xmlns:a16="http://schemas.microsoft.com/office/drawing/2014/main" id="{EBC74374-D79F-1D1B-DF03-27B78C973F52}"/>
              </a:ext>
            </a:extLst>
          </p:cNvPr>
          <p:cNvPicPr>
            <a:picLocks noChangeAspect="1"/>
          </p:cNvPicPr>
          <p:nvPr/>
        </p:nvPicPr>
        <p:blipFill>
          <a:blip r:embed="rId5"/>
          <a:stretch>
            <a:fillRect/>
          </a:stretch>
        </p:blipFill>
        <p:spPr>
          <a:xfrm>
            <a:off x="1841777" y="2036763"/>
            <a:ext cx="8260796" cy="1450974"/>
          </a:xfrm>
          <a:prstGeom prst="rect">
            <a:avLst/>
          </a:prstGeom>
        </p:spPr>
      </p:pic>
    </p:spTree>
    <p:extLst>
      <p:ext uri="{BB962C8B-B14F-4D97-AF65-F5344CB8AC3E}">
        <p14:creationId xmlns:p14="http://schemas.microsoft.com/office/powerpoint/2010/main" val="450381025"/>
      </p:ext>
    </p:extLst>
  </p:cSld>
  <p:clrMapOvr>
    <a:masterClrMapping/>
  </p:clrMapOvr>
  <mc:AlternateContent xmlns:mc="http://schemas.openxmlformats.org/markup-compatibility/2006" xmlns:p14="http://schemas.microsoft.com/office/powerpoint/2010/main">
    <mc:Choice Requires="p14">
      <p:transition spd="slow" p14:dur="2000" advTm="1597"/>
    </mc:Choice>
    <mc:Fallback xmlns="">
      <p:transition spd="slow" advTm="15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8C03F1-8503-FD36-51FD-EB9F09BCBF5A}"/>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76604" y="229771"/>
            <a:ext cx="11838791" cy="6398458"/>
          </a:xfrm>
          <a:prstGeom prst="rect">
            <a:avLst/>
          </a:prstGeom>
        </p:spPr>
      </p:pic>
      <p:sp>
        <p:nvSpPr>
          <p:cNvPr id="5" name="TextBox 4">
            <a:extLst>
              <a:ext uri="{FF2B5EF4-FFF2-40B4-BE49-F238E27FC236}">
                <a16:creationId xmlns:a16="http://schemas.microsoft.com/office/drawing/2014/main" id="{86C6355C-849F-D39C-13F5-51E1ACEDE899}"/>
              </a:ext>
            </a:extLst>
          </p:cNvPr>
          <p:cNvSpPr txBox="1"/>
          <p:nvPr/>
        </p:nvSpPr>
        <p:spPr>
          <a:xfrm>
            <a:off x="745625" y="502758"/>
            <a:ext cx="10572615" cy="1107996"/>
          </a:xfrm>
          <a:prstGeom prst="rect">
            <a:avLst/>
          </a:prstGeom>
        </p:spPr>
        <p:txBody>
          <a:bodyPr wrap="square" lIns="0" tIns="0" rIns="0" bIns="0" rtlCol="0" anchor="t">
            <a:spAutoFit/>
          </a:bodyPr>
          <a:lstStyle/>
          <a:p>
            <a:pPr lvl="0" algn="just">
              <a:defRPr/>
            </a:pP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Ghi</a:t>
            </a: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ngắn</a:t>
            </a: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gọn</a:t>
            </a: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những</a:t>
            </a: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nội</a:t>
            </a: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dung </a:t>
            </a:r>
            <a:r>
              <a:rPr lang="en-US" sz="36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sẽ</a:t>
            </a: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giới</a:t>
            </a: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srgbClr val="00B050"/>
                </a:solidFill>
                <a:latin typeface="Cambria" panose="02040503050406030204" pitchFamily="18" charset="0"/>
                <a:ea typeface="Cambria" panose="02040503050406030204" pitchFamily="18" charset="0"/>
                <a:cs typeface="Times New Roman" panose="02020603050405020304" pitchFamily="18" charset="0"/>
              </a:rPr>
              <a:t>thiệu</a:t>
            </a: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a:t>
            </a:r>
          </a:p>
          <a:p>
            <a:pPr lvl="0" algn="just">
              <a:defRPr/>
            </a:pPr>
            <a:endPar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7" name="Freeform 28">
            <a:extLst>
              <a:ext uri="{FF2B5EF4-FFF2-40B4-BE49-F238E27FC236}">
                <a16:creationId xmlns:a16="http://schemas.microsoft.com/office/drawing/2014/main" id="{2E4CA05D-DE01-0B3F-1DFD-F9493BFCF5AC}"/>
              </a:ext>
            </a:extLst>
          </p:cNvPr>
          <p:cNvSpPr/>
          <p:nvPr/>
        </p:nvSpPr>
        <p:spPr>
          <a:xfrm rot="20146028">
            <a:off x="7464536" y="5309230"/>
            <a:ext cx="2746625" cy="585474"/>
          </a:xfrm>
          <a:custGeom>
            <a:avLst/>
            <a:gdLst/>
            <a:ahLst/>
            <a:cxnLst/>
            <a:rect l="l" t="t" r="r" b="b"/>
            <a:pathLst>
              <a:path w="7315200" h="2103120">
                <a:moveTo>
                  <a:pt x="0" y="0"/>
                </a:moveTo>
                <a:lnTo>
                  <a:pt x="7315200" y="0"/>
                </a:lnTo>
                <a:lnTo>
                  <a:pt x="7315200" y="2103120"/>
                </a:lnTo>
                <a:lnTo>
                  <a:pt x="0" y="21031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Cloud 1">
            <a:extLst>
              <a:ext uri="{FF2B5EF4-FFF2-40B4-BE49-F238E27FC236}">
                <a16:creationId xmlns:a16="http://schemas.microsoft.com/office/drawing/2014/main" id="{5B2782E0-3113-D73E-C6DE-FA63A307D703}"/>
              </a:ext>
            </a:extLst>
          </p:cNvPr>
          <p:cNvSpPr/>
          <p:nvPr/>
        </p:nvSpPr>
        <p:spPr>
          <a:xfrm>
            <a:off x="660400" y="2174240"/>
            <a:ext cx="2824480" cy="1686560"/>
          </a:xfrm>
          <a:prstGeom prst="cloud">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rPr>
              <a:t>Thông tin </a:t>
            </a:r>
            <a:r>
              <a:rPr lang="en-US" sz="2400" b="1" dirty="0" err="1">
                <a:solidFill>
                  <a:srgbClr val="002060"/>
                </a:solidFill>
              </a:rPr>
              <a:t>về</a:t>
            </a:r>
            <a:r>
              <a:rPr lang="en-US" sz="2400" b="1" dirty="0">
                <a:solidFill>
                  <a:srgbClr val="002060"/>
                </a:solidFill>
              </a:rPr>
              <a:t> </a:t>
            </a:r>
            <a:r>
              <a:rPr lang="en-US" sz="2400" b="1" dirty="0" err="1">
                <a:solidFill>
                  <a:srgbClr val="002060"/>
                </a:solidFill>
              </a:rPr>
              <a:t>chương</a:t>
            </a:r>
            <a:r>
              <a:rPr lang="en-US" sz="2400" b="1" dirty="0">
                <a:solidFill>
                  <a:srgbClr val="002060"/>
                </a:solidFill>
              </a:rPr>
              <a:t> </a:t>
            </a:r>
            <a:r>
              <a:rPr lang="en-US" sz="2400" b="1" dirty="0" err="1">
                <a:solidFill>
                  <a:srgbClr val="002060"/>
                </a:solidFill>
              </a:rPr>
              <a:t>trình</a:t>
            </a:r>
            <a:endParaRPr lang="en-US" sz="2400" b="1" dirty="0">
              <a:solidFill>
                <a:srgbClr val="002060"/>
              </a:solidFill>
            </a:endParaRPr>
          </a:p>
        </p:txBody>
      </p:sp>
      <p:cxnSp>
        <p:nvCxnSpPr>
          <p:cNvPr id="12" name="Straight Connector 11">
            <a:extLst>
              <a:ext uri="{FF2B5EF4-FFF2-40B4-BE49-F238E27FC236}">
                <a16:creationId xmlns:a16="http://schemas.microsoft.com/office/drawing/2014/main" id="{3CF481BD-B658-EB44-BB96-8653E55E43B2}"/>
              </a:ext>
            </a:extLst>
          </p:cNvPr>
          <p:cNvCxnSpPr/>
          <p:nvPr/>
        </p:nvCxnSpPr>
        <p:spPr>
          <a:xfrm flipV="1">
            <a:off x="3423920" y="2042160"/>
            <a:ext cx="467360" cy="6096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3AD7B8B5-B962-35C4-92A6-22BA9312C54C}"/>
              </a:ext>
            </a:extLst>
          </p:cNvPr>
          <p:cNvSpPr/>
          <p:nvPr/>
        </p:nvSpPr>
        <p:spPr>
          <a:xfrm>
            <a:off x="3870960" y="1432560"/>
            <a:ext cx="2865120" cy="914400"/>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Tên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chương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trình</a:t>
            </a:r>
            <a:endParaRPr lang="en-US" sz="3200" dirty="0">
              <a:solidFill>
                <a:srgbClr val="002060"/>
              </a:solidFill>
              <a:latin typeface="Cambria" panose="02040503050406030204" pitchFamily="18" charset="0"/>
              <a:ea typeface="Cambria" panose="02040503050406030204" pitchFamily="18" charset="0"/>
            </a:endParaRPr>
          </a:p>
        </p:txBody>
      </p:sp>
      <p:cxnSp>
        <p:nvCxnSpPr>
          <p:cNvPr id="15" name="Straight Connector 14">
            <a:extLst>
              <a:ext uri="{FF2B5EF4-FFF2-40B4-BE49-F238E27FC236}">
                <a16:creationId xmlns:a16="http://schemas.microsoft.com/office/drawing/2014/main" id="{D13F28CD-F550-9E5C-661B-39EC92D22462}"/>
              </a:ext>
            </a:extLst>
          </p:cNvPr>
          <p:cNvCxnSpPr>
            <a:cxnSpLocks/>
          </p:cNvCxnSpPr>
          <p:nvPr/>
        </p:nvCxnSpPr>
        <p:spPr>
          <a:xfrm>
            <a:off x="3464560" y="3139440"/>
            <a:ext cx="599440" cy="29464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693C1103-6E64-6471-24EB-3F8A4FB79E52}"/>
              </a:ext>
            </a:extLst>
          </p:cNvPr>
          <p:cNvSpPr/>
          <p:nvPr/>
        </p:nvSpPr>
        <p:spPr>
          <a:xfrm>
            <a:off x="4043680" y="2824480"/>
            <a:ext cx="5425440" cy="914400"/>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Thời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gian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địa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điểm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diễn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ra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chương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trình</a:t>
            </a:r>
            <a:endParaRPr lang="en-US" sz="3200" dirty="0">
              <a:solidFill>
                <a:srgbClr val="002060"/>
              </a:solidFill>
              <a:latin typeface="Cambria" panose="02040503050406030204" pitchFamily="18" charset="0"/>
              <a:ea typeface="Cambria" panose="02040503050406030204" pitchFamily="18" charset="0"/>
            </a:endParaRPr>
          </a:p>
        </p:txBody>
      </p:sp>
      <p:cxnSp>
        <p:nvCxnSpPr>
          <p:cNvPr id="18" name="Straight Connector 17">
            <a:extLst>
              <a:ext uri="{FF2B5EF4-FFF2-40B4-BE49-F238E27FC236}">
                <a16:creationId xmlns:a16="http://schemas.microsoft.com/office/drawing/2014/main" id="{1BD262D5-12B2-DD76-29C4-FFE42ECA2546}"/>
              </a:ext>
            </a:extLst>
          </p:cNvPr>
          <p:cNvCxnSpPr>
            <a:cxnSpLocks/>
          </p:cNvCxnSpPr>
          <p:nvPr/>
        </p:nvCxnSpPr>
        <p:spPr>
          <a:xfrm>
            <a:off x="3129280" y="3434080"/>
            <a:ext cx="995680" cy="12192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BCD357CB-8C29-48A9-40DA-1CB294896E7A}"/>
              </a:ext>
            </a:extLst>
          </p:cNvPr>
          <p:cNvSpPr/>
          <p:nvPr/>
        </p:nvSpPr>
        <p:spPr>
          <a:xfrm>
            <a:off x="4104640" y="4043680"/>
            <a:ext cx="5425440" cy="914400"/>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Những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tiết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mục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hoạt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động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đặc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sắc</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457594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par>
                                <p:cTn id="29" presetID="22" presetClass="entr" presetSubtype="4"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500"/>
                                        <p:tgtEl>
                                          <p:spTgt spid="19"/>
                                        </p:tgtEl>
                                      </p:cBhvr>
                                    </p:animEffect>
                                  </p:childTnLst>
                                </p:cTn>
                              </p:par>
                              <p:par>
                                <p:cTn id="37" presetID="22" presetClass="entr" presetSubtype="4"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14" grpId="0" animBg="1"/>
      <p:bldP spid="16"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8C03F1-8503-FD36-51FD-EB9F09BCBF5A}"/>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76604" y="229771"/>
            <a:ext cx="11838791" cy="6398458"/>
          </a:xfrm>
          <a:prstGeom prst="rect">
            <a:avLst/>
          </a:prstGeom>
        </p:spPr>
      </p:pic>
      <p:sp>
        <p:nvSpPr>
          <p:cNvPr id="5" name="TextBox 4">
            <a:extLst>
              <a:ext uri="{FF2B5EF4-FFF2-40B4-BE49-F238E27FC236}">
                <a16:creationId xmlns:a16="http://schemas.microsoft.com/office/drawing/2014/main" id="{86C6355C-849F-D39C-13F5-51E1ACEDE899}"/>
              </a:ext>
            </a:extLst>
          </p:cNvPr>
          <p:cNvSpPr txBox="1"/>
          <p:nvPr/>
        </p:nvSpPr>
        <p:spPr>
          <a:xfrm>
            <a:off x="745625" y="502758"/>
            <a:ext cx="10572615" cy="1107996"/>
          </a:xfrm>
          <a:prstGeom prst="rect">
            <a:avLst/>
          </a:prstGeom>
        </p:spPr>
        <p:txBody>
          <a:bodyPr wrap="square" lIns="0" tIns="0" rIns="0" bIns="0" rtlCol="0" anchor="t">
            <a:spAutoFit/>
          </a:bodyPr>
          <a:lstStyle/>
          <a:p>
            <a:pPr lvl="0" algn="just">
              <a:defRPr/>
            </a:pPr>
            <a:r>
              <a:rPr lang="vi-VN"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Lựa chọn các phương tiện hỗ trợ phù hợp: tranh ảnh, video,...</a:t>
            </a:r>
            <a:endParaRPr kumimoji="0" lang="en-US"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Freeform 28">
            <a:extLst>
              <a:ext uri="{FF2B5EF4-FFF2-40B4-BE49-F238E27FC236}">
                <a16:creationId xmlns:a16="http://schemas.microsoft.com/office/drawing/2014/main" id="{2E4CA05D-DE01-0B3F-1DFD-F9493BFCF5AC}"/>
              </a:ext>
            </a:extLst>
          </p:cNvPr>
          <p:cNvSpPr/>
          <p:nvPr/>
        </p:nvSpPr>
        <p:spPr>
          <a:xfrm rot="20146028">
            <a:off x="7464536" y="5309230"/>
            <a:ext cx="2746625" cy="585474"/>
          </a:xfrm>
          <a:custGeom>
            <a:avLst/>
            <a:gdLst/>
            <a:ahLst/>
            <a:cxnLst/>
            <a:rect l="l" t="t" r="r" b="b"/>
            <a:pathLst>
              <a:path w="7315200" h="2103120">
                <a:moveTo>
                  <a:pt x="0" y="0"/>
                </a:moveTo>
                <a:lnTo>
                  <a:pt x="7315200" y="0"/>
                </a:lnTo>
                <a:lnTo>
                  <a:pt x="7315200" y="2103120"/>
                </a:lnTo>
                <a:lnTo>
                  <a:pt x="0" y="21031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170" name="Picture 2" descr="Chương trình nghệ thuật &quot;Thành phố Hồ Chí Minh - Rực rỡ tên vàng&quot; đạt được  hiệu ứng bất ngờ">
            <a:extLst>
              <a:ext uri="{FF2B5EF4-FFF2-40B4-BE49-F238E27FC236}">
                <a16:creationId xmlns:a16="http://schemas.microsoft.com/office/drawing/2014/main" id="{97A419DA-614B-783D-ECD4-6E4056333C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22320" y="1539610"/>
            <a:ext cx="6943408" cy="4627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97046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barn(inVertical)">
                                      <p:cBhvr>
                                        <p:cTn id="15"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3B6D3A-3A73-518A-BA9F-62481D2E0B1F}"/>
              </a:ext>
            </a:extLst>
          </p:cNvPr>
          <p:cNvSpPr txBox="1"/>
          <p:nvPr/>
        </p:nvSpPr>
        <p:spPr>
          <a:xfrm>
            <a:off x="843280" y="1442720"/>
            <a:ext cx="10454640" cy="4893647"/>
          </a:xfrm>
          <a:prstGeom prst="rect">
            <a:avLst/>
          </a:prstGeom>
          <a:noFill/>
        </p:spPr>
        <p:txBody>
          <a:bodyPr wrap="square" rtlCol="0">
            <a:spAutoFit/>
          </a:bodyPr>
          <a:lstStyle/>
          <a:p>
            <a:pPr marL="342900" indent="-342900" algn="just">
              <a:buFontTx/>
              <a:buChar char="-"/>
            </a:pPr>
            <a:r>
              <a:rPr lang="vi-VN" sz="2600" dirty="0">
                <a:solidFill>
                  <a:srgbClr val="000000"/>
                </a:solidFill>
                <a:latin typeface="Cambria" panose="02040503050406030204" pitchFamily="18" charset="0"/>
                <a:ea typeface="Cambria" panose="02040503050406030204" pitchFamily="18" charset="0"/>
              </a:rPr>
              <a:t>Thông tin về chương trình: Biểu diễn văn nghệ chào mừng ngày Quốc khánh.</a:t>
            </a:r>
            <a:endParaRPr lang="en-US" sz="2600" dirty="0">
              <a:solidFill>
                <a:srgbClr val="000000"/>
              </a:solidFill>
              <a:latin typeface="Cambria" panose="02040503050406030204" pitchFamily="18" charset="0"/>
              <a:ea typeface="Cambria" panose="02040503050406030204" pitchFamily="18" charset="0"/>
            </a:endParaRPr>
          </a:p>
          <a:p>
            <a:pPr marL="342900" indent="-342900" algn="just">
              <a:buFontTx/>
              <a:buChar char="-"/>
            </a:pPr>
            <a:r>
              <a:rPr lang="vi-VN" sz="2600" dirty="0">
                <a:solidFill>
                  <a:srgbClr val="000000"/>
                </a:solidFill>
                <a:latin typeface="Cambria" panose="02040503050406030204" pitchFamily="18" charset="0"/>
                <a:ea typeface="Cambria" panose="02040503050406030204" pitchFamily="18" charset="0"/>
              </a:rPr>
              <a:t>Tên chương trình: Văn nghệ chào mừng ngày Quốc khánh.</a:t>
            </a:r>
            <a:endParaRPr lang="en-US" sz="2600" dirty="0">
              <a:solidFill>
                <a:srgbClr val="000000"/>
              </a:solidFill>
              <a:latin typeface="Cambria" panose="02040503050406030204" pitchFamily="18" charset="0"/>
              <a:ea typeface="Cambria" panose="02040503050406030204" pitchFamily="18" charset="0"/>
            </a:endParaRPr>
          </a:p>
          <a:p>
            <a:pPr marL="342900" indent="-342900" algn="just">
              <a:buFontTx/>
              <a:buChar char="-"/>
            </a:pPr>
            <a:r>
              <a:rPr lang="vi-VN" sz="2600" dirty="0">
                <a:solidFill>
                  <a:srgbClr val="000000"/>
                </a:solidFill>
                <a:latin typeface="Cambria" panose="02040503050406030204" pitchFamily="18" charset="0"/>
                <a:ea typeface="Cambria" panose="02040503050406030204" pitchFamily="18" charset="0"/>
              </a:rPr>
              <a:t>Thời gian, địa điểm diễn ra chương trình: 8 giờ tối, ngày 2/9 tại nhà văn hóa.</a:t>
            </a:r>
            <a:endParaRPr lang="en-US" sz="2600" dirty="0">
              <a:solidFill>
                <a:srgbClr val="000000"/>
              </a:solidFill>
              <a:latin typeface="Cambria" panose="02040503050406030204" pitchFamily="18" charset="0"/>
              <a:ea typeface="Cambria" panose="02040503050406030204" pitchFamily="18" charset="0"/>
            </a:endParaRPr>
          </a:p>
          <a:p>
            <a:pPr algn="just"/>
            <a:r>
              <a:rPr lang="vi-VN" sz="2600" dirty="0">
                <a:solidFill>
                  <a:srgbClr val="000000"/>
                </a:solidFill>
                <a:latin typeface="Cambria" panose="02040503050406030204" pitchFamily="18" charset="0"/>
                <a:ea typeface="Cambria" panose="02040503050406030204" pitchFamily="18" charset="0"/>
              </a:rPr>
              <a:t>- Những tiết mục, hoạt động đặc sắc:</a:t>
            </a:r>
            <a:endParaRPr lang="en-US" sz="2600" dirty="0">
              <a:solidFill>
                <a:srgbClr val="000000"/>
              </a:solidFill>
              <a:latin typeface="Cambria" panose="02040503050406030204" pitchFamily="18" charset="0"/>
              <a:ea typeface="Cambria" panose="02040503050406030204" pitchFamily="18" charset="0"/>
            </a:endParaRPr>
          </a:p>
          <a:p>
            <a:pPr algn="just"/>
            <a:r>
              <a:rPr lang="vi-VN" sz="2600" dirty="0">
                <a:solidFill>
                  <a:srgbClr val="000000"/>
                </a:solidFill>
                <a:latin typeface="Cambria" panose="02040503050406030204" pitchFamily="18" charset="0"/>
                <a:ea typeface="Cambria" panose="02040503050406030204" pitchFamily="18" charset="0"/>
              </a:rPr>
              <a:t>+ Tiết mục mở màn là bài hát “Quê hương Việt Nam” của anh Đức Nam và chị Ngọc Huyền.</a:t>
            </a:r>
            <a:endParaRPr lang="en-US" sz="2600" dirty="0">
              <a:solidFill>
                <a:srgbClr val="000000"/>
              </a:solidFill>
              <a:latin typeface="Cambria" panose="02040503050406030204" pitchFamily="18" charset="0"/>
              <a:ea typeface="Cambria" panose="02040503050406030204" pitchFamily="18" charset="0"/>
            </a:endParaRPr>
          </a:p>
          <a:p>
            <a:pPr algn="just"/>
            <a:r>
              <a:rPr lang="vi-VN" sz="2600" dirty="0">
                <a:solidFill>
                  <a:srgbClr val="000000"/>
                </a:solidFill>
                <a:latin typeface="Cambria" panose="02040503050406030204" pitchFamily="18" charset="0"/>
                <a:ea typeface="Cambria" panose="02040503050406030204" pitchFamily="18" charset="0"/>
              </a:rPr>
              <a:t>+ Tiết mục nhảy dân vũ của các bạn thiếu nhi diễn ra thật sôi động.</a:t>
            </a:r>
            <a:endParaRPr lang="en-US" sz="2600" dirty="0">
              <a:solidFill>
                <a:srgbClr val="000000"/>
              </a:solidFill>
              <a:latin typeface="Cambria" panose="02040503050406030204" pitchFamily="18" charset="0"/>
              <a:ea typeface="Cambria" panose="02040503050406030204" pitchFamily="18" charset="0"/>
            </a:endParaRPr>
          </a:p>
          <a:p>
            <a:pPr algn="just"/>
            <a:r>
              <a:rPr lang="vi-VN" sz="2600" dirty="0">
                <a:solidFill>
                  <a:srgbClr val="000000"/>
                </a:solidFill>
                <a:latin typeface="Cambria" panose="02040503050406030204" pitchFamily="18" charset="0"/>
                <a:ea typeface="Cambria" panose="02040503050406030204" pitchFamily="18" charset="0"/>
              </a:rPr>
              <a:t>+ Phần vừa đàn vừa hát bài “Lá cờ” của anh Xuân Tùng.</a:t>
            </a:r>
            <a:endParaRPr lang="en-US" sz="2600" dirty="0">
              <a:solidFill>
                <a:srgbClr val="000000"/>
              </a:solidFill>
              <a:latin typeface="Cambria" panose="02040503050406030204" pitchFamily="18" charset="0"/>
              <a:ea typeface="Cambria" panose="02040503050406030204" pitchFamily="18" charset="0"/>
            </a:endParaRPr>
          </a:p>
          <a:p>
            <a:pPr algn="just"/>
            <a:r>
              <a:rPr lang="vi-VN" sz="2600" dirty="0">
                <a:solidFill>
                  <a:srgbClr val="000000"/>
                </a:solidFill>
                <a:latin typeface="Cambria" panose="02040503050406030204" pitchFamily="18" charset="0"/>
                <a:ea typeface="Cambria" panose="02040503050406030204" pitchFamily="18" charset="0"/>
              </a:rPr>
              <a:t>+ Cảm nghĩ của em khi xem chương trình: Chương trình biểu diễn văn nghệ mới hấp dẫn làm sao.</a:t>
            </a:r>
            <a:endParaRPr lang="vi-VN" sz="2600" b="0" i="0" dirty="0">
              <a:solidFill>
                <a:srgbClr val="000000"/>
              </a:solidFill>
              <a:effectLst/>
              <a:latin typeface="Cambria" panose="02040503050406030204" pitchFamily="18" charset="0"/>
              <a:ea typeface="Cambria" panose="02040503050406030204" pitchFamily="18" charset="0"/>
            </a:endParaRPr>
          </a:p>
        </p:txBody>
      </p:sp>
      <p:grpSp>
        <p:nvGrpSpPr>
          <p:cNvPr id="5" name="Group 4">
            <a:extLst>
              <a:ext uri="{FF2B5EF4-FFF2-40B4-BE49-F238E27FC236}">
                <a16:creationId xmlns:a16="http://schemas.microsoft.com/office/drawing/2014/main" id="{48A65B5D-A1C1-94E2-7801-C66F12760F9E}"/>
              </a:ext>
            </a:extLst>
          </p:cNvPr>
          <p:cNvGrpSpPr/>
          <p:nvPr/>
        </p:nvGrpSpPr>
        <p:grpSpPr>
          <a:xfrm>
            <a:off x="4154356" y="182880"/>
            <a:ext cx="3405998" cy="1104220"/>
            <a:chOff x="4164516" y="223520"/>
            <a:chExt cx="3405998" cy="1104220"/>
          </a:xfrm>
        </p:grpSpPr>
        <p:sp>
          <p:nvSpPr>
            <p:cNvPr id="3" name="Oval 2">
              <a:extLst>
                <a:ext uri="{FF2B5EF4-FFF2-40B4-BE49-F238E27FC236}">
                  <a16:creationId xmlns:a16="http://schemas.microsoft.com/office/drawing/2014/main" id="{3F12E2CD-87FB-C880-F8F6-410D234C304A}"/>
                </a:ext>
              </a:extLst>
            </p:cNvPr>
            <p:cNvSpPr/>
            <p:nvPr/>
          </p:nvSpPr>
          <p:spPr>
            <a:xfrm>
              <a:off x="4164516" y="223520"/>
              <a:ext cx="3405998" cy="1104220"/>
            </a:xfrm>
            <a:prstGeom prst="ellipse">
              <a:avLst/>
            </a:prstGeom>
            <a:solidFill>
              <a:schemeClr val="bg1"/>
            </a:solidFill>
            <a:ln w="127000">
              <a:solidFill>
                <a:srgbClr val="FFFF1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A04784C-C147-6B8F-0CD1-5ED9447B3568}"/>
                </a:ext>
              </a:extLst>
            </p:cNvPr>
            <p:cNvSpPr txBox="1"/>
            <p:nvPr/>
          </p:nvSpPr>
          <p:spPr>
            <a:xfrm>
              <a:off x="4714240" y="396240"/>
              <a:ext cx="2306320" cy="707886"/>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Ví</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dụ</a:t>
              </a:r>
              <a:endParaRPr lang="en-US" sz="40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09453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30E7F4-D4C4-905D-CC78-E5BE1F7A2350}"/>
              </a:ext>
            </a:extLst>
          </p:cNvPr>
          <p:cNvPicPr>
            <a:picLocks noChangeAspect="1"/>
          </p:cNvPicPr>
          <p:nvPr/>
        </p:nvPicPr>
        <p:blipFill>
          <a:blip r:embed="rId2"/>
          <a:stretch>
            <a:fillRect/>
          </a:stretch>
        </p:blipFill>
        <p:spPr>
          <a:xfrm>
            <a:off x="1231972" y="1390827"/>
            <a:ext cx="10053175" cy="1780186"/>
          </a:xfrm>
          <a:prstGeom prst="rect">
            <a:avLst/>
          </a:prstGeom>
        </p:spPr>
      </p:pic>
    </p:spTree>
    <p:extLst>
      <p:ext uri="{BB962C8B-B14F-4D97-AF65-F5344CB8AC3E}">
        <p14:creationId xmlns:p14="http://schemas.microsoft.com/office/powerpoint/2010/main" val="37645063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361ED6-86E6-D652-162F-2485B7FC3A86}"/>
              </a:ext>
            </a:extLst>
          </p:cNvPr>
          <p:cNvPicPr>
            <a:picLocks noChangeAspect="1"/>
          </p:cNvPicPr>
          <p:nvPr/>
        </p:nvPicPr>
        <p:blipFill>
          <a:blip r:embed="rId2"/>
          <a:stretch>
            <a:fillRect/>
          </a:stretch>
        </p:blipFill>
        <p:spPr>
          <a:xfrm>
            <a:off x="568007" y="1434147"/>
            <a:ext cx="5470556" cy="3097213"/>
          </a:xfrm>
          <a:prstGeom prst="rect">
            <a:avLst/>
          </a:prstGeom>
        </p:spPr>
      </p:pic>
      <p:pic>
        <p:nvPicPr>
          <p:cNvPr id="7" name="Picture 6">
            <a:extLst>
              <a:ext uri="{FF2B5EF4-FFF2-40B4-BE49-F238E27FC236}">
                <a16:creationId xmlns:a16="http://schemas.microsoft.com/office/drawing/2014/main" id="{837E06D0-B52F-773B-AAC3-B2236CE3135F}"/>
              </a:ext>
            </a:extLst>
          </p:cNvPr>
          <p:cNvPicPr>
            <a:picLocks noChangeAspect="1"/>
          </p:cNvPicPr>
          <p:nvPr/>
        </p:nvPicPr>
        <p:blipFill>
          <a:blip r:embed="rId3"/>
          <a:stretch>
            <a:fillRect/>
          </a:stretch>
        </p:blipFill>
        <p:spPr>
          <a:xfrm>
            <a:off x="6383337" y="1458594"/>
            <a:ext cx="5078619" cy="2971165"/>
          </a:xfrm>
          <a:prstGeom prst="rect">
            <a:avLst/>
          </a:prstGeom>
        </p:spPr>
      </p:pic>
    </p:spTree>
    <p:extLst>
      <p:ext uri="{BB962C8B-B14F-4D97-AF65-F5344CB8AC3E}">
        <p14:creationId xmlns:p14="http://schemas.microsoft.com/office/powerpoint/2010/main" val="308616467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3B6D3A-3A73-518A-BA9F-62481D2E0B1F}"/>
              </a:ext>
            </a:extLst>
          </p:cNvPr>
          <p:cNvSpPr txBox="1"/>
          <p:nvPr/>
        </p:nvSpPr>
        <p:spPr>
          <a:xfrm>
            <a:off x="843280" y="1442720"/>
            <a:ext cx="10454640" cy="4093428"/>
          </a:xfrm>
          <a:prstGeom prst="rect">
            <a:avLst/>
          </a:prstGeom>
          <a:noFill/>
        </p:spPr>
        <p:txBody>
          <a:bodyPr wrap="square" rtlCol="0">
            <a:spAutoFit/>
          </a:bodyPr>
          <a:lstStyle/>
          <a:p>
            <a:pPr lvl="0" algn="just"/>
            <a:r>
              <a:rPr lang="vi-VN" sz="2600" dirty="0">
                <a:solidFill>
                  <a:srgbClr val="000000"/>
                </a:solidFill>
                <a:latin typeface="Cambria" panose="02040503050406030204" pitchFamily="18" charset="0"/>
                <a:ea typeface="Cambria" panose="02040503050406030204" pitchFamily="18" charset="0"/>
              </a:rPr>
              <a:t>Tối qua, khu phố của em đã tổ chức một buổi biểu diễn văn nghệ chào mừng ngày Quốc khánh. Từ bảy giờ tối, mọi người đã ra nhà văn hóa để chiếm chỗ ngồi. Ai cũng đều háo hức chờ đợi chương trình bắt đầu. Đến tám giờ, chị dẫn chương trình bước ra để giới thiệu. Tiết mục mở màn là bài hát “Quê hương Việt Nam” của anh Đức Nam và chị Ngọc Huyền. Kế tiếp, tiết mục nhảy dân vũ của các bạn thiếu nhi diễn ra thật sôi động. Rất nhiều tiết mục hấp dẫn được biểu diễn. Khán giả ở dưới vô cùng hào hứng, thích thú. Em thích nhất là phần vừa đàn vừa hát bài “Lá cờ” của anh Xuân Tùng. Khoảng mười giờ, buổi biểu diễn mới kết thúc. Chương trình biểu diễn văn nghệ mới hấp dẫn làm sao!</a:t>
            </a:r>
            <a:endPar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nvGrpSpPr>
          <p:cNvPr id="5" name="Group 4">
            <a:extLst>
              <a:ext uri="{FF2B5EF4-FFF2-40B4-BE49-F238E27FC236}">
                <a16:creationId xmlns:a16="http://schemas.microsoft.com/office/drawing/2014/main" id="{48A65B5D-A1C1-94E2-7801-C66F12760F9E}"/>
              </a:ext>
            </a:extLst>
          </p:cNvPr>
          <p:cNvGrpSpPr/>
          <p:nvPr/>
        </p:nvGrpSpPr>
        <p:grpSpPr>
          <a:xfrm>
            <a:off x="4154356" y="182880"/>
            <a:ext cx="3405998" cy="1104220"/>
            <a:chOff x="4164516" y="223520"/>
            <a:chExt cx="3405998" cy="1104220"/>
          </a:xfrm>
        </p:grpSpPr>
        <p:sp>
          <p:nvSpPr>
            <p:cNvPr id="3" name="Oval 2">
              <a:extLst>
                <a:ext uri="{FF2B5EF4-FFF2-40B4-BE49-F238E27FC236}">
                  <a16:creationId xmlns:a16="http://schemas.microsoft.com/office/drawing/2014/main" id="{3F12E2CD-87FB-C880-F8F6-410D234C304A}"/>
                </a:ext>
              </a:extLst>
            </p:cNvPr>
            <p:cNvSpPr/>
            <p:nvPr/>
          </p:nvSpPr>
          <p:spPr>
            <a:xfrm>
              <a:off x="4164516" y="223520"/>
              <a:ext cx="3405998" cy="1104220"/>
            </a:xfrm>
            <a:prstGeom prst="ellipse">
              <a:avLst/>
            </a:prstGeom>
            <a:solidFill>
              <a:schemeClr val="bg1"/>
            </a:solidFill>
            <a:ln w="127000">
              <a:solidFill>
                <a:srgbClr val="FFFF1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A04784C-C147-6B8F-0CD1-5ED9447B3568}"/>
                </a:ext>
              </a:extLst>
            </p:cNvPr>
            <p:cNvSpPr txBox="1"/>
            <p:nvPr/>
          </p:nvSpPr>
          <p:spPr>
            <a:xfrm>
              <a:off x="4714240" y="396240"/>
              <a:ext cx="23063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Ví</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dụ</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78463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013C54-38B2-1EF8-0364-96BA21C6770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519" b="64309" l="21989" r="40622">
                        <a14:foregroundMark x1="23323" y1="35530" x2="24576" y2="36702"/>
                        <a14:foregroundMark x1="23323" y1="37631" x2="24333" y2="35166"/>
                        <a14:foregroundMark x1="24333" y1="35166" x2="24414" y2="34519"/>
                        <a14:foregroundMark x1="22029" y1="35934" x2="22029" y2="35934"/>
                        <a14:foregroundMark x1="30639" y1="45554" x2="30639" y2="48222"/>
                        <a14:foregroundMark x1="29749" y1="48141" x2="30719" y2="50849"/>
                        <a14:foregroundMark x1="30719" y1="50849" x2="30194" y2="53274"/>
                        <a14:foregroundMark x1="30194" y1="53274" x2="30881" y2="51859"/>
                        <a14:foregroundMark x1="31285" y1="47171" x2="30881" y2="51334"/>
                        <a14:foregroundMark x1="30073" y1="51455" x2="29669" y2="52546"/>
                        <a14:foregroundMark x1="28294" y1="64349" x2="29749" y2="61924"/>
                        <a14:foregroundMark x1="40622" y1="46362" x2="40622" y2="46362"/>
                        <a14:backgroundMark x1="27607" y1="65360" x2="29588" y2="66128"/>
                        <a14:backgroundMark x1="27526" y1="65764" x2="29103" y2="65764"/>
                        <a14:backgroundMark x1="27243" y1="65400" x2="29547" y2="65602"/>
                        <a14:backgroundMark x1="27001" y1="65562" x2="29386" y2="65683"/>
                        <a14:backgroundMark x1="27688" y1="65360" x2="29103" y2="65521"/>
                        <a14:backgroundMark x1="27728" y1="65683" x2="29749" y2="65683"/>
                        <a14:backgroundMark x1="27405" y1="65360" x2="29749" y2="65602"/>
                      </a14:backgroundRemoval>
                    </a14:imgEffect>
                  </a14:imgLayer>
                </a14:imgProps>
              </a:ext>
              <a:ext uri="{28A0092B-C50C-407E-A947-70E740481C1C}">
                <a14:useLocalDpi xmlns:a14="http://schemas.microsoft.com/office/drawing/2010/main" val="0"/>
              </a:ext>
            </a:extLst>
          </a:blip>
          <a:srcRect l="21328" t="33566" r="57323" b="33855"/>
          <a:stretch/>
        </p:blipFill>
        <p:spPr>
          <a:xfrm>
            <a:off x="8949285" y="1771650"/>
            <a:ext cx="3388712" cy="5171190"/>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A29C5677-AF9A-E780-5CC2-71276F895C7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7947" b="96039" l="4406" r="22191">
                        <a14:foregroundMark x1="12975" y1="75505" x2="14430" y2="77365"/>
                        <a14:foregroundMark x1="15238" y1="96039" x2="14915" y2="93250"/>
                        <a14:foregroundMark x1="14915" y1="93250" x2="15724" y2="92441"/>
                        <a14:foregroundMark x1="8610" y1="92967" x2="9822" y2="90380"/>
                        <a14:foregroundMark x1="4406" y1="77041" x2="4406" y2="77041"/>
                        <a14:foregroundMark x1="9175" y1="90622" x2="8771" y2="91512"/>
                      </a14:backgroundRemoval>
                    </a14:imgEffect>
                  </a14:imgLayer>
                </a14:imgProps>
              </a:ext>
              <a:ext uri="{28A0092B-C50C-407E-A947-70E740481C1C}">
                <a14:useLocalDpi xmlns:a14="http://schemas.microsoft.com/office/drawing/2010/main" val="0"/>
              </a:ext>
            </a:extLst>
          </a:blip>
          <a:srcRect l="3025" t="64749" r="75626" b="2672"/>
          <a:stretch/>
        </p:blipFill>
        <p:spPr>
          <a:xfrm>
            <a:off x="183846" y="1767699"/>
            <a:ext cx="3355949" cy="5121195"/>
          </a:xfrm>
          <a:prstGeom prst="rect">
            <a:avLst/>
          </a:prstGeom>
          <a:effectLst>
            <a:outerShdw blurRad="63500" sx="102000" sy="102000" algn="ctr" rotWithShape="0">
              <a:prstClr val="black">
                <a:alpha val="40000"/>
              </a:prstClr>
            </a:outerShdw>
          </a:effectLst>
        </p:spPr>
      </p:pic>
      <p:pic>
        <p:nvPicPr>
          <p:cNvPr id="13" name="Picture 12">
            <a:extLst>
              <a:ext uri="{FF2B5EF4-FFF2-40B4-BE49-F238E27FC236}">
                <a16:creationId xmlns:a16="http://schemas.microsoft.com/office/drawing/2014/main" id="{8BB3A8F9-3A0D-A002-C17C-E66BA12C46B8}"/>
              </a:ext>
            </a:extLst>
          </p:cNvPr>
          <p:cNvPicPr>
            <a:picLocks noChangeAspect="1"/>
          </p:cNvPicPr>
          <p:nvPr/>
        </p:nvPicPr>
        <p:blipFill>
          <a:blip r:embed="rId6"/>
          <a:stretch>
            <a:fillRect/>
          </a:stretch>
        </p:blipFill>
        <p:spPr>
          <a:xfrm>
            <a:off x="2905451" y="2580554"/>
            <a:ext cx="7132938" cy="1981372"/>
          </a:xfrm>
          <a:prstGeom prst="rect">
            <a:avLst/>
          </a:prstGeom>
        </p:spPr>
      </p:pic>
    </p:spTree>
    <p:extLst>
      <p:ext uri="{BB962C8B-B14F-4D97-AF65-F5344CB8AC3E}">
        <p14:creationId xmlns:p14="http://schemas.microsoft.com/office/powerpoint/2010/main" val="285178420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D325BF5-1C65-EF33-BF70-352548A9F7B4}"/>
              </a:ext>
            </a:extLst>
          </p:cNvPr>
          <p:cNvGrpSpPr/>
          <p:nvPr/>
        </p:nvGrpSpPr>
        <p:grpSpPr>
          <a:xfrm>
            <a:off x="0" y="3173479"/>
            <a:ext cx="5508181" cy="3383839"/>
            <a:chOff x="3077720" y="1888574"/>
            <a:chExt cx="5576994" cy="3426113"/>
          </a:xfrm>
        </p:grpSpPr>
        <p:sp>
          <p:nvSpPr>
            <p:cNvPr id="13" name="Cloud 12">
              <a:extLst>
                <a:ext uri="{FF2B5EF4-FFF2-40B4-BE49-F238E27FC236}">
                  <a16:creationId xmlns:a16="http://schemas.microsoft.com/office/drawing/2014/main" id="{06367312-EC30-2AB1-F28E-989305AF99F1}"/>
                </a:ext>
              </a:extLst>
            </p:cNvPr>
            <p:cNvSpPr/>
            <p:nvPr/>
          </p:nvSpPr>
          <p:spPr>
            <a:xfrm rot="11144070">
              <a:off x="3077720" y="1888574"/>
              <a:ext cx="4214572" cy="2797363"/>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Cloud 13">
              <a:extLst>
                <a:ext uri="{FF2B5EF4-FFF2-40B4-BE49-F238E27FC236}">
                  <a16:creationId xmlns:a16="http://schemas.microsoft.com/office/drawing/2014/main" id="{62C0FA55-22DA-A944-5074-5009FC60429D}"/>
                </a:ext>
              </a:extLst>
            </p:cNvPr>
            <p:cNvSpPr/>
            <p:nvPr/>
          </p:nvSpPr>
          <p:spPr>
            <a:xfrm rot="11144070">
              <a:off x="4440142" y="1962387"/>
              <a:ext cx="4214572" cy="2797363"/>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Cloud 14">
              <a:extLst>
                <a:ext uri="{FF2B5EF4-FFF2-40B4-BE49-F238E27FC236}">
                  <a16:creationId xmlns:a16="http://schemas.microsoft.com/office/drawing/2014/main" id="{767CE6C3-40C9-19D5-2C40-C6D3216C388A}"/>
                </a:ext>
              </a:extLst>
            </p:cNvPr>
            <p:cNvSpPr/>
            <p:nvPr/>
          </p:nvSpPr>
          <p:spPr>
            <a:xfrm rot="11144070">
              <a:off x="3911283" y="2506513"/>
              <a:ext cx="4474620" cy="2797363"/>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7" name="Picture 2" descr="Cartoon and question mark, cartoon drawing, people, question mark png |  PNGWing">
              <a:extLst>
                <a:ext uri="{FF2B5EF4-FFF2-40B4-BE49-F238E27FC236}">
                  <a16:creationId xmlns:a16="http://schemas.microsoft.com/office/drawing/2014/main" id="{EC30796C-850E-BBFA-3D37-415483D2FEDB}"/>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28152" y1="46714" x2="28152" y2="46714"/>
                          <a14:foregroundMark x1="36848" y1="46714" x2="36848" y2="46714"/>
                          <a14:foregroundMark x1="37935" y1="55143" x2="34239" y2="65429"/>
                          <a14:foregroundMark x1="34348" y1="77286" x2="36957" y2="78429"/>
                          <a14:foregroundMark x1="71304" y1="25286" x2="71304" y2="25286"/>
                          <a14:foregroundMark x1="57826" y1="57571" x2="58587" y2="63000"/>
                          <a14:foregroundMark x1="69565" y1="30714" x2="69565" y2="30714"/>
                          <a14:foregroundMark x1="77935" y1="29286" x2="77935" y2="29286"/>
                          <a14:foregroundMark x1="74239" y1="29857" x2="74239" y2="29857"/>
                        </a14:backgroundRemoval>
                      </a14:imgEffect>
                    </a14:imgLayer>
                  </a14:imgProps>
                </a:ext>
                <a:ext uri="{28A0092B-C50C-407E-A947-70E740481C1C}">
                  <a14:useLocalDpi xmlns:a14="http://schemas.microsoft.com/office/drawing/2010/main" val="0"/>
                </a:ext>
              </a:extLst>
            </a:blip>
            <a:srcRect/>
            <a:stretch>
              <a:fillRect/>
            </a:stretch>
          </p:blipFill>
          <p:spPr bwMode="auto">
            <a:xfrm>
              <a:off x="3775697" y="2306954"/>
              <a:ext cx="3953021" cy="300773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 name="Group 33">
            <a:extLst>
              <a:ext uri="{FF2B5EF4-FFF2-40B4-BE49-F238E27FC236}">
                <a16:creationId xmlns:a16="http://schemas.microsoft.com/office/drawing/2014/main" id="{B74EB52E-DE9B-29B1-9AE2-7E0F5D3249EA}"/>
              </a:ext>
            </a:extLst>
          </p:cNvPr>
          <p:cNvGrpSpPr/>
          <p:nvPr/>
        </p:nvGrpSpPr>
        <p:grpSpPr>
          <a:xfrm>
            <a:off x="1939163" y="1523097"/>
            <a:ext cx="3973957" cy="1799223"/>
            <a:chOff x="6815963" y="273417"/>
            <a:chExt cx="4852837" cy="2951221"/>
          </a:xfrm>
        </p:grpSpPr>
        <p:pic>
          <p:nvPicPr>
            <p:cNvPr id="30" name="Picture 29">
              <a:extLst>
                <a:ext uri="{FF2B5EF4-FFF2-40B4-BE49-F238E27FC236}">
                  <a16:creationId xmlns:a16="http://schemas.microsoft.com/office/drawing/2014/main" id="{14301D32-C401-8349-CE4C-78A97932B893}"/>
                </a:ext>
              </a:extLst>
            </p:cNvPr>
            <p:cNvPicPr>
              <a:picLocks noChangeAspect="1"/>
            </p:cNvPicPr>
            <p:nvPr/>
          </p:nvPicPr>
          <p:blipFill>
            <a:blip r:embed="rId4"/>
            <a:stretch>
              <a:fillRect/>
            </a:stretch>
          </p:blipFill>
          <p:spPr>
            <a:xfrm>
              <a:off x="6815963" y="273417"/>
              <a:ext cx="4852837" cy="2951221"/>
            </a:xfrm>
            <a:prstGeom prst="rect">
              <a:avLst/>
            </a:prstGeom>
          </p:spPr>
        </p:pic>
        <p:sp>
          <p:nvSpPr>
            <p:cNvPr id="9" name="Rectangles 10">
              <a:extLst>
                <a:ext uri="{FF2B5EF4-FFF2-40B4-BE49-F238E27FC236}">
                  <a16:creationId xmlns:a16="http://schemas.microsoft.com/office/drawing/2014/main" id="{0F17AC73-8A0A-4565-9032-69A125FA7EC6}"/>
                </a:ext>
              </a:extLst>
            </p:cNvPr>
            <p:cNvSpPr/>
            <p:nvPr/>
          </p:nvSpPr>
          <p:spPr>
            <a:xfrm>
              <a:off x="7312960" y="944555"/>
              <a:ext cx="4065668" cy="1766934"/>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Nội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dung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giới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thiệu</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35" name="Group 34">
            <a:extLst>
              <a:ext uri="{FF2B5EF4-FFF2-40B4-BE49-F238E27FC236}">
                <a16:creationId xmlns:a16="http://schemas.microsoft.com/office/drawing/2014/main" id="{E192DD49-F9FD-8F74-A8D3-4EE8FF120F58}"/>
              </a:ext>
            </a:extLst>
          </p:cNvPr>
          <p:cNvGrpSpPr/>
          <p:nvPr/>
        </p:nvGrpSpPr>
        <p:grpSpPr>
          <a:xfrm>
            <a:off x="5289885" y="2682242"/>
            <a:ext cx="6820835" cy="2583138"/>
            <a:chOff x="6732605" y="3786096"/>
            <a:chExt cx="4852837" cy="2951221"/>
          </a:xfrm>
        </p:grpSpPr>
        <p:pic>
          <p:nvPicPr>
            <p:cNvPr id="31" name="Picture 30">
              <a:extLst>
                <a:ext uri="{FF2B5EF4-FFF2-40B4-BE49-F238E27FC236}">
                  <a16:creationId xmlns:a16="http://schemas.microsoft.com/office/drawing/2014/main" id="{86C080C6-BE9A-2C95-EB7D-D588B41BF728}"/>
                </a:ext>
              </a:extLst>
            </p:cNvPr>
            <p:cNvPicPr>
              <a:picLocks noChangeAspect="1"/>
            </p:cNvPicPr>
            <p:nvPr/>
          </p:nvPicPr>
          <p:blipFill>
            <a:blip r:embed="rId4"/>
            <a:stretch>
              <a:fillRect/>
            </a:stretch>
          </p:blipFill>
          <p:spPr>
            <a:xfrm flipV="1">
              <a:off x="6732605" y="3786096"/>
              <a:ext cx="4852837" cy="2951221"/>
            </a:xfrm>
            <a:prstGeom prst="rect">
              <a:avLst/>
            </a:prstGeom>
          </p:spPr>
        </p:pic>
        <p:sp>
          <p:nvSpPr>
            <p:cNvPr id="32" name="Rectangles 10">
              <a:extLst>
                <a:ext uri="{FF2B5EF4-FFF2-40B4-BE49-F238E27FC236}">
                  <a16:creationId xmlns:a16="http://schemas.microsoft.com/office/drawing/2014/main" id="{DDA1EDD5-9EA7-EA3B-FDD5-102346681AAC}"/>
                </a:ext>
              </a:extLst>
            </p:cNvPr>
            <p:cNvSpPr/>
            <p:nvPr/>
          </p:nvSpPr>
          <p:spPr>
            <a:xfrm>
              <a:off x="7391355" y="4519647"/>
              <a:ext cx="3831800" cy="1793328"/>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Cách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trình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bày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ngữ</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tốc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độ</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lời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nói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âm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lượng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giọng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nói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cử</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chỉ</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điệu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bộ</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 name="Group 1">
            <a:extLst>
              <a:ext uri="{FF2B5EF4-FFF2-40B4-BE49-F238E27FC236}">
                <a16:creationId xmlns:a16="http://schemas.microsoft.com/office/drawing/2014/main" id="{0B9826BD-6096-FF6E-BE46-FA4816AD538F}"/>
              </a:ext>
            </a:extLst>
          </p:cNvPr>
          <p:cNvGrpSpPr/>
          <p:nvPr/>
        </p:nvGrpSpPr>
        <p:grpSpPr>
          <a:xfrm>
            <a:off x="3776045" y="4873217"/>
            <a:ext cx="3539155" cy="2066064"/>
            <a:chOff x="6732605" y="3786096"/>
            <a:chExt cx="4852837" cy="2951221"/>
          </a:xfrm>
        </p:grpSpPr>
        <p:pic>
          <p:nvPicPr>
            <p:cNvPr id="8" name="Picture 7">
              <a:extLst>
                <a:ext uri="{FF2B5EF4-FFF2-40B4-BE49-F238E27FC236}">
                  <a16:creationId xmlns:a16="http://schemas.microsoft.com/office/drawing/2014/main" id="{92BCEC00-2D77-3F60-4E91-57CC320D5E1E}"/>
                </a:ext>
              </a:extLst>
            </p:cNvPr>
            <p:cNvPicPr>
              <a:picLocks noChangeAspect="1"/>
            </p:cNvPicPr>
            <p:nvPr/>
          </p:nvPicPr>
          <p:blipFill>
            <a:blip r:embed="rId4"/>
            <a:stretch>
              <a:fillRect/>
            </a:stretch>
          </p:blipFill>
          <p:spPr>
            <a:xfrm flipV="1">
              <a:off x="6732605" y="3786096"/>
              <a:ext cx="4852837" cy="2951221"/>
            </a:xfrm>
            <a:prstGeom prst="rect">
              <a:avLst/>
            </a:prstGeom>
          </p:spPr>
        </p:pic>
        <p:sp>
          <p:nvSpPr>
            <p:cNvPr id="10" name="Rectangles 10">
              <a:extLst>
                <a:ext uri="{FF2B5EF4-FFF2-40B4-BE49-F238E27FC236}">
                  <a16:creationId xmlns:a16="http://schemas.microsoft.com/office/drawing/2014/main" id="{87B06937-38D8-B55A-9B11-AE5727D03B62}"/>
                </a:ext>
              </a:extLst>
            </p:cNvPr>
            <p:cNvSpPr/>
            <p:nvPr/>
          </p:nvSpPr>
          <p:spPr>
            <a:xfrm>
              <a:off x="7304611" y="4647332"/>
              <a:ext cx="3831800" cy="835308"/>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336260631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DB64C4-F264-C669-D309-31F1A11185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5680" y="966470"/>
            <a:ext cx="7640320" cy="2536825"/>
          </a:xfrm>
          <a:prstGeom prst="rect">
            <a:avLst/>
          </a:prstGeom>
        </p:spPr>
      </p:pic>
    </p:spTree>
    <p:extLst>
      <p:ext uri="{BB962C8B-B14F-4D97-AF65-F5344CB8AC3E}">
        <p14:creationId xmlns:p14="http://schemas.microsoft.com/office/powerpoint/2010/main" val="20089276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013C54-38B2-1EF8-0364-96BA21C6770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4519" b="64309" l="21989" r="40622">
                        <a14:foregroundMark x1="23323" y1="35530" x2="24576" y2="36702"/>
                        <a14:foregroundMark x1="23323" y1="37631" x2="24333" y2="35166"/>
                        <a14:foregroundMark x1="24333" y1="35166" x2="24414" y2="34519"/>
                        <a14:foregroundMark x1="22029" y1="35934" x2="22029" y2="35934"/>
                        <a14:foregroundMark x1="30639" y1="45554" x2="30639" y2="48222"/>
                        <a14:foregroundMark x1="29749" y1="48141" x2="30719" y2="50849"/>
                        <a14:foregroundMark x1="30719" y1="50849" x2="30194" y2="53274"/>
                        <a14:foregroundMark x1="30194" y1="53274" x2="30881" y2="51859"/>
                        <a14:foregroundMark x1="31285" y1="47171" x2="30881" y2="51334"/>
                        <a14:foregroundMark x1="30073" y1="51455" x2="29669" y2="52546"/>
                        <a14:foregroundMark x1="28294" y1="64349" x2="29749" y2="61924"/>
                        <a14:foregroundMark x1="40622" y1="46362" x2="40622" y2="46362"/>
                        <a14:backgroundMark x1="27607" y1="65360" x2="29588" y2="66128"/>
                        <a14:backgroundMark x1="27526" y1="65764" x2="29103" y2="65764"/>
                        <a14:backgroundMark x1="27243" y1="65400" x2="29547" y2="65602"/>
                        <a14:backgroundMark x1="27001" y1="65562" x2="29386" y2="65683"/>
                        <a14:backgroundMark x1="27688" y1="65360" x2="29103" y2="65521"/>
                        <a14:backgroundMark x1="27728" y1="65683" x2="29749" y2="65683"/>
                        <a14:backgroundMark x1="27405" y1="65360" x2="29749" y2="65602"/>
                      </a14:backgroundRemoval>
                    </a14:imgEffect>
                  </a14:imgLayer>
                </a14:imgProps>
              </a:ext>
              <a:ext uri="{28A0092B-C50C-407E-A947-70E740481C1C}">
                <a14:useLocalDpi xmlns:a14="http://schemas.microsoft.com/office/drawing/2010/main" val="0"/>
              </a:ext>
            </a:extLst>
          </a:blip>
          <a:srcRect l="21328" t="33566" r="57323" b="33855"/>
          <a:stretch/>
        </p:blipFill>
        <p:spPr>
          <a:xfrm>
            <a:off x="8949285" y="1771650"/>
            <a:ext cx="3388712" cy="5171190"/>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A29C5677-AF9A-E780-5CC2-71276F895C7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7947" b="96039" l="4406" r="22191">
                        <a14:foregroundMark x1="12975" y1="75505" x2="14430" y2="77365"/>
                        <a14:foregroundMark x1="15238" y1="96039" x2="14915" y2="93250"/>
                        <a14:foregroundMark x1="14915" y1="93250" x2="15724" y2="92441"/>
                        <a14:foregroundMark x1="8610" y1="92967" x2="9822" y2="90380"/>
                        <a14:foregroundMark x1="4406" y1="77041" x2="4406" y2="77041"/>
                        <a14:foregroundMark x1="9175" y1="90622" x2="8771" y2="91512"/>
                      </a14:backgroundRemoval>
                    </a14:imgEffect>
                  </a14:imgLayer>
                </a14:imgProps>
              </a:ext>
              <a:ext uri="{28A0092B-C50C-407E-A947-70E740481C1C}">
                <a14:useLocalDpi xmlns:a14="http://schemas.microsoft.com/office/drawing/2010/main" val="0"/>
              </a:ext>
            </a:extLst>
          </a:blip>
          <a:srcRect l="3025" t="64749" r="75626" b="2672"/>
          <a:stretch/>
        </p:blipFill>
        <p:spPr>
          <a:xfrm>
            <a:off x="183846" y="1767699"/>
            <a:ext cx="3355949" cy="5121195"/>
          </a:xfrm>
          <a:prstGeom prst="rect">
            <a:avLst/>
          </a:prstGeom>
          <a:effectLst>
            <a:outerShdw blurRad="63500" sx="102000" sy="102000" algn="ctr" rotWithShape="0">
              <a:prstClr val="black">
                <a:alpha val="40000"/>
              </a:prstClr>
            </a:outerShdw>
          </a:effectLst>
        </p:spPr>
      </p:pic>
      <p:sp>
        <p:nvSpPr>
          <p:cNvPr id="4" name="TextBox 3">
            <a:extLst>
              <a:ext uri="{FF2B5EF4-FFF2-40B4-BE49-F238E27FC236}">
                <a16:creationId xmlns:a16="http://schemas.microsoft.com/office/drawing/2014/main" id="{B3F41095-6553-E6A4-ED3E-42A1B7E62663}"/>
              </a:ext>
            </a:extLst>
          </p:cNvPr>
          <p:cNvSpPr txBox="1"/>
          <p:nvPr/>
        </p:nvSpPr>
        <p:spPr>
          <a:xfrm>
            <a:off x="3210560" y="1879600"/>
            <a:ext cx="5943600" cy="3170099"/>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Về</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nhà</a:t>
            </a:r>
            <a:r>
              <a:rPr lang="en-US" sz="4000" b="1" dirty="0">
                <a:latin typeface="Cambria" panose="02040503050406030204" pitchFamily="18" charset="0"/>
                <a:ea typeface="Cambria" panose="02040503050406030204" pitchFamily="18" charset="0"/>
              </a:rPr>
              <a:t>: </a:t>
            </a:r>
          </a:p>
          <a:p>
            <a:pPr algn="ctr"/>
            <a:r>
              <a:rPr lang="vi-VN" sz="4000" dirty="0">
                <a:latin typeface="Cambria" panose="02040503050406030204" pitchFamily="18" charset="0"/>
                <a:ea typeface="Cambria" panose="02040503050406030204" pitchFamily="18" charset="0"/>
              </a:rPr>
              <a:t>Chia sẻ với người thân suy nghĩ của em về một</a:t>
            </a:r>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chương trình nghệ thuật em yêu thích.</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8083502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4FE914-3F04-3FAA-D9DF-2AFD46CE7EA0}"/>
              </a:ext>
            </a:extLst>
          </p:cNvPr>
          <p:cNvPicPr>
            <a:picLocks noChangeAspect="1"/>
          </p:cNvPicPr>
          <p:nvPr/>
        </p:nvPicPr>
        <p:blipFill>
          <a:blip r:embed="rId2"/>
          <a:stretch>
            <a:fillRect/>
          </a:stretch>
        </p:blipFill>
        <p:spPr>
          <a:xfrm>
            <a:off x="1145612" y="1539542"/>
            <a:ext cx="10053175" cy="1816765"/>
          </a:xfrm>
          <a:prstGeom prst="rect">
            <a:avLst/>
          </a:prstGeom>
        </p:spPr>
      </p:pic>
    </p:spTree>
    <p:extLst>
      <p:ext uri="{BB962C8B-B14F-4D97-AF65-F5344CB8AC3E}">
        <p14:creationId xmlns:p14="http://schemas.microsoft.com/office/powerpoint/2010/main" val="41286508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DD812C-DE49-A5C4-1277-CA5341AFAFF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21647" b="5230"/>
          <a:stretch/>
        </p:blipFill>
        <p:spPr>
          <a:xfrm>
            <a:off x="0" y="0"/>
            <a:ext cx="12192000" cy="6858000"/>
          </a:xfrm>
          <a:prstGeom prst="rect">
            <a:avLst/>
          </a:prstGeom>
        </p:spPr>
      </p:pic>
      <p:pic>
        <p:nvPicPr>
          <p:cNvPr id="2" name="Picture 1">
            <a:extLst>
              <a:ext uri="{FF2B5EF4-FFF2-40B4-BE49-F238E27FC236}">
                <a16:creationId xmlns:a16="http://schemas.microsoft.com/office/drawing/2014/main" id="{127CD8AC-7F33-8901-AEDA-C7AFC870831A}"/>
              </a:ext>
            </a:extLst>
          </p:cNvPr>
          <p:cNvPicPr>
            <a:picLocks noChangeAspect="1"/>
          </p:cNvPicPr>
          <p:nvPr/>
        </p:nvPicPr>
        <p:blipFill>
          <a:blip r:embed="rId4"/>
          <a:stretch>
            <a:fillRect/>
          </a:stretch>
        </p:blipFill>
        <p:spPr>
          <a:xfrm>
            <a:off x="2042829" y="1361338"/>
            <a:ext cx="8004742" cy="2347163"/>
          </a:xfrm>
          <a:prstGeom prst="rect">
            <a:avLst/>
          </a:prstGeom>
        </p:spPr>
      </p:pic>
    </p:spTree>
    <p:extLst>
      <p:ext uri="{BB962C8B-B14F-4D97-AF65-F5344CB8AC3E}">
        <p14:creationId xmlns:p14="http://schemas.microsoft.com/office/powerpoint/2010/main" val="2639617687"/>
      </p:ext>
    </p:extLst>
  </p:cSld>
  <p:clrMapOvr>
    <a:masterClrMapping/>
  </p:clrMapOvr>
  <mc:AlternateContent xmlns:mc="http://schemas.openxmlformats.org/markup-compatibility/2006" xmlns:p14="http://schemas.microsoft.com/office/powerpoint/2010/main">
    <mc:Choice Requires="p14">
      <p:transition spd="slow" p14:dur="2000" advTm="1597"/>
    </mc:Choice>
    <mc:Fallback xmlns="">
      <p:transition spd="slow" advTm="15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03E0D1E-9BA7-38F8-D75E-5794CE3318FB}"/>
              </a:ext>
            </a:extLst>
          </p:cNvPr>
          <p:cNvGrpSpPr/>
          <p:nvPr/>
        </p:nvGrpSpPr>
        <p:grpSpPr>
          <a:xfrm>
            <a:off x="1918401" y="161414"/>
            <a:ext cx="8587039" cy="875711"/>
            <a:chOff x="783204" y="3794752"/>
            <a:chExt cx="10883305" cy="875711"/>
          </a:xfrm>
        </p:grpSpPr>
        <p:grpSp>
          <p:nvGrpSpPr>
            <p:cNvPr id="5" name="Group 4">
              <a:extLst>
                <a:ext uri="{FF2B5EF4-FFF2-40B4-BE49-F238E27FC236}">
                  <a16:creationId xmlns:a16="http://schemas.microsoft.com/office/drawing/2014/main" id="{85ED69FA-687A-5B04-9A71-6284B1C4D19F}"/>
                </a:ext>
              </a:extLst>
            </p:cNvPr>
            <p:cNvGrpSpPr/>
            <p:nvPr/>
          </p:nvGrpSpPr>
          <p:grpSpPr>
            <a:xfrm>
              <a:off x="783204" y="3794752"/>
              <a:ext cx="10649901" cy="875711"/>
              <a:chOff x="215716" y="3640193"/>
              <a:chExt cx="2456524" cy="1144521"/>
            </a:xfrm>
          </p:grpSpPr>
          <p:grpSp>
            <p:nvGrpSpPr>
              <p:cNvPr id="6" name="Group 5">
                <a:extLst>
                  <a:ext uri="{FF2B5EF4-FFF2-40B4-BE49-F238E27FC236}">
                    <a16:creationId xmlns:a16="http://schemas.microsoft.com/office/drawing/2014/main" id="{EA84BD60-DFF1-9047-4150-F18BFA4F2547}"/>
                  </a:ext>
                </a:extLst>
              </p:cNvPr>
              <p:cNvGrpSpPr/>
              <p:nvPr/>
            </p:nvGrpSpPr>
            <p:grpSpPr>
              <a:xfrm>
                <a:off x="215716" y="3640193"/>
                <a:ext cx="2456524" cy="1144521"/>
                <a:chOff x="1744894" y="750013"/>
                <a:chExt cx="8702212" cy="1078787"/>
              </a:xfrm>
            </p:grpSpPr>
            <p:sp>
              <p:nvSpPr>
                <p:cNvPr id="8" name="Rectangle: Rounded Corners 7">
                  <a:extLst>
                    <a:ext uri="{FF2B5EF4-FFF2-40B4-BE49-F238E27FC236}">
                      <a16:creationId xmlns:a16="http://schemas.microsoft.com/office/drawing/2014/main" id="{713F2708-C0E1-550A-84D4-C94EC87CAB20}"/>
                    </a:ext>
                  </a:extLst>
                </p:cNvPr>
                <p:cNvSpPr/>
                <p:nvPr/>
              </p:nvSpPr>
              <p:spPr>
                <a:xfrm>
                  <a:off x="1744894" y="750013"/>
                  <a:ext cx="8702212" cy="1078787"/>
                </a:xfrm>
                <a:prstGeom prst="roundRect">
                  <a:avLst>
                    <a:gd name="adj" fmla="val 12884"/>
                  </a:avLst>
                </a:prstGeom>
                <a:solidFill>
                  <a:srgbClr val="FF7979"/>
                </a:solidFill>
                <a:ln w="1905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6025BBB0-99D3-6647-3289-EF468D93FDAF}"/>
                    </a:ext>
                  </a:extLst>
                </p:cNvPr>
                <p:cNvSpPr/>
                <p:nvPr/>
              </p:nvSpPr>
              <p:spPr>
                <a:xfrm>
                  <a:off x="1803669" y="805408"/>
                  <a:ext cx="8582066" cy="936984"/>
                </a:xfrm>
                <a:prstGeom prst="roundRect">
                  <a:avLst>
                    <a:gd name="adj" fmla="val 15152"/>
                  </a:avLst>
                </a:prstGeom>
                <a:solidFill>
                  <a:srgbClr val="FF7979"/>
                </a:solidFill>
                <a:ln w="19050" cap="flat" cmpd="sng" algn="ctr">
                  <a:solidFill>
                    <a:sysClr val="window" lastClr="FFFFFF"/>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Rectangle: Rounded Corners 6">
                <a:extLst>
                  <a:ext uri="{FF2B5EF4-FFF2-40B4-BE49-F238E27FC236}">
                    <a16:creationId xmlns:a16="http://schemas.microsoft.com/office/drawing/2014/main" id="{8C5B044E-19FD-5735-1CF0-934747C3D6E6}"/>
                  </a:ext>
                </a:extLst>
              </p:cNvPr>
              <p:cNvSpPr/>
              <p:nvPr/>
            </p:nvSpPr>
            <p:spPr>
              <a:xfrm>
                <a:off x="249884" y="3790541"/>
                <a:ext cx="2388440" cy="831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4AFCF602-399F-93B3-6941-B215A2F63173}"/>
                </a:ext>
              </a:extLst>
            </p:cNvPr>
            <p:cNvSpPr txBox="1"/>
            <p:nvPr/>
          </p:nvSpPr>
          <p:spPr>
            <a:xfrm>
              <a:off x="941494" y="3880937"/>
              <a:ext cx="1072501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solidFill>
                      <a:srgbClr val="FF0066"/>
                    </a:solidFill>
                  </a:ln>
                  <a:solidFill>
                    <a:srgbClr val="FF0066"/>
                  </a:solidFill>
                  <a:effectLst/>
                  <a:uLnTx/>
                  <a:uFillTx/>
                  <a:latin typeface="Cambria" panose="02040503050406030204" pitchFamily="18" charset="0"/>
                  <a:ea typeface="Cambria" panose="02040503050406030204" pitchFamily="18" charset="0"/>
                </a:rPr>
                <a:t>Đây là chương trình nghệ thuật nào?</a:t>
              </a:r>
            </a:p>
          </p:txBody>
        </p:sp>
      </p:grpSp>
      <p:pic>
        <p:nvPicPr>
          <p:cNvPr id="1026" name="Picture 2" descr="Đêm nhạc thiện nguyện quyên góp hơn 30 triệu đồng ủng hộ người nghèo">
            <a:extLst>
              <a:ext uri="{FF2B5EF4-FFF2-40B4-BE49-F238E27FC236}">
                <a16:creationId xmlns:a16="http://schemas.microsoft.com/office/drawing/2014/main" id="{93F3F1A5-1348-DB65-8F3B-8AFE46D933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7360" y="1174434"/>
            <a:ext cx="6188710" cy="412875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82CAC0B-C8BC-7E93-51DB-10D092C2FB11}"/>
              </a:ext>
            </a:extLst>
          </p:cNvPr>
          <p:cNvSpPr txBox="1"/>
          <p:nvPr/>
        </p:nvSpPr>
        <p:spPr>
          <a:xfrm>
            <a:off x="2377440" y="5455920"/>
            <a:ext cx="7640320" cy="584775"/>
          </a:xfrm>
          <a:prstGeom prst="rect">
            <a:avLst/>
          </a:prstGeom>
          <a:noFill/>
        </p:spPr>
        <p:txBody>
          <a:bodyPr wrap="square" rtlCol="0">
            <a:spAutoFit/>
          </a:bodyPr>
          <a:lstStyle/>
          <a:p>
            <a:pPr algn="ctr"/>
            <a:r>
              <a:rPr lang="en-US" sz="3200" dirty="0" err="1">
                <a:latin typeface="Cambria" panose="02040503050406030204" pitchFamily="18" charset="0"/>
                <a:ea typeface="Cambria" panose="02040503050406030204" pitchFamily="18" charset="0"/>
              </a:rPr>
              <a:t>Buổi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biểu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diễn</a:t>
            </a:r>
            <a:r>
              <a:rPr lang="en-US" sz="3200" dirty="0">
                <a:latin typeface="Cambria" panose="02040503050406030204" pitchFamily="18" charset="0"/>
                <a:ea typeface="Cambria" panose="02040503050406030204" pitchFamily="18" charset="0"/>
              </a:rPr>
              <a:t> ca </a:t>
            </a:r>
            <a:r>
              <a:rPr lang="en-US" sz="3200" dirty="0" err="1">
                <a:latin typeface="Cambria" panose="02040503050406030204" pitchFamily="18" charset="0"/>
                <a:ea typeface="Cambria" panose="02040503050406030204" pitchFamily="18" charset="0"/>
              </a:rPr>
              <a:t>nhạc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quyên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góp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từ</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thiện</a:t>
            </a:r>
            <a:r>
              <a:rPr lang="en-US" sz="32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374764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03E0D1E-9BA7-38F8-D75E-5794CE3318FB}"/>
              </a:ext>
            </a:extLst>
          </p:cNvPr>
          <p:cNvGrpSpPr/>
          <p:nvPr/>
        </p:nvGrpSpPr>
        <p:grpSpPr>
          <a:xfrm>
            <a:off x="1918401" y="161414"/>
            <a:ext cx="8587039" cy="875711"/>
            <a:chOff x="783204" y="3794752"/>
            <a:chExt cx="10883305" cy="875711"/>
          </a:xfrm>
        </p:grpSpPr>
        <p:grpSp>
          <p:nvGrpSpPr>
            <p:cNvPr id="5" name="Group 4">
              <a:extLst>
                <a:ext uri="{FF2B5EF4-FFF2-40B4-BE49-F238E27FC236}">
                  <a16:creationId xmlns:a16="http://schemas.microsoft.com/office/drawing/2014/main" id="{85ED69FA-687A-5B04-9A71-6284B1C4D19F}"/>
                </a:ext>
              </a:extLst>
            </p:cNvPr>
            <p:cNvGrpSpPr/>
            <p:nvPr/>
          </p:nvGrpSpPr>
          <p:grpSpPr>
            <a:xfrm>
              <a:off x="783204" y="3794752"/>
              <a:ext cx="10649901" cy="875711"/>
              <a:chOff x="215716" y="3640193"/>
              <a:chExt cx="2456524" cy="1144521"/>
            </a:xfrm>
          </p:grpSpPr>
          <p:grpSp>
            <p:nvGrpSpPr>
              <p:cNvPr id="6" name="Group 5">
                <a:extLst>
                  <a:ext uri="{FF2B5EF4-FFF2-40B4-BE49-F238E27FC236}">
                    <a16:creationId xmlns:a16="http://schemas.microsoft.com/office/drawing/2014/main" id="{EA84BD60-DFF1-9047-4150-F18BFA4F2547}"/>
                  </a:ext>
                </a:extLst>
              </p:cNvPr>
              <p:cNvGrpSpPr/>
              <p:nvPr/>
            </p:nvGrpSpPr>
            <p:grpSpPr>
              <a:xfrm>
                <a:off x="215716" y="3640193"/>
                <a:ext cx="2456524" cy="1144521"/>
                <a:chOff x="1744894" y="750013"/>
                <a:chExt cx="8702212" cy="1078787"/>
              </a:xfrm>
            </p:grpSpPr>
            <p:sp>
              <p:nvSpPr>
                <p:cNvPr id="8" name="Rectangle: Rounded Corners 7">
                  <a:extLst>
                    <a:ext uri="{FF2B5EF4-FFF2-40B4-BE49-F238E27FC236}">
                      <a16:creationId xmlns:a16="http://schemas.microsoft.com/office/drawing/2014/main" id="{713F2708-C0E1-550A-84D4-C94EC87CAB20}"/>
                    </a:ext>
                  </a:extLst>
                </p:cNvPr>
                <p:cNvSpPr/>
                <p:nvPr/>
              </p:nvSpPr>
              <p:spPr>
                <a:xfrm>
                  <a:off x="1744894" y="750013"/>
                  <a:ext cx="8702212" cy="1078787"/>
                </a:xfrm>
                <a:prstGeom prst="roundRect">
                  <a:avLst>
                    <a:gd name="adj" fmla="val 12884"/>
                  </a:avLst>
                </a:prstGeom>
                <a:solidFill>
                  <a:srgbClr val="FF7979"/>
                </a:solidFill>
                <a:ln w="1905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6025BBB0-99D3-6647-3289-EF468D93FDAF}"/>
                    </a:ext>
                  </a:extLst>
                </p:cNvPr>
                <p:cNvSpPr/>
                <p:nvPr/>
              </p:nvSpPr>
              <p:spPr>
                <a:xfrm>
                  <a:off x="1803669" y="805408"/>
                  <a:ext cx="8582066" cy="936984"/>
                </a:xfrm>
                <a:prstGeom prst="roundRect">
                  <a:avLst>
                    <a:gd name="adj" fmla="val 15152"/>
                  </a:avLst>
                </a:prstGeom>
                <a:solidFill>
                  <a:srgbClr val="FF7979"/>
                </a:solidFill>
                <a:ln w="19050" cap="flat" cmpd="sng" algn="ctr">
                  <a:solidFill>
                    <a:sysClr val="window" lastClr="FFFFFF"/>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Rectangle: Rounded Corners 6">
                <a:extLst>
                  <a:ext uri="{FF2B5EF4-FFF2-40B4-BE49-F238E27FC236}">
                    <a16:creationId xmlns:a16="http://schemas.microsoft.com/office/drawing/2014/main" id="{8C5B044E-19FD-5735-1CF0-934747C3D6E6}"/>
                  </a:ext>
                </a:extLst>
              </p:cNvPr>
              <p:cNvSpPr/>
              <p:nvPr/>
            </p:nvSpPr>
            <p:spPr>
              <a:xfrm>
                <a:off x="249884" y="3790541"/>
                <a:ext cx="2388440" cy="831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4AFCF602-399F-93B3-6941-B215A2F63173}"/>
                </a:ext>
              </a:extLst>
            </p:cNvPr>
            <p:cNvSpPr txBox="1"/>
            <p:nvPr/>
          </p:nvSpPr>
          <p:spPr>
            <a:xfrm>
              <a:off x="941494" y="3880937"/>
              <a:ext cx="1072501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solidFill>
                      <a:srgbClr val="FF0066"/>
                    </a:solidFill>
                  </a:ln>
                  <a:solidFill>
                    <a:srgbClr val="FF0066"/>
                  </a:solidFill>
                  <a:effectLst/>
                  <a:uLnTx/>
                  <a:uFillTx/>
                  <a:latin typeface="Cambria" panose="02040503050406030204" pitchFamily="18" charset="0"/>
                  <a:ea typeface="Cambria" panose="02040503050406030204" pitchFamily="18" charset="0"/>
                  <a:cs typeface="+mn-cs"/>
                </a:rPr>
                <a:t>Đây là chương trình nghệ thuật nào?</a:t>
              </a:r>
            </a:p>
          </p:txBody>
        </p:sp>
      </p:grpSp>
      <p:sp>
        <p:nvSpPr>
          <p:cNvPr id="13" name="TextBox 12">
            <a:extLst>
              <a:ext uri="{FF2B5EF4-FFF2-40B4-BE49-F238E27FC236}">
                <a16:creationId xmlns:a16="http://schemas.microsoft.com/office/drawing/2014/main" id="{182CAC0B-C8BC-7E93-51DB-10D092C2FB11}"/>
              </a:ext>
            </a:extLst>
          </p:cNvPr>
          <p:cNvSpPr txBox="1"/>
          <p:nvPr/>
        </p:nvSpPr>
        <p:spPr>
          <a:xfrm>
            <a:off x="2377440" y="5455920"/>
            <a:ext cx="7640320" cy="584775"/>
          </a:xfrm>
          <a:prstGeom prst="rect">
            <a:avLst/>
          </a:prstGeom>
          <a:noFill/>
        </p:spPr>
        <p:txBody>
          <a:bodyPr wrap="square" rtlCol="0">
            <a:spAutoFit/>
          </a:bodyPr>
          <a:lstStyle/>
          <a:p>
            <a:pPr lvl="0" algn="ctr"/>
            <a:r>
              <a:rPr lang="en-US" sz="3200" dirty="0" err="1">
                <a:solidFill>
                  <a:prstClr val="black"/>
                </a:solidFill>
                <a:latin typeface="Cambria" panose="02040503050406030204" pitchFamily="18" charset="0"/>
                <a:ea typeface="Cambria" panose="02040503050406030204" pitchFamily="18" charset="0"/>
              </a:rPr>
              <a:t>Buổi</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biểu</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diễn</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xiếc</a:t>
            </a:r>
            <a:r>
              <a:rPr lang="en-US" sz="3200" dirty="0">
                <a:solidFill>
                  <a:prstClr val="black"/>
                </a:solidFill>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50" name="Picture 2" descr="Biểu Diễn Xiếc Thú, Tung Hứng – THONG Decor">
            <a:extLst>
              <a:ext uri="{FF2B5EF4-FFF2-40B4-BE49-F238E27FC236}">
                <a16:creationId xmlns:a16="http://schemas.microsoft.com/office/drawing/2014/main" id="{E9132772-5E86-2307-265D-729292BCD8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9760" y="1290320"/>
            <a:ext cx="6014720" cy="4001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7995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03E0D1E-9BA7-38F8-D75E-5794CE3318FB}"/>
              </a:ext>
            </a:extLst>
          </p:cNvPr>
          <p:cNvGrpSpPr/>
          <p:nvPr/>
        </p:nvGrpSpPr>
        <p:grpSpPr>
          <a:xfrm>
            <a:off x="1918401" y="161414"/>
            <a:ext cx="8587039" cy="875711"/>
            <a:chOff x="783204" y="3794752"/>
            <a:chExt cx="10883305" cy="875711"/>
          </a:xfrm>
        </p:grpSpPr>
        <p:grpSp>
          <p:nvGrpSpPr>
            <p:cNvPr id="5" name="Group 4">
              <a:extLst>
                <a:ext uri="{FF2B5EF4-FFF2-40B4-BE49-F238E27FC236}">
                  <a16:creationId xmlns:a16="http://schemas.microsoft.com/office/drawing/2014/main" id="{85ED69FA-687A-5B04-9A71-6284B1C4D19F}"/>
                </a:ext>
              </a:extLst>
            </p:cNvPr>
            <p:cNvGrpSpPr/>
            <p:nvPr/>
          </p:nvGrpSpPr>
          <p:grpSpPr>
            <a:xfrm>
              <a:off x="783204" y="3794752"/>
              <a:ext cx="10649901" cy="875711"/>
              <a:chOff x="215716" y="3640193"/>
              <a:chExt cx="2456524" cy="1144521"/>
            </a:xfrm>
          </p:grpSpPr>
          <p:grpSp>
            <p:nvGrpSpPr>
              <p:cNvPr id="6" name="Group 5">
                <a:extLst>
                  <a:ext uri="{FF2B5EF4-FFF2-40B4-BE49-F238E27FC236}">
                    <a16:creationId xmlns:a16="http://schemas.microsoft.com/office/drawing/2014/main" id="{EA84BD60-DFF1-9047-4150-F18BFA4F2547}"/>
                  </a:ext>
                </a:extLst>
              </p:cNvPr>
              <p:cNvGrpSpPr/>
              <p:nvPr/>
            </p:nvGrpSpPr>
            <p:grpSpPr>
              <a:xfrm>
                <a:off x="215716" y="3640193"/>
                <a:ext cx="2456524" cy="1144521"/>
                <a:chOff x="1744894" y="750013"/>
                <a:chExt cx="8702212" cy="1078787"/>
              </a:xfrm>
            </p:grpSpPr>
            <p:sp>
              <p:nvSpPr>
                <p:cNvPr id="8" name="Rectangle: Rounded Corners 7">
                  <a:extLst>
                    <a:ext uri="{FF2B5EF4-FFF2-40B4-BE49-F238E27FC236}">
                      <a16:creationId xmlns:a16="http://schemas.microsoft.com/office/drawing/2014/main" id="{713F2708-C0E1-550A-84D4-C94EC87CAB20}"/>
                    </a:ext>
                  </a:extLst>
                </p:cNvPr>
                <p:cNvSpPr/>
                <p:nvPr/>
              </p:nvSpPr>
              <p:spPr>
                <a:xfrm>
                  <a:off x="1744894" y="750013"/>
                  <a:ext cx="8702212" cy="1078787"/>
                </a:xfrm>
                <a:prstGeom prst="roundRect">
                  <a:avLst>
                    <a:gd name="adj" fmla="val 12884"/>
                  </a:avLst>
                </a:prstGeom>
                <a:solidFill>
                  <a:srgbClr val="FF7979"/>
                </a:solidFill>
                <a:ln w="1905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6025BBB0-99D3-6647-3289-EF468D93FDAF}"/>
                    </a:ext>
                  </a:extLst>
                </p:cNvPr>
                <p:cNvSpPr/>
                <p:nvPr/>
              </p:nvSpPr>
              <p:spPr>
                <a:xfrm>
                  <a:off x="1803669" y="805408"/>
                  <a:ext cx="8582066" cy="936984"/>
                </a:xfrm>
                <a:prstGeom prst="roundRect">
                  <a:avLst>
                    <a:gd name="adj" fmla="val 15152"/>
                  </a:avLst>
                </a:prstGeom>
                <a:solidFill>
                  <a:srgbClr val="FF7979"/>
                </a:solidFill>
                <a:ln w="19050" cap="flat" cmpd="sng" algn="ctr">
                  <a:solidFill>
                    <a:sysClr val="window" lastClr="FFFFFF"/>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Rectangle: Rounded Corners 6">
                <a:extLst>
                  <a:ext uri="{FF2B5EF4-FFF2-40B4-BE49-F238E27FC236}">
                    <a16:creationId xmlns:a16="http://schemas.microsoft.com/office/drawing/2014/main" id="{8C5B044E-19FD-5735-1CF0-934747C3D6E6}"/>
                  </a:ext>
                </a:extLst>
              </p:cNvPr>
              <p:cNvSpPr/>
              <p:nvPr/>
            </p:nvSpPr>
            <p:spPr>
              <a:xfrm>
                <a:off x="249884" y="3790541"/>
                <a:ext cx="2388440" cy="831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4AFCF602-399F-93B3-6941-B215A2F63173}"/>
                </a:ext>
              </a:extLst>
            </p:cNvPr>
            <p:cNvSpPr txBox="1"/>
            <p:nvPr/>
          </p:nvSpPr>
          <p:spPr>
            <a:xfrm>
              <a:off x="941494" y="3880937"/>
              <a:ext cx="1072501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solidFill>
                      <a:srgbClr val="FF0066"/>
                    </a:solidFill>
                  </a:ln>
                  <a:solidFill>
                    <a:srgbClr val="FF0066"/>
                  </a:solidFill>
                  <a:effectLst/>
                  <a:uLnTx/>
                  <a:uFillTx/>
                  <a:latin typeface="Cambria" panose="02040503050406030204" pitchFamily="18" charset="0"/>
                  <a:ea typeface="Cambria" panose="02040503050406030204" pitchFamily="18" charset="0"/>
                  <a:cs typeface="+mn-cs"/>
                </a:rPr>
                <a:t>Đây là chương trình nghệ thuật nào?</a:t>
              </a:r>
            </a:p>
          </p:txBody>
        </p:sp>
      </p:grpSp>
      <p:sp>
        <p:nvSpPr>
          <p:cNvPr id="13" name="TextBox 12">
            <a:extLst>
              <a:ext uri="{FF2B5EF4-FFF2-40B4-BE49-F238E27FC236}">
                <a16:creationId xmlns:a16="http://schemas.microsoft.com/office/drawing/2014/main" id="{182CAC0B-C8BC-7E93-51DB-10D092C2FB11}"/>
              </a:ext>
            </a:extLst>
          </p:cNvPr>
          <p:cNvSpPr txBox="1"/>
          <p:nvPr/>
        </p:nvSpPr>
        <p:spPr>
          <a:xfrm>
            <a:off x="2377440" y="5455920"/>
            <a:ext cx="7640320" cy="584775"/>
          </a:xfrm>
          <a:prstGeom prst="rect">
            <a:avLst/>
          </a:prstGeom>
          <a:noFill/>
        </p:spPr>
        <p:txBody>
          <a:bodyPr wrap="square" rtlCol="0">
            <a:spAutoFit/>
          </a:bodyPr>
          <a:lstStyle/>
          <a:p>
            <a:pPr lvl="0" algn="ctr"/>
            <a:r>
              <a:rPr lang="vi-VN" sz="3200">
                <a:solidFill>
                  <a:prstClr val="black"/>
                </a:solidFill>
                <a:latin typeface="Cambria" panose="02040503050406030204" pitchFamily="18" charset="0"/>
                <a:ea typeface="Cambria" panose="02040503050406030204" pitchFamily="18" charset="0"/>
              </a:rPr>
              <a:t>Sân khấu cải lương.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074" name="Picture 2" descr="Rưng rưng tự hào 100 năm cải lương">
            <a:extLst>
              <a:ext uri="{FF2B5EF4-FFF2-40B4-BE49-F238E27FC236}">
                <a16:creationId xmlns:a16="http://schemas.microsoft.com/office/drawing/2014/main" id="{9605FF77-C258-F208-9335-5ACC8F4CF4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8960" y="1267392"/>
            <a:ext cx="6156960" cy="4176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47855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03E0D1E-9BA7-38F8-D75E-5794CE3318FB}"/>
              </a:ext>
            </a:extLst>
          </p:cNvPr>
          <p:cNvGrpSpPr/>
          <p:nvPr/>
        </p:nvGrpSpPr>
        <p:grpSpPr>
          <a:xfrm>
            <a:off x="1918401" y="161414"/>
            <a:ext cx="8587039" cy="875711"/>
            <a:chOff x="783204" y="3794752"/>
            <a:chExt cx="10883305" cy="875711"/>
          </a:xfrm>
        </p:grpSpPr>
        <p:grpSp>
          <p:nvGrpSpPr>
            <p:cNvPr id="5" name="Group 4">
              <a:extLst>
                <a:ext uri="{FF2B5EF4-FFF2-40B4-BE49-F238E27FC236}">
                  <a16:creationId xmlns:a16="http://schemas.microsoft.com/office/drawing/2014/main" id="{85ED69FA-687A-5B04-9A71-6284B1C4D19F}"/>
                </a:ext>
              </a:extLst>
            </p:cNvPr>
            <p:cNvGrpSpPr/>
            <p:nvPr/>
          </p:nvGrpSpPr>
          <p:grpSpPr>
            <a:xfrm>
              <a:off x="783204" y="3794752"/>
              <a:ext cx="10649901" cy="875711"/>
              <a:chOff x="215716" y="3640193"/>
              <a:chExt cx="2456524" cy="1144521"/>
            </a:xfrm>
          </p:grpSpPr>
          <p:grpSp>
            <p:nvGrpSpPr>
              <p:cNvPr id="6" name="Group 5">
                <a:extLst>
                  <a:ext uri="{FF2B5EF4-FFF2-40B4-BE49-F238E27FC236}">
                    <a16:creationId xmlns:a16="http://schemas.microsoft.com/office/drawing/2014/main" id="{EA84BD60-DFF1-9047-4150-F18BFA4F2547}"/>
                  </a:ext>
                </a:extLst>
              </p:cNvPr>
              <p:cNvGrpSpPr/>
              <p:nvPr/>
            </p:nvGrpSpPr>
            <p:grpSpPr>
              <a:xfrm>
                <a:off x="215716" y="3640193"/>
                <a:ext cx="2456524" cy="1144521"/>
                <a:chOff x="1744894" y="750013"/>
                <a:chExt cx="8702212" cy="1078787"/>
              </a:xfrm>
            </p:grpSpPr>
            <p:sp>
              <p:nvSpPr>
                <p:cNvPr id="8" name="Rectangle: Rounded Corners 7">
                  <a:extLst>
                    <a:ext uri="{FF2B5EF4-FFF2-40B4-BE49-F238E27FC236}">
                      <a16:creationId xmlns:a16="http://schemas.microsoft.com/office/drawing/2014/main" id="{713F2708-C0E1-550A-84D4-C94EC87CAB20}"/>
                    </a:ext>
                  </a:extLst>
                </p:cNvPr>
                <p:cNvSpPr/>
                <p:nvPr/>
              </p:nvSpPr>
              <p:spPr>
                <a:xfrm>
                  <a:off x="1744894" y="750013"/>
                  <a:ext cx="8702212" cy="1078787"/>
                </a:xfrm>
                <a:prstGeom prst="roundRect">
                  <a:avLst>
                    <a:gd name="adj" fmla="val 12884"/>
                  </a:avLst>
                </a:prstGeom>
                <a:solidFill>
                  <a:srgbClr val="FF7979"/>
                </a:solidFill>
                <a:ln w="19050"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6025BBB0-99D3-6647-3289-EF468D93FDAF}"/>
                    </a:ext>
                  </a:extLst>
                </p:cNvPr>
                <p:cNvSpPr/>
                <p:nvPr/>
              </p:nvSpPr>
              <p:spPr>
                <a:xfrm>
                  <a:off x="1803669" y="805408"/>
                  <a:ext cx="8582066" cy="936984"/>
                </a:xfrm>
                <a:prstGeom prst="roundRect">
                  <a:avLst>
                    <a:gd name="adj" fmla="val 15152"/>
                  </a:avLst>
                </a:prstGeom>
                <a:solidFill>
                  <a:srgbClr val="FF7979"/>
                </a:solidFill>
                <a:ln w="19050" cap="flat" cmpd="sng" algn="ctr">
                  <a:solidFill>
                    <a:sysClr val="window" lastClr="FFFFFF"/>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Rectangle: Rounded Corners 6">
                <a:extLst>
                  <a:ext uri="{FF2B5EF4-FFF2-40B4-BE49-F238E27FC236}">
                    <a16:creationId xmlns:a16="http://schemas.microsoft.com/office/drawing/2014/main" id="{8C5B044E-19FD-5735-1CF0-934747C3D6E6}"/>
                  </a:ext>
                </a:extLst>
              </p:cNvPr>
              <p:cNvSpPr/>
              <p:nvPr/>
            </p:nvSpPr>
            <p:spPr>
              <a:xfrm>
                <a:off x="249884" y="3790541"/>
                <a:ext cx="2388440" cy="831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4AFCF602-399F-93B3-6941-B215A2F63173}"/>
                </a:ext>
              </a:extLst>
            </p:cNvPr>
            <p:cNvSpPr txBox="1"/>
            <p:nvPr/>
          </p:nvSpPr>
          <p:spPr>
            <a:xfrm>
              <a:off x="941494" y="3880937"/>
              <a:ext cx="1072501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solidFill>
                      <a:srgbClr val="FF0066"/>
                    </a:solidFill>
                  </a:ln>
                  <a:solidFill>
                    <a:srgbClr val="FF0066"/>
                  </a:solidFill>
                  <a:effectLst/>
                  <a:uLnTx/>
                  <a:uFillTx/>
                  <a:latin typeface="Cambria" panose="02040503050406030204" pitchFamily="18" charset="0"/>
                  <a:ea typeface="Cambria" panose="02040503050406030204" pitchFamily="18" charset="0"/>
                  <a:cs typeface="+mn-cs"/>
                </a:rPr>
                <a:t>Đây là chương trình nghệ thuật nào?</a:t>
              </a:r>
            </a:p>
          </p:txBody>
        </p:sp>
      </p:grpSp>
      <p:sp>
        <p:nvSpPr>
          <p:cNvPr id="13" name="TextBox 12">
            <a:extLst>
              <a:ext uri="{FF2B5EF4-FFF2-40B4-BE49-F238E27FC236}">
                <a16:creationId xmlns:a16="http://schemas.microsoft.com/office/drawing/2014/main" id="{182CAC0B-C8BC-7E93-51DB-10D092C2FB11}"/>
              </a:ext>
            </a:extLst>
          </p:cNvPr>
          <p:cNvSpPr txBox="1"/>
          <p:nvPr/>
        </p:nvSpPr>
        <p:spPr>
          <a:xfrm>
            <a:off x="2377440" y="5455920"/>
            <a:ext cx="76403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Sân khấu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kịch</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098" name="Picture 2" descr="Sân khấu kịch Việt Nam – Dấu ấn trăm năm - Báo Công an Nhân dân điện tử">
            <a:extLst>
              <a:ext uri="{FF2B5EF4-FFF2-40B4-BE49-F238E27FC236}">
                <a16:creationId xmlns:a16="http://schemas.microsoft.com/office/drawing/2014/main" id="{204A007E-48A2-C3F8-0CC2-1AC8C40687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4960" y="1170966"/>
            <a:ext cx="6339840" cy="4223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80558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ANH TÂM">
            <a:extLst>
              <a:ext uri="{FF2B5EF4-FFF2-40B4-BE49-F238E27FC236}">
                <a16:creationId xmlns:a16="http://schemas.microsoft.com/office/drawing/2014/main" id="{48DD812C-DE49-A5C4-1277-CA5341AFAFF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21647" b="5230"/>
          <a:stretch/>
        </p:blipFill>
        <p:spPr>
          <a:xfrm>
            <a:off x="0" y="0"/>
            <a:ext cx="12192000" cy="6858000"/>
          </a:xfrm>
          <a:prstGeom prst="rect">
            <a:avLst/>
          </a:prstGeom>
        </p:spPr>
      </p:pic>
      <p:pic>
        <p:nvPicPr>
          <p:cNvPr id="2" name="Picture 1">
            <a:extLst>
              <a:ext uri="{FF2B5EF4-FFF2-40B4-BE49-F238E27FC236}">
                <a16:creationId xmlns:a16="http://schemas.microsoft.com/office/drawing/2014/main" id="{839ED514-DC89-AAB1-6940-0C369A9FB552}"/>
              </a:ext>
            </a:extLst>
          </p:cNvPr>
          <p:cNvPicPr>
            <a:picLocks noChangeAspect="1"/>
          </p:cNvPicPr>
          <p:nvPr/>
        </p:nvPicPr>
        <p:blipFill>
          <a:blip r:embed="rId4"/>
          <a:stretch>
            <a:fillRect/>
          </a:stretch>
        </p:blipFill>
        <p:spPr>
          <a:xfrm>
            <a:off x="4174079" y="1056101"/>
            <a:ext cx="3615241" cy="707197"/>
          </a:xfrm>
          <a:prstGeom prst="rect">
            <a:avLst/>
          </a:prstGeom>
        </p:spPr>
      </p:pic>
      <p:pic>
        <p:nvPicPr>
          <p:cNvPr id="7" name="Picture 6">
            <a:extLst>
              <a:ext uri="{FF2B5EF4-FFF2-40B4-BE49-F238E27FC236}">
                <a16:creationId xmlns:a16="http://schemas.microsoft.com/office/drawing/2014/main" id="{D825606E-5222-491E-A508-91350BAC813A}"/>
              </a:ext>
            </a:extLst>
          </p:cNvPr>
          <p:cNvPicPr>
            <a:picLocks noChangeAspect="1"/>
          </p:cNvPicPr>
          <p:nvPr/>
        </p:nvPicPr>
        <p:blipFill>
          <a:blip r:embed="rId5"/>
          <a:stretch>
            <a:fillRect/>
          </a:stretch>
        </p:blipFill>
        <p:spPr>
          <a:xfrm>
            <a:off x="1841777" y="2036763"/>
            <a:ext cx="8260796" cy="1450974"/>
          </a:xfrm>
          <a:prstGeom prst="rect">
            <a:avLst/>
          </a:prstGeom>
        </p:spPr>
      </p:pic>
    </p:spTree>
    <p:extLst>
      <p:ext uri="{BB962C8B-B14F-4D97-AF65-F5344CB8AC3E}">
        <p14:creationId xmlns:p14="http://schemas.microsoft.com/office/powerpoint/2010/main" val="608412664"/>
      </p:ext>
    </p:extLst>
  </p:cSld>
  <p:clrMapOvr>
    <a:masterClrMapping/>
  </p:clrMapOvr>
  <mc:AlternateContent xmlns:mc="http://schemas.openxmlformats.org/markup-compatibility/2006" xmlns:p14="http://schemas.microsoft.com/office/powerpoint/2010/main">
    <mc:Choice Requires="p14">
      <p:transition spd="slow" p14:dur="2000" advTm="1597"/>
    </mc:Choice>
    <mc:Fallback xmlns="">
      <p:transition spd="slow" advTm="15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E2F321-9EFF-3783-95E7-94FF4C633EFB}"/>
              </a:ext>
            </a:extLst>
          </p:cNvPr>
          <p:cNvPicPr>
            <a:picLocks noChangeAspect="1"/>
          </p:cNvPicPr>
          <p:nvPr/>
        </p:nvPicPr>
        <p:blipFill>
          <a:blip r:embed="rId2"/>
          <a:stretch>
            <a:fillRect/>
          </a:stretch>
        </p:blipFill>
        <p:spPr>
          <a:xfrm>
            <a:off x="1120212" y="1352217"/>
            <a:ext cx="10053175" cy="1816765"/>
          </a:xfrm>
          <a:prstGeom prst="rect">
            <a:avLst/>
          </a:prstGeom>
        </p:spPr>
      </p:pic>
    </p:spTree>
    <p:extLst>
      <p:ext uri="{BB962C8B-B14F-4D97-AF65-F5344CB8AC3E}">
        <p14:creationId xmlns:p14="http://schemas.microsoft.com/office/powerpoint/2010/main" val="2715764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8C03F1-8503-FD36-51FD-EB9F09BCBF5A}"/>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176604" y="229771"/>
            <a:ext cx="11838791" cy="6398458"/>
          </a:xfrm>
          <a:prstGeom prst="rect">
            <a:avLst/>
          </a:prstGeom>
        </p:spPr>
      </p:pic>
      <p:sp>
        <p:nvSpPr>
          <p:cNvPr id="5" name="TextBox 4">
            <a:extLst>
              <a:ext uri="{FF2B5EF4-FFF2-40B4-BE49-F238E27FC236}">
                <a16:creationId xmlns:a16="http://schemas.microsoft.com/office/drawing/2014/main" id="{86C6355C-849F-D39C-13F5-51E1ACEDE899}"/>
              </a:ext>
            </a:extLst>
          </p:cNvPr>
          <p:cNvSpPr txBox="1"/>
          <p:nvPr/>
        </p:nvSpPr>
        <p:spPr>
          <a:xfrm>
            <a:off x="745625" y="502758"/>
            <a:ext cx="10572615" cy="1107996"/>
          </a:xfrm>
          <a:prstGeom prst="rect">
            <a:avLst/>
          </a:prstGeom>
        </p:spPr>
        <p:txBody>
          <a:bodyPr wrap="square" lIns="0" tIns="0" rIns="0" bIns="0" rtlCol="0" anchor="t">
            <a:spAutoFit/>
          </a:bodyPr>
          <a:lstStyle/>
          <a:p>
            <a:pPr lvl="0" algn="just">
              <a:defRPr/>
            </a:pPr>
            <a:r>
              <a:rPr lang="vi-VN"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 Lựa chọn chương trình nghệ thuật mà em muốn giới thiệu.</a:t>
            </a:r>
            <a:endParaRPr kumimoji="0" lang="en-US"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Freeform 28">
            <a:extLst>
              <a:ext uri="{FF2B5EF4-FFF2-40B4-BE49-F238E27FC236}">
                <a16:creationId xmlns:a16="http://schemas.microsoft.com/office/drawing/2014/main" id="{2E4CA05D-DE01-0B3F-1DFD-F9493BFCF5AC}"/>
              </a:ext>
            </a:extLst>
          </p:cNvPr>
          <p:cNvSpPr/>
          <p:nvPr/>
        </p:nvSpPr>
        <p:spPr>
          <a:xfrm rot="20146028">
            <a:off x="7464536" y="5309230"/>
            <a:ext cx="2746625" cy="585474"/>
          </a:xfrm>
          <a:custGeom>
            <a:avLst/>
            <a:gdLst/>
            <a:ahLst/>
            <a:cxnLst/>
            <a:rect l="l" t="t" r="r" b="b"/>
            <a:pathLst>
              <a:path w="7315200" h="2103120">
                <a:moveTo>
                  <a:pt x="0" y="0"/>
                </a:moveTo>
                <a:lnTo>
                  <a:pt x="7315200" y="0"/>
                </a:lnTo>
                <a:lnTo>
                  <a:pt x="7315200" y="2103120"/>
                </a:lnTo>
                <a:lnTo>
                  <a:pt x="0" y="21031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146" name="Picture 2" descr="Chùm ảnh: Chương trình nghệ thuật đặc biệt &quot;Niềm tin và khát vọng&quot;">
            <a:extLst>
              <a:ext uri="{FF2B5EF4-FFF2-40B4-BE49-F238E27FC236}">
                <a16:creationId xmlns:a16="http://schemas.microsoft.com/office/drawing/2014/main" id="{AC9A9FD4-7ABB-8BE3-7952-FA6CBC332E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00960" y="1744126"/>
            <a:ext cx="7232333" cy="4321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67025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barn(inVertical)">
                                      <p:cBhvr>
                                        <p:cTn id="15"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TotalTime>
  <Words>487</Words>
  <Application>Microsoft Office PowerPoint</Application>
  <PresentationFormat>Widescreen</PresentationFormat>
  <Paragraphs>38</Paragraphs>
  <Slides>20</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Cambria</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Lại Thị Sen</cp:lastModifiedBy>
  <cp:revision>11</cp:revision>
  <dcterms:created xsi:type="dcterms:W3CDTF">2024-10-09T17:16:09Z</dcterms:created>
  <dcterms:modified xsi:type="dcterms:W3CDTF">2024-12-15T02:37:49Z</dcterms:modified>
</cp:coreProperties>
</file>