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7317" r:id="rId2"/>
    <p:sldId id="334" r:id="rId3"/>
    <p:sldId id="7311" r:id="rId4"/>
    <p:sldId id="259" r:id="rId5"/>
    <p:sldId id="7313" r:id="rId6"/>
    <p:sldId id="7315" r:id="rId7"/>
    <p:sldId id="7316" r:id="rId8"/>
    <p:sldId id="335" r:id="rId9"/>
    <p:sldId id="730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338"/>
    <a:srgbClr val="36A42B"/>
    <a:srgbClr val="84C665"/>
    <a:srgbClr val="923722"/>
    <a:srgbClr val="E0C09C"/>
    <a:srgbClr val="AE7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2C5FE-20BC-4836-A07A-F5E03E668C4B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44BA3-CA6A-44A6-B501-014A52123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413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576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863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008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207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417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667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030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DD855D9-C736-171D-1D48-2BAA108AE36B}"/>
              </a:ext>
            </a:extLst>
          </p:cNvPr>
          <p:cNvSpPr/>
          <p:nvPr userDrawn="1"/>
        </p:nvSpPr>
        <p:spPr>
          <a:xfrm>
            <a:off x="452438" y="488950"/>
            <a:ext cx="11287125" cy="586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638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274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94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F41C1BB-39C8-FF48-3B2F-951086AA2AA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0"/>
            <a:ext cx="1688527" cy="168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3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28">
          <p15:clr>
            <a:srgbClr val="F26B43"/>
          </p15:clr>
        </p15:guide>
        <p15:guide id="4" orient="horz" pos="4184">
          <p15:clr>
            <a:srgbClr val="F26B43"/>
          </p15:clr>
        </p15:guide>
        <p15:guide id="5" pos="224">
          <p15:clr>
            <a:srgbClr val="F26B43"/>
          </p15:clr>
        </p15:guide>
        <p15:guide id="6" pos="74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CE245-985F-A8E1-321A-1605207E9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5F082A8-EE65-1156-E501-7095B6E91E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id="{A70368C7-0A88-F0BA-C340-B7193265BEA1}"/>
              </a:ext>
            </a:extLst>
          </p:cNvPr>
          <p:cNvGrpSpPr/>
          <p:nvPr/>
        </p:nvGrpSpPr>
        <p:grpSpPr>
          <a:xfrm>
            <a:off x="1788902" y="-38100"/>
            <a:ext cx="10850564" cy="6896100"/>
            <a:chOff x="1524000" y="216824"/>
            <a:chExt cx="10850564" cy="68961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BBC9AFF-357A-A163-7380-CA8D978823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977637BD-D7C9-93A8-FF7C-8B3DE2D1AE39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B0224113-84BD-3C80-2A15-82FE02B77B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616662"/>
            <a:ext cx="4368800" cy="436880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3CF76CDE-1378-3261-1C10-98F315751D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23" y="3887816"/>
            <a:ext cx="2996431" cy="29964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C6A164-40BA-D480-8973-2730B63D9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045" y="1464308"/>
            <a:ext cx="2895851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BC7ACB-9004-C0DE-911A-C614ACE117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2908" y="2333353"/>
            <a:ext cx="6980525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12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3D0F553-ACC7-9E3B-03E1-0C55CE5385BD}"/>
              </a:ext>
            </a:extLst>
          </p:cNvPr>
          <p:cNvGrpSpPr/>
          <p:nvPr/>
        </p:nvGrpSpPr>
        <p:grpSpPr>
          <a:xfrm>
            <a:off x="1018839" y="0"/>
            <a:ext cx="10788848" cy="5289279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65" y="2526732"/>
            <a:ext cx="3644033" cy="3669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6D3B12-E548-CB50-42B6-27B3DCA74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133" y="438292"/>
            <a:ext cx="9474005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68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3D0F553-ACC7-9E3B-03E1-0C55CE5385BD}"/>
              </a:ext>
            </a:extLst>
          </p:cNvPr>
          <p:cNvGrpSpPr/>
          <p:nvPr/>
        </p:nvGrpSpPr>
        <p:grpSpPr>
          <a:xfrm>
            <a:off x="0" y="0"/>
            <a:ext cx="11807687" cy="5889171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65" y="2526732"/>
            <a:ext cx="3644033" cy="3669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BAFDDD-7EAB-D898-5174-D7AF575033D7}"/>
              </a:ext>
            </a:extLst>
          </p:cNvPr>
          <p:cNvSpPr txBox="1"/>
          <p:nvPr/>
        </p:nvSpPr>
        <p:spPr>
          <a:xfrm>
            <a:off x="2656114" y="1774371"/>
            <a:ext cx="7184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Đề bài: 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Viết đoạn văn giới thiệu một nhân vật trong bộ phim hoạt hình em đã được xem.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19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3FC374EA-004D-72E8-874C-F3E8B3481512}"/>
              </a:ext>
            </a:extLst>
          </p:cNvPr>
          <p:cNvSpPr/>
          <p:nvPr/>
        </p:nvSpPr>
        <p:spPr>
          <a:xfrm>
            <a:off x="4811487" y="172840"/>
            <a:ext cx="3178628" cy="719788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000" b="1" dirty="0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  <a:sym typeface="+mn-ea"/>
              </a:rPr>
              <a:t>1. </a:t>
            </a:r>
            <a:r>
              <a:rPr lang="en-US" altLang="zh-CN" sz="4000" b="1" dirty="0" err="1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  <a:sym typeface="+mn-ea"/>
              </a:rPr>
              <a:t>Chuẩn</a:t>
            </a:r>
            <a:r>
              <a:rPr lang="en-US" altLang="zh-CN" sz="4000" b="1" dirty="0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  <a:sym typeface="+mn-ea"/>
              </a:rPr>
              <a:t>bị</a:t>
            </a:r>
            <a:r>
              <a:rPr lang="en-US" altLang="zh-CN" sz="4000" b="1" dirty="0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  <a:sym typeface="+mn-ea"/>
              </a:rPr>
              <a:t>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EE6767-EF0B-834F-4C5E-3D2A70D81B71}"/>
              </a:ext>
            </a:extLst>
          </p:cNvPr>
          <p:cNvSpPr txBox="1"/>
          <p:nvPr/>
        </p:nvSpPr>
        <p:spPr>
          <a:xfrm>
            <a:off x="1077686" y="1393371"/>
            <a:ext cx="101672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– Em chọn giới thiệu nhân vật trong bộ phim hoạt hình nào? Bộ phim đó có một tập hay nhiều tập?</a:t>
            </a:r>
          </a:p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– Nhân vật trong phim em sẽ giới thiệu là ai? Vì sao em muốn giới thiệu nhân vật đó?</a:t>
            </a:r>
          </a:p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– Đặc điểm của nhân vật được thể hiện thế nào qua ngoại hình, hoạt động, tính cách,...?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3FC374EA-004D-72E8-874C-F3E8B3481512}"/>
              </a:ext>
            </a:extLst>
          </p:cNvPr>
          <p:cNvSpPr/>
          <p:nvPr/>
        </p:nvSpPr>
        <p:spPr>
          <a:xfrm>
            <a:off x="4811487" y="172840"/>
            <a:ext cx="3178628" cy="719788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2.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Tìm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ý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508BC8-3B3A-8907-63C1-E919B3E7D95C}"/>
              </a:ext>
            </a:extLst>
          </p:cNvPr>
          <p:cNvSpPr/>
          <p:nvPr/>
        </p:nvSpPr>
        <p:spPr>
          <a:xfrm>
            <a:off x="664028" y="1480457"/>
            <a:ext cx="2090057" cy="6640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4935A1-2AD9-943E-D2DD-098197EBDB44}"/>
              </a:ext>
            </a:extLst>
          </p:cNvPr>
          <p:cNvSpPr/>
          <p:nvPr/>
        </p:nvSpPr>
        <p:spPr>
          <a:xfrm>
            <a:off x="3145971" y="1251857"/>
            <a:ext cx="8109858" cy="10885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 thiệu tên bộ phim hoạt hình và nhân vật để lại ấn tượng cho em.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21D44-9249-CDE3-9E86-14906A9B3C55}"/>
              </a:ext>
            </a:extLst>
          </p:cNvPr>
          <p:cNvSpPr/>
          <p:nvPr/>
        </p:nvSpPr>
        <p:spPr>
          <a:xfrm>
            <a:off x="609600" y="3276600"/>
            <a:ext cx="2275114" cy="6640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5665A9-5DD5-07B9-24C1-0B7134F35855}"/>
              </a:ext>
            </a:extLst>
          </p:cNvPr>
          <p:cNvSpPr/>
          <p:nvPr/>
        </p:nvSpPr>
        <p:spPr>
          <a:xfrm>
            <a:off x="3222171" y="2634343"/>
            <a:ext cx="8109858" cy="1959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khái quát nội dung phim.</a:t>
            </a: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 bày đặc điểm về ngoại hình, hoạt động, tính cách,... của nhân vật và nêu một vài chi tiết trong phim để minh hoạ.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63F0F5-B9DF-8770-F4A8-B582B549E781}"/>
              </a:ext>
            </a:extLst>
          </p:cNvPr>
          <p:cNvSpPr/>
          <p:nvPr/>
        </p:nvSpPr>
        <p:spPr>
          <a:xfrm>
            <a:off x="751114" y="5323114"/>
            <a:ext cx="2090057" cy="6640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FA1C82-5663-7F40-BE03-ADAED52BF769}"/>
              </a:ext>
            </a:extLst>
          </p:cNvPr>
          <p:cNvSpPr/>
          <p:nvPr/>
        </p:nvSpPr>
        <p:spPr>
          <a:xfrm>
            <a:off x="3233057" y="5094514"/>
            <a:ext cx="8109858" cy="10885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những suy nghĩ, đánh giá của em về nhân vật và về bộ phim.</a:t>
            </a:r>
          </a:p>
        </p:txBody>
      </p:sp>
    </p:spTree>
    <p:extLst>
      <p:ext uri="{BB962C8B-B14F-4D97-AF65-F5344CB8AC3E}">
        <p14:creationId xmlns:p14="http://schemas.microsoft.com/office/powerpoint/2010/main" val="245384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3FC374EA-004D-72E8-874C-F3E8B3481512}"/>
              </a:ext>
            </a:extLst>
          </p:cNvPr>
          <p:cNvSpPr/>
          <p:nvPr/>
        </p:nvSpPr>
        <p:spPr>
          <a:xfrm>
            <a:off x="3069771" y="172840"/>
            <a:ext cx="6019800" cy="719788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000" b="1" dirty="0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  <a:sym typeface="+mn-ea"/>
              </a:rPr>
              <a:t>3. </a:t>
            </a:r>
            <a:r>
              <a:rPr lang="en-US" altLang="zh-CN" sz="4000" b="1" dirty="0" err="1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  <a:sym typeface="+mn-ea"/>
              </a:rPr>
              <a:t>Góp</a:t>
            </a:r>
            <a:r>
              <a:rPr lang="en-US" altLang="zh-CN" sz="4000" b="1" dirty="0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  <a:sym typeface="+mn-ea"/>
              </a:rPr>
              <a:t> ý </a:t>
            </a:r>
            <a:r>
              <a:rPr lang="en-US" altLang="zh-CN" sz="4000" b="1" dirty="0" err="1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  <a:sym typeface="+mn-ea"/>
              </a:rPr>
              <a:t>và</a:t>
            </a:r>
            <a:r>
              <a:rPr lang="en-US" altLang="zh-CN" sz="4000" b="1" dirty="0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  <a:sym typeface="+mn-ea"/>
              </a:rPr>
              <a:t>chỉnh</a:t>
            </a:r>
            <a:r>
              <a:rPr lang="en-US" altLang="zh-CN" sz="4000" b="1" dirty="0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  <a:sym typeface="+mn-ea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  <a:sym typeface="+mn-ea"/>
              </a:rPr>
              <a:t>sửa</a:t>
            </a:r>
            <a:r>
              <a:rPr lang="en-US" altLang="zh-CN" sz="4000" b="1" dirty="0">
                <a:solidFill>
                  <a:prstClr val="white"/>
                </a:solidFill>
                <a:latin typeface="Cambria" panose="02040503050406030204" pitchFamily="18" charset="0"/>
                <a:ea typeface="标小智龙珠体" panose="02020500000000000000" pitchFamily="18" charset="-122"/>
                <a:sym typeface="+mn-ea"/>
              </a:rPr>
              <a:t>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E20C5B-A317-BA0C-59E9-87E1E9B70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14" y="1322614"/>
            <a:ext cx="9002486" cy="462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68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3D0F553-ACC7-9E3B-03E1-0C55CE5385BD}"/>
              </a:ext>
            </a:extLst>
          </p:cNvPr>
          <p:cNvGrpSpPr/>
          <p:nvPr/>
        </p:nvGrpSpPr>
        <p:grpSpPr>
          <a:xfrm>
            <a:off x="1018839" y="0"/>
            <a:ext cx="10788848" cy="5289279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65" y="2526732"/>
            <a:ext cx="3644033" cy="3669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2B4DBCC-C273-C016-80E8-6B1E09AD1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461" y="1646464"/>
            <a:ext cx="6975054" cy="231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93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3D0F553-ACC7-9E3B-03E1-0C55CE5385BD}"/>
              </a:ext>
            </a:extLst>
          </p:cNvPr>
          <p:cNvGrpSpPr/>
          <p:nvPr/>
        </p:nvGrpSpPr>
        <p:grpSpPr>
          <a:xfrm>
            <a:off x="793860" y="-120650"/>
            <a:ext cx="11026665" cy="6906613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8639" y="2915184"/>
            <a:ext cx="4368800" cy="43688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276" y="1521861"/>
            <a:ext cx="5405709" cy="54440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85DC38-403B-71E5-525A-39F8C1DC9E79}"/>
              </a:ext>
            </a:extLst>
          </p:cNvPr>
          <p:cNvSpPr txBox="1"/>
          <p:nvPr/>
        </p:nvSpPr>
        <p:spPr>
          <a:xfrm>
            <a:off x="3265408" y="1657424"/>
            <a:ext cx="67929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685338"/>
                </a:solidFill>
                <a:latin typeface="Cambria" panose="02040503050406030204" pitchFamily="18" charset="0"/>
              </a:rPr>
              <a:t>- </a:t>
            </a:r>
            <a:r>
              <a:rPr lang="vi-VN" sz="3600" b="1" dirty="0">
                <a:solidFill>
                  <a:srgbClr val="685338"/>
                </a:solidFill>
                <a:latin typeface="Cambria" panose="02040503050406030204" pitchFamily="18" charset="0"/>
              </a:rPr>
              <a:t>Em hãy tự chọn một bộ phim hoạt hình và thực hiện:</a:t>
            </a:r>
          </a:p>
          <a:p>
            <a:pPr algn="just"/>
            <a:r>
              <a:rPr lang="vi-VN" sz="3600" b="1" dirty="0">
                <a:solidFill>
                  <a:srgbClr val="685338"/>
                </a:solidFill>
                <a:latin typeface="Cambria" panose="02040503050406030204" pitchFamily="18" charset="0"/>
              </a:rPr>
              <a:t>a. Viết một đoạn văn giới thiệu nhân vật trong bộ phim đó.</a:t>
            </a:r>
          </a:p>
          <a:p>
            <a:pPr algn="just"/>
            <a:r>
              <a:rPr lang="vi-VN" sz="3600" b="1" dirty="0">
                <a:solidFill>
                  <a:srgbClr val="685338"/>
                </a:solidFill>
                <a:latin typeface="Cambria" panose="02040503050406030204" pitchFamily="18" charset="0"/>
              </a:rPr>
              <a:t>b. Chia sẻ đoạn viết đó với người thân trong gia đình.</a:t>
            </a:r>
          </a:p>
        </p:txBody>
      </p:sp>
    </p:spTree>
    <p:extLst>
      <p:ext uri="{BB962C8B-B14F-4D97-AF65-F5344CB8AC3E}">
        <p14:creationId xmlns:p14="http://schemas.microsoft.com/office/powerpoint/2010/main" val="1905641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id="{A3B13573-999F-3C85-054C-2FAD6D31A2A7}"/>
              </a:ext>
            </a:extLst>
          </p:cNvPr>
          <p:cNvGrpSpPr/>
          <p:nvPr/>
        </p:nvGrpSpPr>
        <p:grpSpPr>
          <a:xfrm>
            <a:off x="1788902" y="-38100"/>
            <a:ext cx="10850564" cy="6896100"/>
            <a:chOff x="1524000" y="216824"/>
            <a:chExt cx="10850564" cy="68961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D031F62-D403-0651-02F6-849F3D508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593155AA-FFF4-1070-AAAD-F35DD57F0EC1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4E38FB64-05FF-A1F6-0B86-16853C3E8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616662"/>
            <a:ext cx="4368800" cy="436880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4D477EA6-D0CF-0C8A-2368-2BFEFC3B8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23" y="3887816"/>
            <a:ext cx="2996431" cy="29964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10AE18-2E4A-FABD-A98F-6A222FF09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3716" y="1090176"/>
            <a:ext cx="8913124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73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224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阿里巴巴普惠体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MANGNONTEAM;MNT</cp:keywords>
  <cp:lastModifiedBy>Admin</cp:lastModifiedBy>
  <cp:revision>32</cp:revision>
  <dcterms:created xsi:type="dcterms:W3CDTF">2023-06-19T12:53:35Z</dcterms:created>
  <dcterms:modified xsi:type="dcterms:W3CDTF">2025-12-21T13:01:58Z</dcterms:modified>
</cp:coreProperties>
</file>