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3" r:id="rId3"/>
  </p:sldMasterIdLst>
  <p:notesMasterIdLst>
    <p:notesMasterId r:id="rId26"/>
  </p:notesMasterIdLst>
  <p:sldIdLst>
    <p:sldId id="315" r:id="rId4"/>
    <p:sldId id="257" r:id="rId5"/>
    <p:sldId id="256" r:id="rId6"/>
    <p:sldId id="260" r:id="rId7"/>
    <p:sldId id="267" r:id="rId8"/>
    <p:sldId id="269" r:id="rId9"/>
    <p:sldId id="270" r:id="rId10"/>
    <p:sldId id="264" r:id="rId11"/>
    <p:sldId id="290" r:id="rId12"/>
    <p:sldId id="291" r:id="rId13"/>
    <p:sldId id="273" r:id="rId14"/>
    <p:sldId id="265" r:id="rId15"/>
    <p:sldId id="274" r:id="rId16"/>
    <p:sldId id="275" r:id="rId17"/>
    <p:sldId id="276" r:id="rId18"/>
    <p:sldId id="292" r:id="rId19"/>
    <p:sldId id="294" r:id="rId20"/>
    <p:sldId id="280" r:id="rId21"/>
    <p:sldId id="279" r:id="rId22"/>
    <p:sldId id="281" r:id="rId23"/>
    <p:sldId id="295" r:id="rId24"/>
    <p:sldId id="304"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4058900" cy="10842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5">
                <a:solidFill>
                  <a:schemeClr val="tx1">
                    <a:tint val="75000"/>
                  </a:schemeClr>
                </a:solidFill>
              </a:defRPr>
            </a:lvl1pPr>
            <a:lvl2pPr marL="455930" indent="0">
              <a:buNone/>
              <a:defRPr sz="1995">
                <a:solidFill>
                  <a:schemeClr val="tx1">
                    <a:tint val="75000"/>
                  </a:schemeClr>
                </a:solidFill>
              </a:defRPr>
            </a:lvl2pPr>
            <a:lvl3pPr marL="911860" indent="0">
              <a:buNone/>
              <a:defRPr sz="1795">
                <a:solidFill>
                  <a:schemeClr val="tx1">
                    <a:tint val="75000"/>
                  </a:schemeClr>
                </a:solidFill>
              </a:defRPr>
            </a:lvl3pPr>
            <a:lvl4pPr marL="1368425" indent="0">
              <a:buNone/>
              <a:defRPr sz="1595">
                <a:solidFill>
                  <a:schemeClr val="tx1">
                    <a:tint val="75000"/>
                  </a:schemeClr>
                </a:solidFill>
              </a:defRPr>
            </a:lvl4pPr>
            <a:lvl5pPr marL="1824355" indent="0">
              <a:buNone/>
              <a:defRPr sz="1595">
                <a:solidFill>
                  <a:schemeClr val="tx1">
                    <a:tint val="75000"/>
                  </a:schemeClr>
                </a:solidFill>
              </a:defRPr>
            </a:lvl5pPr>
            <a:lvl6pPr marL="2280285" indent="0">
              <a:buNone/>
              <a:defRPr sz="1595">
                <a:solidFill>
                  <a:schemeClr val="tx1">
                    <a:tint val="75000"/>
                  </a:schemeClr>
                </a:solidFill>
              </a:defRPr>
            </a:lvl6pPr>
            <a:lvl7pPr marL="2736215" indent="0">
              <a:buNone/>
              <a:defRPr sz="1595">
                <a:solidFill>
                  <a:schemeClr val="tx1">
                    <a:tint val="75000"/>
                  </a:schemeClr>
                </a:solidFill>
              </a:defRPr>
            </a:lvl7pPr>
            <a:lvl8pPr marL="3192145" indent="0">
              <a:buNone/>
              <a:defRPr sz="1595">
                <a:solidFill>
                  <a:schemeClr val="tx1">
                    <a:tint val="75000"/>
                  </a:schemeClr>
                </a:solidFill>
              </a:defRPr>
            </a:lvl8pPr>
            <a:lvl9pPr marL="3648710" indent="0">
              <a:buNone/>
              <a:defRPr sz="159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0"/>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0"/>
            </a:lvl1pPr>
            <a:lvl2pPr marL="455930" indent="0">
              <a:buNone/>
              <a:defRPr sz="2795"/>
            </a:lvl2pPr>
            <a:lvl3pPr marL="911860" indent="0">
              <a:buNone/>
              <a:defRPr sz="2395"/>
            </a:lvl3pPr>
            <a:lvl4pPr marL="1368425" indent="0">
              <a:buNone/>
              <a:defRPr sz="1995"/>
            </a:lvl4pPr>
            <a:lvl5pPr marL="1824355" indent="0">
              <a:buNone/>
              <a:defRPr sz="1995"/>
            </a:lvl5pPr>
            <a:lvl6pPr marL="2280285" indent="0">
              <a:buNone/>
              <a:defRPr sz="1995"/>
            </a:lvl6pPr>
            <a:lvl7pPr marL="2736215" indent="0">
              <a:buNone/>
              <a:defRPr sz="1995"/>
            </a:lvl7pPr>
            <a:lvl8pPr marL="3192145" indent="0">
              <a:buNone/>
              <a:defRPr sz="1995"/>
            </a:lvl8pPr>
            <a:lvl9pPr marL="3648710"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16949" y="-895350"/>
            <a:ext cx="15533050" cy="11778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941442" y="-914400"/>
            <a:ext cx="14074883" cy="8020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34394" y="-876300"/>
            <a:ext cx="15493343" cy="11557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165" indent="0" algn="ctr">
              <a:buNone/>
              <a:defRPr>
                <a:solidFill>
                  <a:schemeClr val="tx1">
                    <a:tint val="75000"/>
                  </a:schemeClr>
                </a:solidFill>
              </a:defRPr>
            </a:lvl2pPr>
            <a:lvl3pPr marL="608330" indent="0" algn="ctr">
              <a:buNone/>
              <a:defRPr>
                <a:solidFill>
                  <a:schemeClr val="tx1">
                    <a:tint val="75000"/>
                  </a:schemeClr>
                </a:solidFill>
              </a:defRPr>
            </a:lvl3pPr>
            <a:lvl4pPr marL="911860" indent="0" algn="ctr">
              <a:buNone/>
              <a:defRPr>
                <a:solidFill>
                  <a:schemeClr val="tx1">
                    <a:tint val="75000"/>
                  </a:schemeClr>
                </a:solidFill>
              </a:defRPr>
            </a:lvl4pPr>
            <a:lvl5pPr marL="1216025" indent="0" algn="ctr">
              <a:buNone/>
              <a:defRPr>
                <a:solidFill>
                  <a:schemeClr val="tx1">
                    <a:tint val="75000"/>
                  </a:schemeClr>
                </a:solidFill>
              </a:defRPr>
            </a:lvl5pPr>
            <a:lvl6pPr marL="1520190" indent="0" algn="ctr">
              <a:buNone/>
              <a:defRPr>
                <a:solidFill>
                  <a:schemeClr val="tx1">
                    <a:tint val="75000"/>
                  </a:schemeClr>
                </a:solidFill>
              </a:defRPr>
            </a:lvl6pPr>
            <a:lvl7pPr marL="1824355" indent="0" algn="ctr">
              <a:buNone/>
              <a:defRPr>
                <a:solidFill>
                  <a:schemeClr val="tx1">
                    <a:tint val="75000"/>
                  </a:schemeClr>
                </a:solidFill>
              </a:defRPr>
            </a:lvl7pPr>
            <a:lvl8pPr marL="2128520" indent="0" algn="ctr">
              <a:buNone/>
              <a:defRPr>
                <a:solidFill>
                  <a:schemeClr val="tx1">
                    <a:tint val="75000"/>
                  </a:schemeClr>
                </a:solidFill>
              </a:defRPr>
            </a:lvl8pPr>
            <a:lvl9pPr marL="2432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35">
                <a:solidFill>
                  <a:schemeClr val="tx1">
                    <a:tint val="75000"/>
                  </a:schemeClr>
                </a:solidFill>
              </a:defRPr>
            </a:lvl1pPr>
            <a:lvl2pPr marL="304165" indent="0">
              <a:buNone/>
              <a:defRPr sz="1195">
                <a:solidFill>
                  <a:schemeClr val="tx1">
                    <a:tint val="75000"/>
                  </a:schemeClr>
                </a:solidFill>
              </a:defRPr>
            </a:lvl2pPr>
            <a:lvl3pPr marL="608330" indent="0">
              <a:buNone/>
              <a:defRPr sz="1065">
                <a:solidFill>
                  <a:schemeClr val="tx1">
                    <a:tint val="75000"/>
                  </a:schemeClr>
                </a:solidFill>
              </a:defRPr>
            </a:lvl3pPr>
            <a:lvl4pPr marL="911860" indent="0">
              <a:buNone/>
              <a:defRPr sz="940">
                <a:solidFill>
                  <a:schemeClr val="tx1">
                    <a:tint val="75000"/>
                  </a:schemeClr>
                </a:solidFill>
              </a:defRPr>
            </a:lvl4pPr>
            <a:lvl5pPr marL="1216025" indent="0">
              <a:buNone/>
              <a:defRPr sz="940">
                <a:solidFill>
                  <a:schemeClr val="tx1">
                    <a:tint val="75000"/>
                  </a:schemeClr>
                </a:solidFill>
              </a:defRPr>
            </a:lvl5pPr>
            <a:lvl6pPr marL="1520190" indent="0">
              <a:buNone/>
              <a:defRPr sz="940">
                <a:solidFill>
                  <a:schemeClr val="tx1">
                    <a:tint val="75000"/>
                  </a:schemeClr>
                </a:solidFill>
              </a:defRPr>
            </a:lvl6pPr>
            <a:lvl7pPr marL="1824355" indent="0">
              <a:buNone/>
              <a:defRPr sz="940">
                <a:solidFill>
                  <a:schemeClr val="tx1">
                    <a:tint val="75000"/>
                  </a:schemeClr>
                </a:solidFill>
              </a:defRPr>
            </a:lvl7pPr>
            <a:lvl8pPr marL="2128520" indent="0">
              <a:buNone/>
              <a:defRPr sz="940">
                <a:solidFill>
                  <a:schemeClr val="tx1">
                    <a:tint val="75000"/>
                  </a:schemeClr>
                </a:solidFill>
              </a:defRPr>
            </a:lvl8pPr>
            <a:lvl9pPr marL="243205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0"/>
            </a:lvl1pPr>
            <a:lvl2pPr>
              <a:defRPr sz="1595"/>
            </a:lvl2pPr>
            <a:lvl3pPr>
              <a:defRPr sz="1335"/>
            </a:lvl3pPr>
            <a:lvl4pPr>
              <a:defRPr sz="1195"/>
            </a:lvl4pPr>
            <a:lvl5pPr>
              <a:defRPr sz="1195"/>
            </a:lvl5pPr>
            <a:lvl6pPr>
              <a:defRPr sz="1195"/>
            </a:lvl6pPr>
            <a:lvl7pPr>
              <a:defRPr sz="1195"/>
            </a:lvl7pPr>
            <a:lvl8pPr>
              <a:defRPr sz="1195"/>
            </a:lvl8pPr>
            <a:lvl9pPr>
              <a:defRPr sz="1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0"/>
            </a:lvl1pPr>
            <a:lvl2pPr>
              <a:defRPr sz="1595"/>
            </a:lvl2pPr>
            <a:lvl3pPr>
              <a:defRPr sz="1335"/>
            </a:lvl3pPr>
            <a:lvl4pPr>
              <a:defRPr sz="1195"/>
            </a:lvl4pPr>
            <a:lvl5pPr>
              <a:defRPr sz="1195"/>
            </a:lvl5pPr>
            <a:lvl6pPr>
              <a:defRPr sz="1195"/>
            </a:lvl6pPr>
            <a:lvl7pPr>
              <a:defRPr sz="1195"/>
            </a:lvl7pPr>
            <a:lvl8pPr>
              <a:defRPr sz="1195"/>
            </a:lvl8pPr>
            <a:lvl9pPr>
              <a:defRPr sz="1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595" b="1"/>
            </a:lvl1pPr>
            <a:lvl2pPr marL="304165" indent="0">
              <a:buNone/>
              <a:defRPr sz="1335" b="1"/>
            </a:lvl2pPr>
            <a:lvl3pPr marL="608330" indent="0">
              <a:buNone/>
              <a:defRPr sz="1195" b="1"/>
            </a:lvl3pPr>
            <a:lvl4pPr marL="911860" indent="0">
              <a:buNone/>
              <a:defRPr sz="1065" b="1"/>
            </a:lvl4pPr>
            <a:lvl5pPr marL="1216025" indent="0">
              <a:buNone/>
              <a:defRPr sz="1065" b="1"/>
            </a:lvl5pPr>
            <a:lvl6pPr marL="1520190" indent="0">
              <a:buNone/>
              <a:defRPr sz="1065" b="1"/>
            </a:lvl6pPr>
            <a:lvl7pPr marL="1824355" indent="0">
              <a:buNone/>
              <a:defRPr sz="1065" b="1"/>
            </a:lvl7pPr>
            <a:lvl8pPr marL="2128520" indent="0">
              <a:buNone/>
              <a:defRPr sz="1065" b="1"/>
            </a:lvl8pPr>
            <a:lvl9pPr marL="243205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595"/>
            </a:lvl1pPr>
            <a:lvl2pPr>
              <a:defRPr sz="1335"/>
            </a:lvl2pPr>
            <a:lvl3pPr>
              <a:defRPr sz="1195"/>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595" b="1"/>
            </a:lvl1pPr>
            <a:lvl2pPr marL="304165" indent="0">
              <a:buNone/>
              <a:defRPr sz="1335" b="1"/>
            </a:lvl2pPr>
            <a:lvl3pPr marL="608330" indent="0">
              <a:buNone/>
              <a:defRPr sz="1195" b="1"/>
            </a:lvl3pPr>
            <a:lvl4pPr marL="911860" indent="0">
              <a:buNone/>
              <a:defRPr sz="1065" b="1"/>
            </a:lvl4pPr>
            <a:lvl5pPr marL="1216025" indent="0">
              <a:buNone/>
              <a:defRPr sz="1065" b="1"/>
            </a:lvl5pPr>
            <a:lvl6pPr marL="1520190" indent="0">
              <a:buNone/>
              <a:defRPr sz="1065" b="1"/>
            </a:lvl6pPr>
            <a:lvl7pPr marL="1824355" indent="0">
              <a:buNone/>
              <a:defRPr sz="1065" b="1"/>
            </a:lvl7pPr>
            <a:lvl8pPr marL="2128520" indent="0">
              <a:buNone/>
              <a:defRPr sz="1065" b="1"/>
            </a:lvl8pPr>
            <a:lvl9pPr marL="243205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595"/>
            </a:lvl1pPr>
            <a:lvl2pPr>
              <a:defRPr sz="1335"/>
            </a:lvl2pPr>
            <a:lvl3pPr>
              <a:defRPr sz="1195"/>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8" y="182033"/>
            <a:ext cx="3407834" cy="3902076"/>
          </a:xfrm>
        </p:spPr>
        <p:txBody>
          <a:bodyPr/>
          <a:lstStyle>
            <a:lvl1pPr>
              <a:defRPr sz="2135"/>
            </a:lvl1pPr>
            <a:lvl2pPr>
              <a:defRPr sz="1860"/>
            </a:lvl2pPr>
            <a:lvl3pPr>
              <a:defRPr sz="1595"/>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165" indent="0">
              <a:buNone/>
              <a:defRPr sz="800"/>
            </a:lvl2pPr>
            <a:lvl3pPr marL="608330" indent="0">
              <a:buNone/>
              <a:defRPr sz="665"/>
            </a:lvl3pPr>
            <a:lvl4pPr marL="911860" indent="0">
              <a:buNone/>
              <a:defRPr sz="600"/>
            </a:lvl4pPr>
            <a:lvl5pPr marL="1216025" indent="0">
              <a:buNone/>
              <a:defRPr sz="600"/>
            </a:lvl5pPr>
            <a:lvl6pPr marL="1520190" indent="0">
              <a:buNone/>
              <a:defRPr sz="600"/>
            </a:lvl6pPr>
            <a:lvl7pPr marL="1824355" indent="0">
              <a:buNone/>
              <a:defRPr sz="600"/>
            </a:lvl7pPr>
            <a:lvl8pPr marL="2128520" indent="0">
              <a:buNone/>
              <a:defRPr sz="600"/>
            </a:lvl8pPr>
            <a:lvl9pPr marL="243205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35"/>
            </a:lvl1pPr>
            <a:lvl2pPr marL="304165" indent="0">
              <a:buNone/>
              <a:defRPr sz="1860"/>
            </a:lvl2pPr>
            <a:lvl3pPr marL="608330" indent="0">
              <a:buNone/>
              <a:defRPr sz="1595"/>
            </a:lvl3pPr>
            <a:lvl4pPr marL="911860" indent="0">
              <a:buNone/>
              <a:defRPr sz="1335"/>
            </a:lvl4pPr>
            <a:lvl5pPr marL="1216025" indent="0">
              <a:buNone/>
              <a:defRPr sz="1335"/>
            </a:lvl5pPr>
            <a:lvl6pPr marL="1520190" indent="0">
              <a:buNone/>
              <a:defRPr sz="1335"/>
            </a:lvl6pPr>
            <a:lvl7pPr marL="1824355" indent="0">
              <a:buNone/>
              <a:defRPr sz="1335"/>
            </a:lvl7pPr>
            <a:lvl8pPr marL="2128520" indent="0">
              <a:buNone/>
              <a:defRPr sz="1335"/>
            </a:lvl8pPr>
            <a:lvl9pPr marL="2432050" indent="0">
              <a:buNone/>
              <a:defRPr sz="1335"/>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165" indent="0">
              <a:buNone/>
              <a:defRPr sz="800"/>
            </a:lvl2pPr>
            <a:lvl3pPr marL="608330" indent="0">
              <a:buNone/>
              <a:defRPr sz="665"/>
            </a:lvl3pPr>
            <a:lvl4pPr marL="911860" indent="0">
              <a:buNone/>
              <a:defRPr sz="600"/>
            </a:lvl4pPr>
            <a:lvl5pPr marL="1216025" indent="0">
              <a:buNone/>
              <a:defRPr sz="600"/>
            </a:lvl5pPr>
            <a:lvl6pPr marL="1520190" indent="0">
              <a:buNone/>
              <a:defRPr sz="600"/>
            </a:lvl6pPr>
            <a:lvl7pPr marL="1824355" indent="0">
              <a:buNone/>
              <a:defRPr sz="600"/>
            </a:lvl7pPr>
            <a:lvl8pPr marL="2128520" indent="0">
              <a:buNone/>
              <a:defRPr sz="600"/>
            </a:lvl8pPr>
            <a:lvl9pPr marL="243205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1860" rtl="0" eaLnBrk="1" latinLnBrk="0" hangingPunct="1">
        <a:lnSpc>
          <a:spcPct val="90000"/>
        </a:lnSpc>
        <a:spcBef>
          <a:spcPct val="0"/>
        </a:spcBef>
        <a:buNone/>
        <a:defRPr sz="4390" kern="1200">
          <a:solidFill>
            <a:schemeClr val="tx1"/>
          </a:solidFill>
          <a:latin typeface="+mj-lt"/>
          <a:ea typeface="+mj-ea"/>
          <a:cs typeface="+mj-cs"/>
        </a:defRPr>
      </a:lvl1pPr>
    </p:titleStyle>
    <p:bodyStyle>
      <a:lvl1pPr marL="227965" indent="-227965" algn="l" defTabSz="91186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3895" indent="-227965" algn="l" defTabSz="91186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0460" indent="-227965" algn="l" defTabSz="911860" rtl="0" eaLnBrk="1" latinLnBrk="0" hangingPunct="1">
        <a:lnSpc>
          <a:spcPct val="90000"/>
        </a:lnSpc>
        <a:spcBef>
          <a:spcPts val="500"/>
        </a:spcBef>
        <a:buFont typeface="Arial" panose="020B0604020202020204" pitchFamily="34" charset="0"/>
        <a:buChar char="•"/>
        <a:defRPr sz="1995" kern="1200">
          <a:solidFill>
            <a:schemeClr val="tx1"/>
          </a:solidFill>
          <a:latin typeface="+mn-lt"/>
          <a:ea typeface="+mn-ea"/>
          <a:cs typeface="+mn-cs"/>
        </a:defRPr>
      </a:lvl3pPr>
      <a:lvl4pPr marL="159639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4pPr>
      <a:lvl5pPr marL="205232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074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667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860" rtl="0" eaLnBrk="1" latinLnBrk="0" hangingPunct="1">
        <a:defRPr sz="1795" kern="1200">
          <a:solidFill>
            <a:schemeClr val="tx1"/>
          </a:solidFill>
          <a:latin typeface="+mn-lt"/>
          <a:ea typeface="+mn-ea"/>
          <a:cs typeface="+mn-cs"/>
        </a:defRPr>
      </a:lvl1pPr>
      <a:lvl2pPr marL="455930" algn="l" defTabSz="911860" rtl="0" eaLnBrk="1" latinLnBrk="0" hangingPunct="1">
        <a:defRPr sz="1795" kern="1200">
          <a:solidFill>
            <a:schemeClr val="tx1"/>
          </a:solidFill>
          <a:latin typeface="+mn-lt"/>
          <a:ea typeface="+mn-ea"/>
          <a:cs typeface="+mn-cs"/>
        </a:defRPr>
      </a:lvl2pPr>
      <a:lvl3pPr marL="911860" algn="l" defTabSz="911860" rtl="0" eaLnBrk="1" latinLnBrk="0" hangingPunct="1">
        <a:defRPr sz="1795" kern="1200">
          <a:solidFill>
            <a:schemeClr val="tx1"/>
          </a:solidFill>
          <a:latin typeface="+mn-lt"/>
          <a:ea typeface="+mn-ea"/>
          <a:cs typeface="+mn-cs"/>
        </a:defRPr>
      </a:lvl3pPr>
      <a:lvl4pPr marL="1368425" algn="l" defTabSz="911860" rtl="0" eaLnBrk="1" latinLnBrk="0" hangingPunct="1">
        <a:defRPr sz="1795" kern="1200">
          <a:solidFill>
            <a:schemeClr val="tx1"/>
          </a:solidFill>
          <a:latin typeface="+mn-lt"/>
          <a:ea typeface="+mn-ea"/>
          <a:cs typeface="+mn-cs"/>
        </a:defRPr>
      </a:lvl4pPr>
      <a:lvl5pPr marL="1824355" algn="l" defTabSz="911860" rtl="0" eaLnBrk="1" latinLnBrk="0" hangingPunct="1">
        <a:defRPr sz="1795" kern="1200">
          <a:solidFill>
            <a:schemeClr val="tx1"/>
          </a:solidFill>
          <a:latin typeface="+mn-lt"/>
          <a:ea typeface="+mn-ea"/>
          <a:cs typeface="+mn-cs"/>
        </a:defRPr>
      </a:lvl5pPr>
      <a:lvl6pPr marL="2280285" algn="l" defTabSz="911860" rtl="0" eaLnBrk="1" latinLnBrk="0" hangingPunct="1">
        <a:defRPr sz="1795" kern="1200">
          <a:solidFill>
            <a:schemeClr val="tx1"/>
          </a:solidFill>
          <a:latin typeface="+mn-lt"/>
          <a:ea typeface="+mn-ea"/>
          <a:cs typeface="+mn-cs"/>
        </a:defRPr>
      </a:lvl6pPr>
      <a:lvl7pPr marL="2736215" algn="l" defTabSz="911860" rtl="0" eaLnBrk="1" latinLnBrk="0" hangingPunct="1">
        <a:defRPr sz="1795" kern="1200">
          <a:solidFill>
            <a:schemeClr val="tx1"/>
          </a:solidFill>
          <a:latin typeface="+mn-lt"/>
          <a:ea typeface="+mn-ea"/>
          <a:cs typeface="+mn-cs"/>
        </a:defRPr>
      </a:lvl7pPr>
      <a:lvl8pPr marL="3192145" algn="l" defTabSz="911860" rtl="0" eaLnBrk="1" latinLnBrk="0" hangingPunct="1">
        <a:defRPr sz="1795" kern="1200">
          <a:solidFill>
            <a:schemeClr val="tx1"/>
          </a:solidFill>
          <a:latin typeface="+mn-lt"/>
          <a:ea typeface="+mn-ea"/>
          <a:cs typeface="+mn-cs"/>
        </a:defRPr>
      </a:lvl8pPr>
      <a:lvl9pPr marL="3648710" algn="l" defTabSz="911860"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21/12/2025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08330" rtl="0" eaLnBrk="1" latinLnBrk="0" hangingPunct="1">
        <a:spcBef>
          <a:spcPct val="0"/>
        </a:spcBef>
        <a:buNone/>
        <a:defRPr sz="2935" kern="1200">
          <a:solidFill>
            <a:schemeClr val="tx1"/>
          </a:solidFill>
          <a:latin typeface="+mj-lt"/>
          <a:ea typeface="+mj-ea"/>
          <a:cs typeface="+mj-cs"/>
        </a:defRPr>
      </a:lvl1pPr>
    </p:titleStyle>
    <p:bodyStyle>
      <a:lvl1pPr marL="227965" indent="-227965" algn="l" defTabSz="608330" rtl="0" eaLnBrk="1" latinLnBrk="0" hangingPunct="1">
        <a:spcBef>
          <a:spcPct val="12000"/>
        </a:spcBef>
        <a:buFont typeface="Arial" panose="020B0604020202020204" pitchFamily="34" charset="0"/>
        <a:buChar char="•"/>
        <a:defRPr sz="2135" kern="1200">
          <a:solidFill>
            <a:schemeClr val="tx1"/>
          </a:solidFill>
          <a:latin typeface="+mn-lt"/>
          <a:ea typeface="+mn-ea"/>
          <a:cs typeface="+mn-cs"/>
        </a:defRPr>
      </a:lvl1pPr>
      <a:lvl2pPr marL="494030" indent="-189865" algn="l" defTabSz="608330" rtl="0" eaLnBrk="1" latinLnBrk="0" hangingPunct="1">
        <a:spcBef>
          <a:spcPct val="12000"/>
        </a:spcBef>
        <a:buFont typeface="Arial" panose="020B0604020202020204" pitchFamily="34" charset="0"/>
        <a:buChar char="–"/>
        <a:defRPr sz="1860" kern="1200">
          <a:solidFill>
            <a:schemeClr val="tx1"/>
          </a:solidFill>
          <a:latin typeface="+mn-lt"/>
          <a:ea typeface="+mn-ea"/>
          <a:cs typeface="+mn-cs"/>
        </a:defRPr>
      </a:lvl2pPr>
      <a:lvl3pPr marL="760095" indent="-151765" algn="l" defTabSz="608330" rtl="0" eaLnBrk="1" latinLnBrk="0" hangingPunct="1">
        <a:spcBef>
          <a:spcPct val="12000"/>
        </a:spcBef>
        <a:buFont typeface="Arial" panose="020B0604020202020204" pitchFamily="34" charset="0"/>
        <a:buChar char="•"/>
        <a:defRPr sz="1595" kern="1200">
          <a:solidFill>
            <a:schemeClr val="tx1"/>
          </a:solidFill>
          <a:latin typeface="+mn-lt"/>
          <a:ea typeface="+mn-ea"/>
          <a:cs typeface="+mn-cs"/>
        </a:defRPr>
      </a:lvl3pPr>
      <a:lvl4pPr marL="1064260"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4pPr>
      <a:lvl5pPr marL="1368425"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5pPr>
      <a:lvl6pPr marL="1671955"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6pPr>
      <a:lvl7pPr marL="1976120"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7pPr>
      <a:lvl8pPr marL="2280285"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8pPr>
      <a:lvl9pPr marL="2584450" indent="-151765" algn="l" defTabSz="608330" rtl="0" eaLnBrk="1" latinLnBrk="0" hangingPunct="1">
        <a:spcBef>
          <a:spcPct val="12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8330" rtl="0" eaLnBrk="1" latinLnBrk="0" hangingPunct="1">
        <a:defRPr sz="1195" kern="1200">
          <a:solidFill>
            <a:schemeClr val="tx1"/>
          </a:solidFill>
          <a:latin typeface="+mn-lt"/>
          <a:ea typeface="+mn-ea"/>
          <a:cs typeface="+mn-cs"/>
        </a:defRPr>
      </a:lvl1pPr>
      <a:lvl2pPr marL="304165" algn="l" defTabSz="608330" rtl="0" eaLnBrk="1" latinLnBrk="0" hangingPunct="1">
        <a:defRPr sz="1195" kern="1200">
          <a:solidFill>
            <a:schemeClr val="tx1"/>
          </a:solidFill>
          <a:latin typeface="+mn-lt"/>
          <a:ea typeface="+mn-ea"/>
          <a:cs typeface="+mn-cs"/>
        </a:defRPr>
      </a:lvl2pPr>
      <a:lvl3pPr marL="608330" algn="l" defTabSz="608330" rtl="0" eaLnBrk="1" latinLnBrk="0" hangingPunct="1">
        <a:defRPr sz="1195" kern="1200">
          <a:solidFill>
            <a:schemeClr val="tx1"/>
          </a:solidFill>
          <a:latin typeface="+mn-lt"/>
          <a:ea typeface="+mn-ea"/>
          <a:cs typeface="+mn-cs"/>
        </a:defRPr>
      </a:lvl3pPr>
      <a:lvl4pPr marL="911860" algn="l" defTabSz="608330" rtl="0" eaLnBrk="1" latinLnBrk="0" hangingPunct="1">
        <a:defRPr sz="1195" kern="1200">
          <a:solidFill>
            <a:schemeClr val="tx1"/>
          </a:solidFill>
          <a:latin typeface="+mn-lt"/>
          <a:ea typeface="+mn-ea"/>
          <a:cs typeface="+mn-cs"/>
        </a:defRPr>
      </a:lvl4pPr>
      <a:lvl5pPr marL="1216025" algn="l" defTabSz="608330" rtl="0" eaLnBrk="1" latinLnBrk="0" hangingPunct="1">
        <a:defRPr sz="1195" kern="1200">
          <a:solidFill>
            <a:schemeClr val="tx1"/>
          </a:solidFill>
          <a:latin typeface="+mn-lt"/>
          <a:ea typeface="+mn-ea"/>
          <a:cs typeface="+mn-cs"/>
        </a:defRPr>
      </a:lvl5pPr>
      <a:lvl6pPr marL="1520190" algn="l" defTabSz="608330" rtl="0" eaLnBrk="1" latinLnBrk="0" hangingPunct="1">
        <a:defRPr sz="1195" kern="1200">
          <a:solidFill>
            <a:schemeClr val="tx1"/>
          </a:solidFill>
          <a:latin typeface="+mn-lt"/>
          <a:ea typeface="+mn-ea"/>
          <a:cs typeface="+mn-cs"/>
        </a:defRPr>
      </a:lvl6pPr>
      <a:lvl7pPr marL="1824355" algn="l" defTabSz="608330" rtl="0" eaLnBrk="1" latinLnBrk="0" hangingPunct="1">
        <a:defRPr sz="1195" kern="1200">
          <a:solidFill>
            <a:schemeClr val="tx1"/>
          </a:solidFill>
          <a:latin typeface="+mn-lt"/>
          <a:ea typeface="+mn-ea"/>
          <a:cs typeface="+mn-cs"/>
        </a:defRPr>
      </a:lvl7pPr>
      <a:lvl8pPr marL="2128520" algn="l" defTabSz="608330" rtl="0" eaLnBrk="1" latinLnBrk="0" hangingPunct="1">
        <a:defRPr sz="1195" kern="1200">
          <a:solidFill>
            <a:schemeClr val="tx1"/>
          </a:solidFill>
          <a:latin typeface="+mn-lt"/>
          <a:ea typeface="+mn-ea"/>
          <a:cs typeface="+mn-cs"/>
        </a:defRPr>
      </a:lvl8pPr>
      <a:lvl9pPr marL="2432050" algn="l" defTabSz="608330" rtl="0" eaLnBrk="1" latinLnBrk="0" hangingPunct="1">
        <a:defRPr sz="11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9.png"/><Relationship Id="rId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18.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41.png"/><Relationship Id="rId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18.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19.png"/><Relationship Id="rId12"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40.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19.png"/><Relationship Id="rId12"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40.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70428" y="6363286"/>
            <a:ext cx="304038" cy="3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63459" y="92501"/>
            <a:ext cx="8665083" cy="82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790" b="1" dirty="0">
                <a:solidFill>
                  <a:srgbClr val="FF3300"/>
                </a:solidFill>
                <a:latin typeface="Times New Roman" panose="02020603050405020304" pitchFamily="18" charset="0"/>
                <a:cs typeface="Times New Roman" panose="02020603050405020304" pitchFamily="18" charset="0"/>
              </a:rPr>
              <a:t>Trường </a:t>
            </a:r>
            <a:r>
              <a:rPr lang="en-US" altLang="en-US" sz="4790" b="1" dirty="0" err="1">
                <a:solidFill>
                  <a:srgbClr val="FF3300"/>
                </a:solidFill>
                <a:latin typeface="Times New Roman" panose="02020603050405020304" pitchFamily="18" charset="0"/>
                <a:cs typeface="Times New Roman" panose="02020603050405020304" pitchFamily="18" charset="0"/>
              </a:rPr>
              <a:t>Tiểu</a:t>
            </a:r>
            <a:r>
              <a:rPr lang="en-US" altLang="en-US" sz="4790" b="1" dirty="0">
                <a:solidFill>
                  <a:srgbClr val="FF3300"/>
                </a:solidFill>
                <a:latin typeface="Times New Roman" panose="02020603050405020304" pitchFamily="18" charset="0"/>
                <a:cs typeface="Times New Roman" panose="02020603050405020304" pitchFamily="18" charset="0"/>
              </a:rPr>
              <a:t> </a:t>
            </a:r>
            <a:r>
              <a:rPr lang="en-US" altLang="en-US" sz="4790" b="1" dirty="0" err="1">
                <a:solidFill>
                  <a:srgbClr val="FF3300"/>
                </a:solidFill>
                <a:latin typeface="Times New Roman" panose="02020603050405020304" pitchFamily="18" charset="0"/>
                <a:cs typeface="Times New Roman" panose="02020603050405020304" pitchFamily="18" charset="0"/>
              </a:rPr>
              <a:t>học</a:t>
            </a:r>
            <a:r>
              <a:rPr lang="en-US" altLang="en-US" sz="4790" b="1" dirty="0">
                <a:solidFill>
                  <a:srgbClr val="FF3300"/>
                </a:solidFill>
                <a:latin typeface="Times New Roman" panose="02020603050405020304" pitchFamily="18" charset="0"/>
                <a:cs typeface="Times New Roman" panose="02020603050405020304" pitchFamily="18" charset="0"/>
              </a:rPr>
              <a:t> </a:t>
            </a:r>
            <a:r>
              <a:rPr lang="vi-VN" altLang="en-US" sz="4790" b="1" dirty="0">
                <a:solidFill>
                  <a:srgbClr val="FF3300"/>
                </a:solidFill>
                <a:latin typeface="Times New Roman" panose="02020603050405020304" pitchFamily="18" charset="0"/>
                <a:cs typeface="Times New Roman" panose="02020603050405020304" pitchFamily="18" charset="0"/>
              </a:rPr>
              <a:t>Đa Phúc</a:t>
            </a:r>
            <a:endParaRPr lang="en-US" altLang="en-US" sz="930"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49208" y="1072706"/>
            <a:ext cx="8893112" cy="6080760"/>
          </a:xfrm>
          <a:prstGeom prst="rect">
            <a:avLst/>
          </a:prstGeom>
        </p:spPr>
        <p:txBody>
          <a:bodyPr wrap="none" fromWordArt="1">
            <a:prstTxWarp prst="textArchUpPour">
              <a:avLst>
                <a:gd name="adj1" fmla="val 10725588"/>
                <a:gd name="adj2" fmla="val 77241"/>
              </a:avLst>
            </a:prstTxWarp>
          </a:bodyPr>
          <a:lstStyle/>
          <a:p>
            <a:pPr algn="ctr"/>
            <a:r>
              <a:rPr lang="en-US" sz="359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6" name="WordArt 7"/>
          <p:cNvSpPr>
            <a:spLocks noChangeArrowheads="1" noChangeShapeType="1" noTextEdit="1"/>
          </p:cNvSpPr>
          <p:nvPr/>
        </p:nvSpPr>
        <p:spPr bwMode="auto">
          <a:xfrm>
            <a:off x="3192437" y="4113086"/>
            <a:ext cx="5624703" cy="1444181"/>
          </a:xfrm>
          <a:prstGeom prst="rect">
            <a:avLst/>
          </a:prstGeom>
        </p:spPr>
        <p:txBody>
          <a:bodyPr wrap="none" fromWordArt="1">
            <a:prstTxWarp prst="textPlain">
              <a:avLst>
                <a:gd name="adj" fmla="val 50000"/>
              </a:avLst>
            </a:prstTxWarp>
          </a:bodyPr>
          <a:lstStyle/>
          <a:p>
            <a:pPr algn="ctr"/>
            <a:r>
              <a:rPr lang="en-US" sz="359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59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A4</a:t>
            </a:r>
            <a:endParaRPr lang="en-US" sz="359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59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59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7758" y="6016491"/>
            <a:ext cx="4408551" cy="541568"/>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59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Lê Thị Thu Hường</a:t>
            </a:r>
            <a:endParaRPr lang="en-US" sz="359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15240" y="8573"/>
            <a:ext cx="12161520" cy="6840855"/>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395">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15240" y="8573"/>
            <a:ext cx="12161520" cy="6840855"/>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395">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8" y="8257"/>
            <a:ext cx="680919" cy="247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2676" y="8576"/>
            <a:ext cx="680919" cy="247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25" y="5626943"/>
            <a:ext cx="1216152" cy="121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8589" y="5474924"/>
            <a:ext cx="1368171" cy="136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4019900" y="2822885"/>
            <a:ext cx="4152198" cy="855129"/>
            <a:chOff x="4014751" y="2821381"/>
            <a:chExt cx="4162496" cy="857250"/>
          </a:xfrm>
        </p:grpSpPr>
        <p:sp>
          <p:nvSpPr>
            <p:cNvPr id="45" name="Rectangle: Rounded Corners 44"/>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46" name="TextBox 45"/>
            <p:cNvSpPr txBox="1"/>
            <p:nvPr/>
          </p:nvSpPr>
          <p:spPr>
            <a:xfrm>
              <a:off x="4339307" y="2873810"/>
              <a:ext cx="3837940" cy="707886"/>
            </a:xfrm>
            <a:prstGeom prst="rect">
              <a:avLst/>
            </a:prstGeom>
            <a:noFill/>
          </p:spPr>
          <p:txBody>
            <a:bodyPr wrap="square" rtlCol="0">
              <a:spAutoFit/>
              <a:scene3d>
                <a:camera prst="obliqueTopLeft"/>
                <a:lightRig rig="threePt" dir="t"/>
              </a:scene3d>
            </a:bodyPr>
            <a:lstStyle/>
            <a:p>
              <a:pPr defTabSz="911860"/>
              <a:r>
                <a:rPr lang="en-US" sz="3990" b="1">
                  <a:ln>
                    <a:solidFill>
                      <a:sysClr val="windowText" lastClr="000000"/>
                    </a:solidFill>
                  </a:ln>
                  <a:solidFill>
                    <a:srgbClr val="ED7D31"/>
                  </a:solidFill>
                  <a:effectLst>
                    <a:outerShdw blurRad="38100" dist="38100" dir="2700000" algn="tl">
                      <a:srgbClr val="000000">
                        <a:alpha val="43137"/>
                      </a:srgbClr>
                    </a:outerShdw>
                  </a:effectLst>
                  <a:latin typeface="Calibri" panose="020F0502020204030204"/>
                </a:rPr>
                <a:t>Tiêu chí đánh giá</a:t>
              </a:r>
            </a:p>
          </p:txBody>
        </p:sp>
      </p:grpSp>
      <p:sp>
        <p:nvSpPr>
          <p:cNvPr id="37" name="Rectangle: Rounded Corners 36"/>
          <p:cNvSpPr/>
          <p:nvPr/>
        </p:nvSpPr>
        <p:spPr>
          <a:xfrm>
            <a:off x="2991531"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47" name="TextBox 46"/>
          <p:cNvSpPr txBox="1"/>
          <p:nvPr/>
        </p:nvSpPr>
        <p:spPr>
          <a:xfrm>
            <a:off x="3341932" y="3799130"/>
            <a:ext cx="5361458" cy="2493283"/>
          </a:xfrm>
          <a:prstGeom prst="rect">
            <a:avLst/>
          </a:prstGeom>
          <a:noFill/>
        </p:spPr>
        <p:txBody>
          <a:bodyPr wrap="square" rtlCol="0">
            <a:spAutoFit/>
          </a:bodyPr>
          <a:lstStyle/>
          <a:p>
            <a:pPr defTabSz="911860">
              <a:lnSpc>
                <a:spcPct val="150000"/>
              </a:lnSpc>
            </a:pPr>
            <a:r>
              <a:rPr lang="en-US" sz="3590">
                <a:solidFill>
                  <a:prstClr val="black"/>
                </a:solidFill>
                <a:latin typeface="Calibri" panose="020F0502020204030204"/>
              </a:rPr>
              <a:t>1. Đọc đúng.</a:t>
            </a:r>
          </a:p>
          <a:p>
            <a:pPr defTabSz="911860">
              <a:lnSpc>
                <a:spcPct val="150000"/>
              </a:lnSpc>
            </a:pPr>
            <a:r>
              <a:rPr lang="en-US" sz="3590">
                <a:solidFill>
                  <a:prstClr val="black"/>
                </a:solidFill>
                <a:latin typeface="Calibri" panose="020F0502020204030204"/>
              </a:rPr>
              <a:t>2. Đọc to rõ.</a:t>
            </a:r>
          </a:p>
          <a:p>
            <a:pPr defTabSz="911860">
              <a:lnSpc>
                <a:spcPct val="150000"/>
              </a:lnSpc>
            </a:pPr>
            <a:r>
              <a:rPr lang="en-US" sz="3590">
                <a:solidFill>
                  <a:prstClr val="black"/>
                </a:solidFill>
                <a:latin typeface="Calibri" panose="020F0502020204030204"/>
              </a:rPr>
              <a:t>3. Ngắt nghỉ đúng chỗ.</a:t>
            </a:r>
          </a:p>
        </p:txBody>
      </p:sp>
      <p:grpSp>
        <p:nvGrpSpPr>
          <p:cNvPr id="56" name="Group 55"/>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p:cNvPicPr>
            <a:picLocks noChangeAspect="1"/>
          </p:cNvPicPr>
          <p:nvPr/>
        </p:nvPicPr>
        <p:blipFill>
          <a:blip r:embed="rId6"/>
          <a:srcRect/>
          <a:stretch>
            <a:fillRect/>
          </a:stretch>
        </p:blipFill>
        <p:spPr>
          <a:xfrm>
            <a:off x="589159" y="2552084"/>
            <a:ext cx="1493665" cy="3805515"/>
          </a:xfrm>
          <a:prstGeom prst="rect">
            <a:avLst/>
          </a:prstGeom>
        </p:spPr>
      </p:pic>
      <p:pic>
        <p:nvPicPr>
          <p:cNvPr id="18" name="Picture 19"/>
          <p:cNvPicPr>
            <a:picLocks noChangeAspect="1"/>
          </p:cNvPicPr>
          <p:nvPr/>
        </p:nvPicPr>
        <p:blipFill>
          <a:blip r:embed="rId7"/>
          <a:srcRect/>
          <a:stretch>
            <a:fillRect/>
          </a:stretch>
        </p:blipFill>
        <p:spPr>
          <a:xfrm>
            <a:off x="10037464" y="2552084"/>
            <a:ext cx="1811085" cy="3832985"/>
          </a:xfrm>
          <a:prstGeom prst="rect">
            <a:avLst/>
          </a:prstGeom>
        </p:spPr>
      </p:pic>
      <p:pic>
        <p:nvPicPr>
          <p:cNvPr id="5" name="Picture 4"/>
          <p:cNvPicPr>
            <a:picLocks noChangeAspect="1"/>
          </p:cNvPicPr>
          <p:nvPr/>
        </p:nvPicPr>
        <p:blipFill>
          <a:blip r:embed="rId8"/>
          <a:stretch>
            <a:fillRect/>
          </a:stretch>
        </p:blipFill>
        <p:spPr>
          <a:xfrm>
            <a:off x="1202183" y="1193021"/>
            <a:ext cx="10654693" cy="127710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a:fillRect/>
          </a:stretch>
        </p:blipFill>
        <p:spPr>
          <a:xfrm>
            <a:off x="3019647" y="1504638"/>
            <a:ext cx="5826642" cy="3630888"/>
          </a:xfrm>
          <a:prstGeom prst="rect">
            <a:avLst/>
          </a:prstGeom>
        </p:spPr>
      </p:pic>
      <p:pic>
        <p:nvPicPr>
          <p:cNvPr id="2" name="Picture 1" descr="A round pink label with white text and a black backgroun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10"/>
          <a:stretch>
            <a:fillRect/>
          </a:stretch>
        </p:blipFill>
        <p:spPr>
          <a:xfrm>
            <a:off x="3395247" y="182832"/>
            <a:ext cx="5182049" cy="1097375"/>
          </a:xfrm>
          <a:prstGeom prst="rect">
            <a:avLst/>
          </a:prstGeom>
        </p:spPr>
      </p:pic>
      <p:pic>
        <p:nvPicPr>
          <p:cNvPr id="20" name="Picture 19"/>
          <p:cNvPicPr>
            <a:picLocks noChangeAspect="1"/>
          </p:cNvPicPr>
          <p:nvPr/>
        </p:nvPicPr>
        <p:blipFill>
          <a:blip r:embed="rId11"/>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a:fillRect/>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1" fmla="*/ 0 w 4843462"/>
                <a:gd name="connsiteY0-2" fmla="*/ 202416 h 1214444"/>
                <a:gd name="connsiteX1-3" fmla="*/ 202410 w 4843462"/>
                <a:gd name="connsiteY1-4" fmla="*/ 6 h 1214444"/>
                <a:gd name="connsiteX2-5" fmla="*/ 1945168 w 4843462"/>
                <a:gd name="connsiteY2-6" fmla="*/ 97337 h 1214444"/>
                <a:gd name="connsiteX3-7" fmla="*/ 4641052 w 4843462"/>
                <a:gd name="connsiteY3-8" fmla="*/ 6 h 1214444"/>
                <a:gd name="connsiteX4-9" fmla="*/ 4843462 w 4843462"/>
                <a:gd name="connsiteY4-10" fmla="*/ 202416 h 1214444"/>
                <a:gd name="connsiteX5-11" fmla="*/ 4843462 w 4843462"/>
                <a:gd name="connsiteY5-12" fmla="*/ 1012034 h 1214444"/>
                <a:gd name="connsiteX6-13" fmla="*/ 4641052 w 4843462"/>
                <a:gd name="connsiteY6-14" fmla="*/ 1214444 h 1214444"/>
                <a:gd name="connsiteX7-15" fmla="*/ 202410 w 4843462"/>
                <a:gd name="connsiteY7-16" fmla="*/ 1214444 h 1214444"/>
                <a:gd name="connsiteX8-17" fmla="*/ 0 w 4843462"/>
                <a:gd name="connsiteY8-18" fmla="*/ 1012034 h 1214444"/>
                <a:gd name="connsiteX9" fmla="*/ 0 w 4843462"/>
                <a:gd name="connsiteY9" fmla="*/ 202416 h 1214444"/>
                <a:gd name="connsiteX0-19" fmla="*/ 0 w 4843462"/>
                <a:gd name="connsiteY0-20" fmla="*/ 202416 h 1426179"/>
                <a:gd name="connsiteX1-21" fmla="*/ 202410 w 4843462"/>
                <a:gd name="connsiteY1-22" fmla="*/ 6 h 1426179"/>
                <a:gd name="connsiteX2-23" fmla="*/ 1945168 w 4843462"/>
                <a:gd name="connsiteY2-24" fmla="*/ 97337 h 1426179"/>
                <a:gd name="connsiteX3-25" fmla="*/ 4641052 w 4843462"/>
                <a:gd name="connsiteY3-26" fmla="*/ 6 h 1426179"/>
                <a:gd name="connsiteX4-27" fmla="*/ 4843462 w 4843462"/>
                <a:gd name="connsiteY4-28" fmla="*/ 202416 h 1426179"/>
                <a:gd name="connsiteX5-29" fmla="*/ 4843462 w 4843462"/>
                <a:gd name="connsiteY5-30" fmla="*/ 1012034 h 1426179"/>
                <a:gd name="connsiteX6-31" fmla="*/ 4641052 w 4843462"/>
                <a:gd name="connsiteY6-32" fmla="*/ 1214444 h 1426179"/>
                <a:gd name="connsiteX7-33" fmla="*/ 2145193 w 4843462"/>
                <a:gd name="connsiteY7-34" fmla="*/ 1426074 h 1426179"/>
                <a:gd name="connsiteX8-35" fmla="*/ 202410 w 4843462"/>
                <a:gd name="connsiteY8-36" fmla="*/ 1214444 h 1426179"/>
                <a:gd name="connsiteX9-37" fmla="*/ 0 w 4843462"/>
                <a:gd name="connsiteY9-38" fmla="*/ 1012034 h 1426179"/>
                <a:gd name="connsiteX10" fmla="*/ 0 w 4843462"/>
                <a:gd name="connsiteY10" fmla="*/ 202416 h 1426179"/>
                <a:gd name="connsiteX0-39" fmla="*/ 0 w 4843462"/>
                <a:gd name="connsiteY0-40" fmla="*/ 202416 h 1426111"/>
                <a:gd name="connsiteX1-41" fmla="*/ 202410 w 4843462"/>
                <a:gd name="connsiteY1-42" fmla="*/ 6 h 1426111"/>
                <a:gd name="connsiteX2-43" fmla="*/ 1945168 w 4843462"/>
                <a:gd name="connsiteY2-44" fmla="*/ 97337 h 1426111"/>
                <a:gd name="connsiteX3-45" fmla="*/ 4641052 w 4843462"/>
                <a:gd name="connsiteY3-46" fmla="*/ 6 h 1426111"/>
                <a:gd name="connsiteX4-47" fmla="*/ 4843462 w 4843462"/>
                <a:gd name="connsiteY4-48" fmla="*/ 202416 h 1426111"/>
                <a:gd name="connsiteX5-49" fmla="*/ 4843462 w 4843462"/>
                <a:gd name="connsiteY5-50" fmla="*/ 1012034 h 1426111"/>
                <a:gd name="connsiteX6-51" fmla="*/ 4641052 w 4843462"/>
                <a:gd name="connsiteY6-52" fmla="*/ 1214444 h 1426111"/>
                <a:gd name="connsiteX7-53" fmla="*/ 4416906 w 4843462"/>
                <a:gd name="connsiteY7-54" fmla="*/ 1285659 h 1426111"/>
                <a:gd name="connsiteX8-55" fmla="*/ 2145193 w 4843462"/>
                <a:gd name="connsiteY8-56" fmla="*/ 1426074 h 1426111"/>
                <a:gd name="connsiteX9-57" fmla="*/ 202410 w 4843462"/>
                <a:gd name="connsiteY9-58" fmla="*/ 1214444 h 1426111"/>
                <a:gd name="connsiteX10-59" fmla="*/ 0 w 4843462"/>
                <a:gd name="connsiteY10-60" fmla="*/ 1012034 h 1426111"/>
                <a:gd name="connsiteX11" fmla="*/ 0 w 4843462"/>
                <a:gd name="connsiteY11" fmla="*/ 202416 h 1426111"/>
                <a:gd name="connsiteX0-61" fmla="*/ 0 w 5074131"/>
                <a:gd name="connsiteY0-62" fmla="*/ 202416 h 1426111"/>
                <a:gd name="connsiteX1-63" fmla="*/ 202410 w 5074131"/>
                <a:gd name="connsiteY1-64" fmla="*/ 6 h 1426111"/>
                <a:gd name="connsiteX2-65" fmla="*/ 1945168 w 5074131"/>
                <a:gd name="connsiteY2-66" fmla="*/ 97337 h 1426111"/>
                <a:gd name="connsiteX3-67" fmla="*/ 4641052 w 5074131"/>
                <a:gd name="connsiteY3-68" fmla="*/ 6 h 1426111"/>
                <a:gd name="connsiteX4-69" fmla="*/ 4843462 w 5074131"/>
                <a:gd name="connsiteY4-70" fmla="*/ 202416 h 1426111"/>
                <a:gd name="connsiteX5-71" fmla="*/ 5074131 w 5074131"/>
                <a:gd name="connsiteY5-72" fmla="*/ 371259 h 1426111"/>
                <a:gd name="connsiteX6-73" fmla="*/ 4843462 w 5074131"/>
                <a:gd name="connsiteY6-74" fmla="*/ 1012034 h 1426111"/>
                <a:gd name="connsiteX7-75" fmla="*/ 4641052 w 5074131"/>
                <a:gd name="connsiteY7-76" fmla="*/ 1214444 h 1426111"/>
                <a:gd name="connsiteX8-77" fmla="*/ 4416906 w 5074131"/>
                <a:gd name="connsiteY8-78" fmla="*/ 1285659 h 1426111"/>
                <a:gd name="connsiteX9-79" fmla="*/ 2145193 w 5074131"/>
                <a:gd name="connsiteY9-80" fmla="*/ 1426074 h 1426111"/>
                <a:gd name="connsiteX10-81" fmla="*/ 202410 w 5074131"/>
                <a:gd name="connsiteY10-82" fmla="*/ 1214444 h 1426111"/>
                <a:gd name="connsiteX11-83" fmla="*/ 0 w 5074131"/>
                <a:gd name="connsiteY11-84" fmla="*/ 1012034 h 1426111"/>
                <a:gd name="connsiteX12" fmla="*/ 0 w 5074131"/>
                <a:gd name="connsiteY12" fmla="*/ 202416 h 1426111"/>
                <a:gd name="connsiteX0-85" fmla="*/ 183669 w 5257800"/>
                <a:gd name="connsiteY0-86" fmla="*/ 202416 h 1426111"/>
                <a:gd name="connsiteX1-87" fmla="*/ 386079 w 5257800"/>
                <a:gd name="connsiteY1-88" fmla="*/ 6 h 1426111"/>
                <a:gd name="connsiteX2-89" fmla="*/ 2128837 w 5257800"/>
                <a:gd name="connsiteY2-90" fmla="*/ 97337 h 1426111"/>
                <a:gd name="connsiteX3-91" fmla="*/ 4824721 w 5257800"/>
                <a:gd name="connsiteY3-92" fmla="*/ 6 h 1426111"/>
                <a:gd name="connsiteX4-93" fmla="*/ 5027131 w 5257800"/>
                <a:gd name="connsiteY4-94" fmla="*/ 202416 h 1426111"/>
                <a:gd name="connsiteX5-95" fmla="*/ 5257800 w 5257800"/>
                <a:gd name="connsiteY5-96" fmla="*/ 371259 h 1426111"/>
                <a:gd name="connsiteX6-97" fmla="*/ 5027131 w 5257800"/>
                <a:gd name="connsiteY6-98" fmla="*/ 1012034 h 1426111"/>
                <a:gd name="connsiteX7-99" fmla="*/ 4824721 w 5257800"/>
                <a:gd name="connsiteY7-100" fmla="*/ 1214444 h 1426111"/>
                <a:gd name="connsiteX8-101" fmla="*/ 4600575 w 5257800"/>
                <a:gd name="connsiteY8-102" fmla="*/ 1285659 h 1426111"/>
                <a:gd name="connsiteX9-103" fmla="*/ 2328862 w 5257800"/>
                <a:gd name="connsiteY9-104" fmla="*/ 1426074 h 1426111"/>
                <a:gd name="connsiteX10-105" fmla="*/ 386079 w 5257800"/>
                <a:gd name="connsiteY10-106" fmla="*/ 1214444 h 1426111"/>
                <a:gd name="connsiteX11-107" fmla="*/ 183669 w 5257800"/>
                <a:gd name="connsiteY11-108" fmla="*/ 1012034 h 1426111"/>
                <a:gd name="connsiteX12-109" fmla="*/ 0 w 5257800"/>
                <a:gd name="connsiteY12-110" fmla="*/ 585571 h 1426111"/>
                <a:gd name="connsiteX13" fmla="*/ 183669 w 5257800"/>
                <a:gd name="connsiteY13" fmla="*/ 202416 h 1426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1" fmla="*/ 0 w 4421875"/>
                  <a:gd name="connsiteY0-2" fmla="*/ 263361 h 1170715"/>
                  <a:gd name="connsiteX1-3" fmla="*/ 181475 w 4421875"/>
                  <a:gd name="connsiteY1-4" fmla="*/ 81886 h 1170715"/>
                  <a:gd name="connsiteX2-5" fmla="*/ 2442950 w 4421875"/>
                  <a:gd name="connsiteY2-6" fmla="*/ 0 h 1170715"/>
                  <a:gd name="connsiteX3-7" fmla="*/ 4240400 w 4421875"/>
                  <a:gd name="connsiteY3-8" fmla="*/ 81886 h 1170715"/>
                  <a:gd name="connsiteX4-9" fmla="*/ 4421875 w 4421875"/>
                  <a:gd name="connsiteY4-10" fmla="*/ 263361 h 1170715"/>
                  <a:gd name="connsiteX5-11" fmla="*/ 4421875 w 4421875"/>
                  <a:gd name="connsiteY5-12" fmla="*/ 989240 h 1170715"/>
                  <a:gd name="connsiteX6-13" fmla="*/ 4240400 w 4421875"/>
                  <a:gd name="connsiteY6-14" fmla="*/ 1170715 h 1170715"/>
                  <a:gd name="connsiteX7-15" fmla="*/ 181475 w 4421875"/>
                  <a:gd name="connsiteY7-16" fmla="*/ 1170715 h 1170715"/>
                  <a:gd name="connsiteX8-17" fmla="*/ 0 w 4421875"/>
                  <a:gd name="connsiteY8-18" fmla="*/ 989240 h 1170715"/>
                  <a:gd name="connsiteX9" fmla="*/ 0 w 4421875"/>
                  <a:gd name="connsiteY9" fmla="*/ 263361 h 1170715"/>
                  <a:gd name="connsiteX0-19" fmla="*/ 0 w 4421875"/>
                  <a:gd name="connsiteY0-20" fmla="*/ 263361 h 1170719"/>
                  <a:gd name="connsiteX1-21" fmla="*/ 181475 w 4421875"/>
                  <a:gd name="connsiteY1-22" fmla="*/ 81886 h 1170719"/>
                  <a:gd name="connsiteX2-23" fmla="*/ 2442950 w 4421875"/>
                  <a:gd name="connsiteY2-24" fmla="*/ 0 h 1170719"/>
                  <a:gd name="connsiteX3-25" fmla="*/ 4240400 w 4421875"/>
                  <a:gd name="connsiteY3-26" fmla="*/ 81886 h 1170719"/>
                  <a:gd name="connsiteX4-27" fmla="*/ 4421875 w 4421875"/>
                  <a:gd name="connsiteY4-28" fmla="*/ 263361 h 1170719"/>
                  <a:gd name="connsiteX5-29" fmla="*/ 4421875 w 4421875"/>
                  <a:gd name="connsiteY5-30" fmla="*/ 989240 h 1170719"/>
                  <a:gd name="connsiteX6-31" fmla="*/ 4240400 w 4421875"/>
                  <a:gd name="connsiteY6-32" fmla="*/ 1170715 h 1170719"/>
                  <a:gd name="connsiteX7-33" fmla="*/ 2374711 w 4421875"/>
                  <a:gd name="connsiteY7-34" fmla="*/ 1023582 h 1170719"/>
                  <a:gd name="connsiteX8-35" fmla="*/ 181475 w 4421875"/>
                  <a:gd name="connsiteY8-36" fmla="*/ 1170715 h 1170719"/>
                  <a:gd name="connsiteX9-37" fmla="*/ 0 w 4421875"/>
                  <a:gd name="connsiteY9-38" fmla="*/ 989240 h 1170719"/>
                  <a:gd name="connsiteX10" fmla="*/ 0 w 4421875"/>
                  <a:gd name="connsiteY10" fmla="*/ 263361 h 1170719"/>
                  <a:gd name="connsiteX0-39" fmla="*/ 0 w 4421875"/>
                  <a:gd name="connsiteY0-40" fmla="*/ 306654 h 1214012"/>
                  <a:gd name="connsiteX1-41" fmla="*/ 181475 w 4421875"/>
                  <a:gd name="connsiteY1-42" fmla="*/ 125179 h 1214012"/>
                  <a:gd name="connsiteX2-43" fmla="*/ 532263 w 4421875"/>
                  <a:gd name="connsiteY2-44" fmla="*/ 2350 h 1214012"/>
                  <a:gd name="connsiteX3-45" fmla="*/ 2442950 w 4421875"/>
                  <a:gd name="connsiteY3-46" fmla="*/ 43293 h 1214012"/>
                  <a:gd name="connsiteX4-47" fmla="*/ 4240400 w 4421875"/>
                  <a:gd name="connsiteY4-48" fmla="*/ 125179 h 1214012"/>
                  <a:gd name="connsiteX5-49" fmla="*/ 4421875 w 4421875"/>
                  <a:gd name="connsiteY5-50" fmla="*/ 306654 h 1214012"/>
                  <a:gd name="connsiteX6-51" fmla="*/ 4421875 w 4421875"/>
                  <a:gd name="connsiteY6-52" fmla="*/ 1032533 h 1214012"/>
                  <a:gd name="connsiteX7-53" fmla="*/ 4240400 w 4421875"/>
                  <a:gd name="connsiteY7-54" fmla="*/ 1214008 h 1214012"/>
                  <a:gd name="connsiteX8-55" fmla="*/ 2374711 w 4421875"/>
                  <a:gd name="connsiteY8-56" fmla="*/ 1066875 h 1214012"/>
                  <a:gd name="connsiteX9-57" fmla="*/ 181475 w 4421875"/>
                  <a:gd name="connsiteY9-58" fmla="*/ 1214008 h 1214012"/>
                  <a:gd name="connsiteX10-59" fmla="*/ 0 w 4421875"/>
                  <a:gd name="connsiteY10-60" fmla="*/ 1032533 h 1214012"/>
                  <a:gd name="connsiteX11" fmla="*/ 0 w 4421875"/>
                  <a:gd name="connsiteY11" fmla="*/ 306654 h 1214012"/>
                  <a:gd name="connsiteX0-61" fmla="*/ 0 w 4421875"/>
                  <a:gd name="connsiteY0-62" fmla="*/ 307298 h 1214656"/>
                  <a:gd name="connsiteX1-63" fmla="*/ 181475 w 4421875"/>
                  <a:gd name="connsiteY1-64" fmla="*/ 125823 h 1214656"/>
                  <a:gd name="connsiteX2-65" fmla="*/ 532263 w 4421875"/>
                  <a:gd name="connsiteY2-66" fmla="*/ 2994 h 1214656"/>
                  <a:gd name="connsiteX3-67" fmla="*/ 2442950 w 4421875"/>
                  <a:gd name="connsiteY3-68" fmla="*/ 43937 h 1214656"/>
                  <a:gd name="connsiteX4-69" fmla="*/ 3753135 w 4421875"/>
                  <a:gd name="connsiteY4-70" fmla="*/ 16641 h 1214656"/>
                  <a:gd name="connsiteX5-71" fmla="*/ 4240400 w 4421875"/>
                  <a:gd name="connsiteY5-72" fmla="*/ 125823 h 1214656"/>
                  <a:gd name="connsiteX6-73" fmla="*/ 4421875 w 4421875"/>
                  <a:gd name="connsiteY6-74" fmla="*/ 307298 h 1214656"/>
                  <a:gd name="connsiteX7-75" fmla="*/ 4421875 w 4421875"/>
                  <a:gd name="connsiteY7-76" fmla="*/ 1033177 h 1214656"/>
                  <a:gd name="connsiteX8-77" fmla="*/ 4240400 w 4421875"/>
                  <a:gd name="connsiteY8-78" fmla="*/ 1214652 h 1214656"/>
                  <a:gd name="connsiteX9-79" fmla="*/ 2374711 w 4421875"/>
                  <a:gd name="connsiteY9-80" fmla="*/ 1067519 h 1214656"/>
                  <a:gd name="connsiteX10-81" fmla="*/ 181475 w 4421875"/>
                  <a:gd name="connsiteY10-82" fmla="*/ 1214652 h 1214656"/>
                  <a:gd name="connsiteX11-83" fmla="*/ 0 w 4421875"/>
                  <a:gd name="connsiteY11-84" fmla="*/ 1033177 h 1214656"/>
                  <a:gd name="connsiteX12" fmla="*/ 0 w 4421875"/>
                  <a:gd name="connsiteY12" fmla="*/ 307298 h 1214656"/>
                  <a:gd name="connsiteX0-85" fmla="*/ 0 w 4421875"/>
                  <a:gd name="connsiteY0-86" fmla="*/ 307298 h 1258588"/>
                  <a:gd name="connsiteX1-87" fmla="*/ 181475 w 4421875"/>
                  <a:gd name="connsiteY1-88" fmla="*/ 125823 h 1258588"/>
                  <a:gd name="connsiteX2-89" fmla="*/ 532263 w 4421875"/>
                  <a:gd name="connsiteY2-90" fmla="*/ 2994 h 1258588"/>
                  <a:gd name="connsiteX3-91" fmla="*/ 2442950 w 4421875"/>
                  <a:gd name="connsiteY3-92" fmla="*/ 43937 h 1258588"/>
                  <a:gd name="connsiteX4-93" fmla="*/ 3753135 w 4421875"/>
                  <a:gd name="connsiteY4-94" fmla="*/ 16641 h 1258588"/>
                  <a:gd name="connsiteX5-95" fmla="*/ 4240400 w 4421875"/>
                  <a:gd name="connsiteY5-96" fmla="*/ 125823 h 1258588"/>
                  <a:gd name="connsiteX6-97" fmla="*/ 4421875 w 4421875"/>
                  <a:gd name="connsiteY6-98" fmla="*/ 307298 h 1258588"/>
                  <a:gd name="connsiteX7-99" fmla="*/ 4421875 w 4421875"/>
                  <a:gd name="connsiteY7-100" fmla="*/ 1033177 h 1258588"/>
                  <a:gd name="connsiteX8-101" fmla="*/ 4240400 w 4421875"/>
                  <a:gd name="connsiteY8-102" fmla="*/ 1214652 h 1258588"/>
                  <a:gd name="connsiteX9-103" fmla="*/ 2374711 w 4421875"/>
                  <a:gd name="connsiteY9-104" fmla="*/ 1067519 h 1258588"/>
                  <a:gd name="connsiteX10-105" fmla="*/ 1282890 w 4421875"/>
                  <a:gd name="connsiteY10-106" fmla="*/ 1258588 h 1258588"/>
                  <a:gd name="connsiteX11-107" fmla="*/ 181475 w 4421875"/>
                  <a:gd name="connsiteY11-108" fmla="*/ 1214652 h 1258588"/>
                  <a:gd name="connsiteX12-109" fmla="*/ 0 w 4421875"/>
                  <a:gd name="connsiteY12-110" fmla="*/ 1033177 h 1258588"/>
                  <a:gd name="connsiteX13" fmla="*/ 0 w 4421875"/>
                  <a:gd name="connsiteY13" fmla="*/ 307298 h 1258588"/>
                  <a:gd name="connsiteX0-111" fmla="*/ 0 w 4421875"/>
                  <a:gd name="connsiteY0-112" fmla="*/ 307298 h 1258588"/>
                  <a:gd name="connsiteX1-113" fmla="*/ 181475 w 4421875"/>
                  <a:gd name="connsiteY1-114" fmla="*/ 125823 h 1258588"/>
                  <a:gd name="connsiteX2-115" fmla="*/ 532263 w 4421875"/>
                  <a:gd name="connsiteY2-116" fmla="*/ 2994 h 1258588"/>
                  <a:gd name="connsiteX3-117" fmla="*/ 2442950 w 4421875"/>
                  <a:gd name="connsiteY3-118" fmla="*/ 43937 h 1258588"/>
                  <a:gd name="connsiteX4-119" fmla="*/ 3753135 w 4421875"/>
                  <a:gd name="connsiteY4-120" fmla="*/ 16641 h 1258588"/>
                  <a:gd name="connsiteX5-121" fmla="*/ 4240400 w 4421875"/>
                  <a:gd name="connsiteY5-122" fmla="*/ 125823 h 1258588"/>
                  <a:gd name="connsiteX6-123" fmla="*/ 4421875 w 4421875"/>
                  <a:gd name="connsiteY6-124" fmla="*/ 307298 h 1258588"/>
                  <a:gd name="connsiteX7-125" fmla="*/ 4421875 w 4421875"/>
                  <a:gd name="connsiteY7-126" fmla="*/ 1033177 h 1258588"/>
                  <a:gd name="connsiteX8-127" fmla="*/ 4240400 w 4421875"/>
                  <a:gd name="connsiteY8-128" fmla="*/ 1214652 h 1258588"/>
                  <a:gd name="connsiteX9-129" fmla="*/ 2975212 w 4421875"/>
                  <a:gd name="connsiteY9-130" fmla="*/ 1217644 h 1258588"/>
                  <a:gd name="connsiteX10-131" fmla="*/ 2374711 w 4421875"/>
                  <a:gd name="connsiteY10-132" fmla="*/ 1067519 h 1258588"/>
                  <a:gd name="connsiteX11-133" fmla="*/ 1282890 w 4421875"/>
                  <a:gd name="connsiteY11-134" fmla="*/ 1258588 h 1258588"/>
                  <a:gd name="connsiteX12-135" fmla="*/ 181475 w 4421875"/>
                  <a:gd name="connsiteY12-136" fmla="*/ 1214652 h 1258588"/>
                  <a:gd name="connsiteX13-137" fmla="*/ 0 w 4421875"/>
                  <a:gd name="connsiteY13-138" fmla="*/ 1033177 h 1258588"/>
                  <a:gd name="connsiteX14" fmla="*/ 0 w 4421875"/>
                  <a:gd name="connsiteY14" fmla="*/ 307298 h 1258588"/>
                  <a:gd name="connsiteX0-139" fmla="*/ 0 w 4421875"/>
                  <a:gd name="connsiteY0-140" fmla="*/ 307298 h 1258588"/>
                  <a:gd name="connsiteX1-141" fmla="*/ 181475 w 4421875"/>
                  <a:gd name="connsiteY1-142" fmla="*/ 125823 h 1258588"/>
                  <a:gd name="connsiteX2-143" fmla="*/ 532263 w 4421875"/>
                  <a:gd name="connsiteY2-144" fmla="*/ 2994 h 1258588"/>
                  <a:gd name="connsiteX3-145" fmla="*/ 2442950 w 4421875"/>
                  <a:gd name="connsiteY3-146" fmla="*/ 43937 h 1258588"/>
                  <a:gd name="connsiteX4-147" fmla="*/ 3753135 w 4421875"/>
                  <a:gd name="connsiteY4-148" fmla="*/ 16641 h 1258588"/>
                  <a:gd name="connsiteX5-149" fmla="*/ 4240400 w 4421875"/>
                  <a:gd name="connsiteY5-150" fmla="*/ 125823 h 1258588"/>
                  <a:gd name="connsiteX6-151" fmla="*/ 4421875 w 4421875"/>
                  <a:gd name="connsiteY6-152" fmla="*/ 307298 h 1258588"/>
                  <a:gd name="connsiteX7-153" fmla="*/ 4421875 w 4421875"/>
                  <a:gd name="connsiteY7-154" fmla="*/ 1033177 h 1258588"/>
                  <a:gd name="connsiteX8-155" fmla="*/ 4240400 w 4421875"/>
                  <a:gd name="connsiteY8-156" fmla="*/ 1214652 h 1258588"/>
                  <a:gd name="connsiteX9-157" fmla="*/ 2975212 w 4421875"/>
                  <a:gd name="connsiteY9-158" fmla="*/ 1217644 h 1258588"/>
                  <a:gd name="connsiteX10-159" fmla="*/ 2374711 w 4421875"/>
                  <a:gd name="connsiteY10-160" fmla="*/ 1067519 h 1258588"/>
                  <a:gd name="connsiteX11-161" fmla="*/ 2197290 w 4421875"/>
                  <a:gd name="connsiteY11-162" fmla="*/ 1149406 h 1258588"/>
                  <a:gd name="connsiteX12-163" fmla="*/ 1282890 w 4421875"/>
                  <a:gd name="connsiteY12-164" fmla="*/ 1258588 h 1258588"/>
                  <a:gd name="connsiteX13-165" fmla="*/ 181475 w 4421875"/>
                  <a:gd name="connsiteY13-166" fmla="*/ 1214652 h 1258588"/>
                  <a:gd name="connsiteX14-167" fmla="*/ 0 w 4421875"/>
                  <a:gd name="connsiteY14-168" fmla="*/ 1033177 h 1258588"/>
                  <a:gd name="connsiteX15" fmla="*/ 0 w 4421875"/>
                  <a:gd name="connsiteY15" fmla="*/ 307298 h 1258588"/>
                  <a:gd name="connsiteX0-169" fmla="*/ 0 w 4421875"/>
                  <a:gd name="connsiteY0-170" fmla="*/ 307298 h 1258588"/>
                  <a:gd name="connsiteX1-171" fmla="*/ 181475 w 4421875"/>
                  <a:gd name="connsiteY1-172" fmla="*/ 125823 h 1258588"/>
                  <a:gd name="connsiteX2-173" fmla="*/ 532263 w 4421875"/>
                  <a:gd name="connsiteY2-174" fmla="*/ 2994 h 1258588"/>
                  <a:gd name="connsiteX3-175" fmla="*/ 2442950 w 4421875"/>
                  <a:gd name="connsiteY3-176" fmla="*/ 43937 h 1258588"/>
                  <a:gd name="connsiteX4-177" fmla="*/ 3753135 w 4421875"/>
                  <a:gd name="connsiteY4-178" fmla="*/ 16641 h 1258588"/>
                  <a:gd name="connsiteX5-179" fmla="*/ 4240400 w 4421875"/>
                  <a:gd name="connsiteY5-180" fmla="*/ 125823 h 1258588"/>
                  <a:gd name="connsiteX6-181" fmla="*/ 4421875 w 4421875"/>
                  <a:gd name="connsiteY6-182" fmla="*/ 307298 h 1258588"/>
                  <a:gd name="connsiteX7-183" fmla="*/ 4421875 w 4421875"/>
                  <a:gd name="connsiteY7-184" fmla="*/ 1033177 h 1258588"/>
                  <a:gd name="connsiteX8-185" fmla="*/ 4240400 w 4421875"/>
                  <a:gd name="connsiteY8-186" fmla="*/ 1214652 h 1258588"/>
                  <a:gd name="connsiteX9-187" fmla="*/ 2975212 w 4421875"/>
                  <a:gd name="connsiteY9-188" fmla="*/ 1217644 h 1258588"/>
                  <a:gd name="connsiteX10-189" fmla="*/ 2388359 w 4421875"/>
                  <a:gd name="connsiteY10-190" fmla="*/ 1244940 h 1258588"/>
                  <a:gd name="connsiteX11-191" fmla="*/ 2197290 w 4421875"/>
                  <a:gd name="connsiteY11-192" fmla="*/ 1149406 h 1258588"/>
                  <a:gd name="connsiteX12-193" fmla="*/ 1282890 w 4421875"/>
                  <a:gd name="connsiteY12-194" fmla="*/ 1258588 h 1258588"/>
                  <a:gd name="connsiteX13-195" fmla="*/ 181475 w 4421875"/>
                  <a:gd name="connsiteY13-196" fmla="*/ 1214652 h 1258588"/>
                  <a:gd name="connsiteX14-197" fmla="*/ 0 w 4421875"/>
                  <a:gd name="connsiteY14-198" fmla="*/ 1033177 h 1258588"/>
                  <a:gd name="connsiteX15-199" fmla="*/ 0 w 4421875"/>
                  <a:gd name="connsiteY15-200" fmla="*/ 307298 h 1258588"/>
                  <a:gd name="connsiteX0-201" fmla="*/ 0 w 4421875"/>
                  <a:gd name="connsiteY0-202" fmla="*/ 359558 h 1310848"/>
                  <a:gd name="connsiteX1-203" fmla="*/ 181475 w 4421875"/>
                  <a:gd name="connsiteY1-204" fmla="*/ 178083 h 1310848"/>
                  <a:gd name="connsiteX2-205" fmla="*/ 532263 w 4421875"/>
                  <a:gd name="connsiteY2-206" fmla="*/ 55254 h 1310848"/>
                  <a:gd name="connsiteX3-207" fmla="*/ 2129051 w 4421875"/>
                  <a:gd name="connsiteY3-208" fmla="*/ 663 h 1310848"/>
                  <a:gd name="connsiteX4-209" fmla="*/ 2442950 w 4421875"/>
                  <a:gd name="connsiteY4-210" fmla="*/ 96197 h 1310848"/>
                  <a:gd name="connsiteX5-211" fmla="*/ 3753135 w 4421875"/>
                  <a:gd name="connsiteY5-212" fmla="*/ 68901 h 1310848"/>
                  <a:gd name="connsiteX6-213" fmla="*/ 4240400 w 4421875"/>
                  <a:gd name="connsiteY6-214" fmla="*/ 178083 h 1310848"/>
                  <a:gd name="connsiteX7-215" fmla="*/ 4421875 w 4421875"/>
                  <a:gd name="connsiteY7-216" fmla="*/ 359558 h 1310848"/>
                  <a:gd name="connsiteX8-217" fmla="*/ 4421875 w 4421875"/>
                  <a:gd name="connsiteY8-218" fmla="*/ 1085437 h 1310848"/>
                  <a:gd name="connsiteX9-219" fmla="*/ 4240400 w 4421875"/>
                  <a:gd name="connsiteY9-220" fmla="*/ 1266912 h 1310848"/>
                  <a:gd name="connsiteX10-221" fmla="*/ 2975212 w 4421875"/>
                  <a:gd name="connsiteY10-222" fmla="*/ 1269904 h 1310848"/>
                  <a:gd name="connsiteX11-223" fmla="*/ 2388359 w 4421875"/>
                  <a:gd name="connsiteY11-224" fmla="*/ 1297200 h 1310848"/>
                  <a:gd name="connsiteX12-225" fmla="*/ 2197290 w 4421875"/>
                  <a:gd name="connsiteY12-226" fmla="*/ 1201666 h 1310848"/>
                  <a:gd name="connsiteX13-227" fmla="*/ 1282890 w 4421875"/>
                  <a:gd name="connsiteY13-228" fmla="*/ 1310848 h 1310848"/>
                  <a:gd name="connsiteX14-229" fmla="*/ 181475 w 4421875"/>
                  <a:gd name="connsiteY14-230" fmla="*/ 1266912 h 1310848"/>
                  <a:gd name="connsiteX15-231" fmla="*/ 0 w 4421875"/>
                  <a:gd name="connsiteY15-232" fmla="*/ 1085437 h 1310848"/>
                  <a:gd name="connsiteX16" fmla="*/ 0 w 4421875"/>
                  <a:gd name="connsiteY16" fmla="*/ 359558 h 1310848"/>
                  <a:gd name="connsiteX0-233" fmla="*/ 0 w 4421875"/>
                  <a:gd name="connsiteY0-234" fmla="*/ 359558 h 1310848"/>
                  <a:gd name="connsiteX1-235" fmla="*/ 181475 w 4421875"/>
                  <a:gd name="connsiteY1-236" fmla="*/ 178083 h 1310848"/>
                  <a:gd name="connsiteX2-237" fmla="*/ 532263 w 4421875"/>
                  <a:gd name="connsiteY2-238" fmla="*/ 55254 h 1310848"/>
                  <a:gd name="connsiteX3-239" fmla="*/ 2129051 w 4421875"/>
                  <a:gd name="connsiteY3-240" fmla="*/ 663 h 1310848"/>
                  <a:gd name="connsiteX4-241" fmla="*/ 2442950 w 4421875"/>
                  <a:gd name="connsiteY4-242" fmla="*/ 96197 h 1310848"/>
                  <a:gd name="connsiteX5-243" fmla="*/ 3753135 w 4421875"/>
                  <a:gd name="connsiteY5-244" fmla="*/ 68901 h 1310848"/>
                  <a:gd name="connsiteX6-245" fmla="*/ 4240400 w 4421875"/>
                  <a:gd name="connsiteY6-246" fmla="*/ 178083 h 1310848"/>
                  <a:gd name="connsiteX7-247" fmla="*/ 4421875 w 4421875"/>
                  <a:gd name="connsiteY7-248" fmla="*/ 359558 h 1310848"/>
                  <a:gd name="connsiteX8-249" fmla="*/ 4421875 w 4421875"/>
                  <a:gd name="connsiteY8-250" fmla="*/ 1085437 h 1310848"/>
                  <a:gd name="connsiteX9-251" fmla="*/ 4240400 w 4421875"/>
                  <a:gd name="connsiteY9-252" fmla="*/ 1266912 h 1310848"/>
                  <a:gd name="connsiteX10-253" fmla="*/ 2975212 w 4421875"/>
                  <a:gd name="connsiteY10-254" fmla="*/ 1269904 h 1310848"/>
                  <a:gd name="connsiteX11-255" fmla="*/ 2388359 w 4421875"/>
                  <a:gd name="connsiteY11-256" fmla="*/ 1297200 h 1310848"/>
                  <a:gd name="connsiteX12-257" fmla="*/ 2197290 w 4421875"/>
                  <a:gd name="connsiteY12-258" fmla="*/ 1201666 h 1310848"/>
                  <a:gd name="connsiteX13-259" fmla="*/ 1282890 w 4421875"/>
                  <a:gd name="connsiteY13-260" fmla="*/ 1310848 h 1310848"/>
                  <a:gd name="connsiteX14-261" fmla="*/ 181475 w 4421875"/>
                  <a:gd name="connsiteY14-262" fmla="*/ 1266912 h 1310848"/>
                  <a:gd name="connsiteX15-263" fmla="*/ 0 w 4421875"/>
                  <a:gd name="connsiteY15-264" fmla="*/ 1085437 h 1310848"/>
                  <a:gd name="connsiteX16-265" fmla="*/ 163773 w 4421875"/>
                  <a:gd name="connsiteY16-266" fmla="*/ 901415 h 1310848"/>
                  <a:gd name="connsiteX17" fmla="*/ 0 w 4421875"/>
                  <a:gd name="connsiteY17" fmla="*/ 359558 h 1310848"/>
                  <a:gd name="connsiteX0-267" fmla="*/ 0 w 4531184"/>
                  <a:gd name="connsiteY0-268" fmla="*/ 359558 h 1310848"/>
                  <a:gd name="connsiteX1-269" fmla="*/ 181475 w 4531184"/>
                  <a:gd name="connsiteY1-270" fmla="*/ 178083 h 1310848"/>
                  <a:gd name="connsiteX2-271" fmla="*/ 532263 w 4531184"/>
                  <a:gd name="connsiteY2-272" fmla="*/ 55254 h 1310848"/>
                  <a:gd name="connsiteX3-273" fmla="*/ 2129051 w 4531184"/>
                  <a:gd name="connsiteY3-274" fmla="*/ 663 h 1310848"/>
                  <a:gd name="connsiteX4-275" fmla="*/ 2442950 w 4531184"/>
                  <a:gd name="connsiteY4-276" fmla="*/ 96197 h 1310848"/>
                  <a:gd name="connsiteX5-277" fmla="*/ 3753135 w 4531184"/>
                  <a:gd name="connsiteY5-278" fmla="*/ 68901 h 1310848"/>
                  <a:gd name="connsiteX6-279" fmla="*/ 4240400 w 4531184"/>
                  <a:gd name="connsiteY6-280" fmla="*/ 178083 h 1310848"/>
                  <a:gd name="connsiteX7-281" fmla="*/ 4421875 w 4531184"/>
                  <a:gd name="connsiteY7-282" fmla="*/ 359558 h 1310848"/>
                  <a:gd name="connsiteX8-283" fmla="*/ 4531057 w 4531184"/>
                  <a:gd name="connsiteY8-284" fmla="*/ 642107 h 1310848"/>
                  <a:gd name="connsiteX9-285" fmla="*/ 4421875 w 4531184"/>
                  <a:gd name="connsiteY9-286" fmla="*/ 1085437 h 1310848"/>
                  <a:gd name="connsiteX10-287" fmla="*/ 4240400 w 4531184"/>
                  <a:gd name="connsiteY10-288" fmla="*/ 1266912 h 1310848"/>
                  <a:gd name="connsiteX11-289" fmla="*/ 2975212 w 4531184"/>
                  <a:gd name="connsiteY11-290" fmla="*/ 1269904 h 1310848"/>
                  <a:gd name="connsiteX12-291" fmla="*/ 2388359 w 4531184"/>
                  <a:gd name="connsiteY12-292" fmla="*/ 1297200 h 1310848"/>
                  <a:gd name="connsiteX13-293" fmla="*/ 2197290 w 4531184"/>
                  <a:gd name="connsiteY13-294" fmla="*/ 1201666 h 1310848"/>
                  <a:gd name="connsiteX14-295" fmla="*/ 1282890 w 4531184"/>
                  <a:gd name="connsiteY14-296" fmla="*/ 1310848 h 1310848"/>
                  <a:gd name="connsiteX15-297" fmla="*/ 181475 w 4531184"/>
                  <a:gd name="connsiteY15-298" fmla="*/ 1266912 h 1310848"/>
                  <a:gd name="connsiteX16-299" fmla="*/ 0 w 4531184"/>
                  <a:gd name="connsiteY16-300" fmla="*/ 1085437 h 1310848"/>
                  <a:gd name="connsiteX17-301" fmla="*/ 163773 w 4531184"/>
                  <a:gd name="connsiteY17-302" fmla="*/ 901415 h 1310848"/>
                  <a:gd name="connsiteX18" fmla="*/ 0 w 4531184"/>
                  <a:gd name="connsiteY18" fmla="*/ 359558 h 13108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265" y="connsiteY16-266"/>
                  </a:cxn>
                  <a:cxn ang="0">
                    <a:pos x="connsiteX17-301" y="connsiteY17-302"/>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1" fmla="*/ 0 w 4421875"/>
                  <a:gd name="connsiteY0-2" fmla="*/ 263361 h 1170715"/>
                  <a:gd name="connsiteX1-3" fmla="*/ 181475 w 4421875"/>
                  <a:gd name="connsiteY1-4" fmla="*/ 81886 h 1170715"/>
                  <a:gd name="connsiteX2-5" fmla="*/ 2442950 w 4421875"/>
                  <a:gd name="connsiteY2-6" fmla="*/ 0 h 1170715"/>
                  <a:gd name="connsiteX3-7" fmla="*/ 4240400 w 4421875"/>
                  <a:gd name="connsiteY3-8" fmla="*/ 81886 h 1170715"/>
                  <a:gd name="connsiteX4-9" fmla="*/ 4421875 w 4421875"/>
                  <a:gd name="connsiteY4-10" fmla="*/ 263361 h 1170715"/>
                  <a:gd name="connsiteX5-11" fmla="*/ 4421875 w 4421875"/>
                  <a:gd name="connsiteY5-12" fmla="*/ 989240 h 1170715"/>
                  <a:gd name="connsiteX6-13" fmla="*/ 4240400 w 4421875"/>
                  <a:gd name="connsiteY6-14" fmla="*/ 1170715 h 1170715"/>
                  <a:gd name="connsiteX7-15" fmla="*/ 181475 w 4421875"/>
                  <a:gd name="connsiteY7-16" fmla="*/ 1170715 h 1170715"/>
                  <a:gd name="connsiteX8-17" fmla="*/ 0 w 4421875"/>
                  <a:gd name="connsiteY8-18" fmla="*/ 989240 h 1170715"/>
                  <a:gd name="connsiteX9" fmla="*/ 0 w 4421875"/>
                  <a:gd name="connsiteY9" fmla="*/ 263361 h 1170715"/>
                  <a:gd name="connsiteX0-19" fmla="*/ 0 w 4421875"/>
                  <a:gd name="connsiteY0-20" fmla="*/ 263361 h 1170719"/>
                  <a:gd name="connsiteX1-21" fmla="*/ 181475 w 4421875"/>
                  <a:gd name="connsiteY1-22" fmla="*/ 81886 h 1170719"/>
                  <a:gd name="connsiteX2-23" fmla="*/ 2442950 w 4421875"/>
                  <a:gd name="connsiteY2-24" fmla="*/ 0 h 1170719"/>
                  <a:gd name="connsiteX3-25" fmla="*/ 4240400 w 4421875"/>
                  <a:gd name="connsiteY3-26" fmla="*/ 81886 h 1170719"/>
                  <a:gd name="connsiteX4-27" fmla="*/ 4421875 w 4421875"/>
                  <a:gd name="connsiteY4-28" fmla="*/ 263361 h 1170719"/>
                  <a:gd name="connsiteX5-29" fmla="*/ 4421875 w 4421875"/>
                  <a:gd name="connsiteY5-30" fmla="*/ 989240 h 1170719"/>
                  <a:gd name="connsiteX6-31" fmla="*/ 4240400 w 4421875"/>
                  <a:gd name="connsiteY6-32" fmla="*/ 1170715 h 1170719"/>
                  <a:gd name="connsiteX7-33" fmla="*/ 2374711 w 4421875"/>
                  <a:gd name="connsiteY7-34" fmla="*/ 1023582 h 1170719"/>
                  <a:gd name="connsiteX8-35" fmla="*/ 181475 w 4421875"/>
                  <a:gd name="connsiteY8-36" fmla="*/ 1170715 h 1170719"/>
                  <a:gd name="connsiteX9-37" fmla="*/ 0 w 4421875"/>
                  <a:gd name="connsiteY9-38" fmla="*/ 989240 h 1170719"/>
                  <a:gd name="connsiteX10" fmla="*/ 0 w 4421875"/>
                  <a:gd name="connsiteY10" fmla="*/ 263361 h 1170719"/>
                  <a:gd name="connsiteX0-39" fmla="*/ 0 w 4421875"/>
                  <a:gd name="connsiteY0-40" fmla="*/ 306654 h 1214012"/>
                  <a:gd name="connsiteX1-41" fmla="*/ 181475 w 4421875"/>
                  <a:gd name="connsiteY1-42" fmla="*/ 125179 h 1214012"/>
                  <a:gd name="connsiteX2-43" fmla="*/ 532263 w 4421875"/>
                  <a:gd name="connsiteY2-44" fmla="*/ 2350 h 1214012"/>
                  <a:gd name="connsiteX3-45" fmla="*/ 2442950 w 4421875"/>
                  <a:gd name="connsiteY3-46" fmla="*/ 43293 h 1214012"/>
                  <a:gd name="connsiteX4-47" fmla="*/ 4240400 w 4421875"/>
                  <a:gd name="connsiteY4-48" fmla="*/ 125179 h 1214012"/>
                  <a:gd name="connsiteX5-49" fmla="*/ 4421875 w 4421875"/>
                  <a:gd name="connsiteY5-50" fmla="*/ 306654 h 1214012"/>
                  <a:gd name="connsiteX6-51" fmla="*/ 4421875 w 4421875"/>
                  <a:gd name="connsiteY6-52" fmla="*/ 1032533 h 1214012"/>
                  <a:gd name="connsiteX7-53" fmla="*/ 4240400 w 4421875"/>
                  <a:gd name="connsiteY7-54" fmla="*/ 1214008 h 1214012"/>
                  <a:gd name="connsiteX8-55" fmla="*/ 2374711 w 4421875"/>
                  <a:gd name="connsiteY8-56" fmla="*/ 1066875 h 1214012"/>
                  <a:gd name="connsiteX9-57" fmla="*/ 181475 w 4421875"/>
                  <a:gd name="connsiteY9-58" fmla="*/ 1214008 h 1214012"/>
                  <a:gd name="connsiteX10-59" fmla="*/ 0 w 4421875"/>
                  <a:gd name="connsiteY10-60" fmla="*/ 1032533 h 1214012"/>
                  <a:gd name="connsiteX11" fmla="*/ 0 w 4421875"/>
                  <a:gd name="connsiteY11" fmla="*/ 306654 h 1214012"/>
                  <a:gd name="connsiteX0-61" fmla="*/ 0 w 4421875"/>
                  <a:gd name="connsiteY0-62" fmla="*/ 307298 h 1214656"/>
                  <a:gd name="connsiteX1-63" fmla="*/ 181475 w 4421875"/>
                  <a:gd name="connsiteY1-64" fmla="*/ 125823 h 1214656"/>
                  <a:gd name="connsiteX2-65" fmla="*/ 532263 w 4421875"/>
                  <a:gd name="connsiteY2-66" fmla="*/ 2994 h 1214656"/>
                  <a:gd name="connsiteX3-67" fmla="*/ 2442950 w 4421875"/>
                  <a:gd name="connsiteY3-68" fmla="*/ 43937 h 1214656"/>
                  <a:gd name="connsiteX4-69" fmla="*/ 3753135 w 4421875"/>
                  <a:gd name="connsiteY4-70" fmla="*/ 16641 h 1214656"/>
                  <a:gd name="connsiteX5-71" fmla="*/ 4240400 w 4421875"/>
                  <a:gd name="connsiteY5-72" fmla="*/ 125823 h 1214656"/>
                  <a:gd name="connsiteX6-73" fmla="*/ 4421875 w 4421875"/>
                  <a:gd name="connsiteY6-74" fmla="*/ 307298 h 1214656"/>
                  <a:gd name="connsiteX7-75" fmla="*/ 4421875 w 4421875"/>
                  <a:gd name="connsiteY7-76" fmla="*/ 1033177 h 1214656"/>
                  <a:gd name="connsiteX8-77" fmla="*/ 4240400 w 4421875"/>
                  <a:gd name="connsiteY8-78" fmla="*/ 1214652 h 1214656"/>
                  <a:gd name="connsiteX9-79" fmla="*/ 2374711 w 4421875"/>
                  <a:gd name="connsiteY9-80" fmla="*/ 1067519 h 1214656"/>
                  <a:gd name="connsiteX10-81" fmla="*/ 181475 w 4421875"/>
                  <a:gd name="connsiteY10-82" fmla="*/ 1214652 h 1214656"/>
                  <a:gd name="connsiteX11-83" fmla="*/ 0 w 4421875"/>
                  <a:gd name="connsiteY11-84" fmla="*/ 1033177 h 1214656"/>
                  <a:gd name="connsiteX12" fmla="*/ 0 w 4421875"/>
                  <a:gd name="connsiteY12" fmla="*/ 307298 h 1214656"/>
                  <a:gd name="connsiteX0-85" fmla="*/ 0 w 4421875"/>
                  <a:gd name="connsiteY0-86" fmla="*/ 307298 h 1258588"/>
                  <a:gd name="connsiteX1-87" fmla="*/ 181475 w 4421875"/>
                  <a:gd name="connsiteY1-88" fmla="*/ 125823 h 1258588"/>
                  <a:gd name="connsiteX2-89" fmla="*/ 532263 w 4421875"/>
                  <a:gd name="connsiteY2-90" fmla="*/ 2994 h 1258588"/>
                  <a:gd name="connsiteX3-91" fmla="*/ 2442950 w 4421875"/>
                  <a:gd name="connsiteY3-92" fmla="*/ 43937 h 1258588"/>
                  <a:gd name="connsiteX4-93" fmla="*/ 3753135 w 4421875"/>
                  <a:gd name="connsiteY4-94" fmla="*/ 16641 h 1258588"/>
                  <a:gd name="connsiteX5-95" fmla="*/ 4240400 w 4421875"/>
                  <a:gd name="connsiteY5-96" fmla="*/ 125823 h 1258588"/>
                  <a:gd name="connsiteX6-97" fmla="*/ 4421875 w 4421875"/>
                  <a:gd name="connsiteY6-98" fmla="*/ 307298 h 1258588"/>
                  <a:gd name="connsiteX7-99" fmla="*/ 4421875 w 4421875"/>
                  <a:gd name="connsiteY7-100" fmla="*/ 1033177 h 1258588"/>
                  <a:gd name="connsiteX8-101" fmla="*/ 4240400 w 4421875"/>
                  <a:gd name="connsiteY8-102" fmla="*/ 1214652 h 1258588"/>
                  <a:gd name="connsiteX9-103" fmla="*/ 2374711 w 4421875"/>
                  <a:gd name="connsiteY9-104" fmla="*/ 1067519 h 1258588"/>
                  <a:gd name="connsiteX10-105" fmla="*/ 1282890 w 4421875"/>
                  <a:gd name="connsiteY10-106" fmla="*/ 1258588 h 1258588"/>
                  <a:gd name="connsiteX11-107" fmla="*/ 181475 w 4421875"/>
                  <a:gd name="connsiteY11-108" fmla="*/ 1214652 h 1258588"/>
                  <a:gd name="connsiteX12-109" fmla="*/ 0 w 4421875"/>
                  <a:gd name="connsiteY12-110" fmla="*/ 1033177 h 1258588"/>
                  <a:gd name="connsiteX13" fmla="*/ 0 w 4421875"/>
                  <a:gd name="connsiteY13" fmla="*/ 307298 h 1258588"/>
                  <a:gd name="connsiteX0-111" fmla="*/ 0 w 4421875"/>
                  <a:gd name="connsiteY0-112" fmla="*/ 307298 h 1258588"/>
                  <a:gd name="connsiteX1-113" fmla="*/ 181475 w 4421875"/>
                  <a:gd name="connsiteY1-114" fmla="*/ 125823 h 1258588"/>
                  <a:gd name="connsiteX2-115" fmla="*/ 532263 w 4421875"/>
                  <a:gd name="connsiteY2-116" fmla="*/ 2994 h 1258588"/>
                  <a:gd name="connsiteX3-117" fmla="*/ 2442950 w 4421875"/>
                  <a:gd name="connsiteY3-118" fmla="*/ 43937 h 1258588"/>
                  <a:gd name="connsiteX4-119" fmla="*/ 3753135 w 4421875"/>
                  <a:gd name="connsiteY4-120" fmla="*/ 16641 h 1258588"/>
                  <a:gd name="connsiteX5-121" fmla="*/ 4240400 w 4421875"/>
                  <a:gd name="connsiteY5-122" fmla="*/ 125823 h 1258588"/>
                  <a:gd name="connsiteX6-123" fmla="*/ 4421875 w 4421875"/>
                  <a:gd name="connsiteY6-124" fmla="*/ 307298 h 1258588"/>
                  <a:gd name="connsiteX7-125" fmla="*/ 4421875 w 4421875"/>
                  <a:gd name="connsiteY7-126" fmla="*/ 1033177 h 1258588"/>
                  <a:gd name="connsiteX8-127" fmla="*/ 4240400 w 4421875"/>
                  <a:gd name="connsiteY8-128" fmla="*/ 1214652 h 1258588"/>
                  <a:gd name="connsiteX9-129" fmla="*/ 2975212 w 4421875"/>
                  <a:gd name="connsiteY9-130" fmla="*/ 1217644 h 1258588"/>
                  <a:gd name="connsiteX10-131" fmla="*/ 2374711 w 4421875"/>
                  <a:gd name="connsiteY10-132" fmla="*/ 1067519 h 1258588"/>
                  <a:gd name="connsiteX11-133" fmla="*/ 1282890 w 4421875"/>
                  <a:gd name="connsiteY11-134" fmla="*/ 1258588 h 1258588"/>
                  <a:gd name="connsiteX12-135" fmla="*/ 181475 w 4421875"/>
                  <a:gd name="connsiteY12-136" fmla="*/ 1214652 h 1258588"/>
                  <a:gd name="connsiteX13-137" fmla="*/ 0 w 4421875"/>
                  <a:gd name="connsiteY13-138" fmla="*/ 1033177 h 1258588"/>
                  <a:gd name="connsiteX14" fmla="*/ 0 w 4421875"/>
                  <a:gd name="connsiteY14" fmla="*/ 307298 h 1258588"/>
                  <a:gd name="connsiteX0-139" fmla="*/ 0 w 4421875"/>
                  <a:gd name="connsiteY0-140" fmla="*/ 307298 h 1258588"/>
                  <a:gd name="connsiteX1-141" fmla="*/ 181475 w 4421875"/>
                  <a:gd name="connsiteY1-142" fmla="*/ 125823 h 1258588"/>
                  <a:gd name="connsiteX2-143" fmla="*/ 532263 w 4421875"/>
                  <a:gd name="connsiteY2-144" fmla="*/ 2994 h 1258588"/>
                  <a:gd name="connsiteX3-145" fmla="*/ 2442950 w 4421875"/>
                  <a:gd name="connsiteY3-146" fmla="*/ 43937 h 1258588"/>
                  <a:gd name="connsiteX4-147" fmla="*/ 3753135 w 4421875"/>
                  <a:gd name="connsiteY4-148" fmla="*/ 16641 h 1258588"/>
                  <a:gd name="connsiteX5-149" fmla="*/ 4240400 w 4421875"/>
                  <a:gd name="connsiteY5-150" fmla="*/ 125823 h 1258588"/>
                  <a:gd name="connsiteX6-151" fmla="*/ 4421875 w 4421875"/>
                  <a:gd name="connsiteY6-152" fmla="*/ 307298 h 1258588"/>
                  <a:gd name="connsiteX7-153" fmla="*/ 4421875 w 4421875"/>
                  <a:gd name="connsiteY7-154" fmla="*/ 1033177 h 1258588"/>
                  <a:gd name="connsiteX8-155" fmla="*/ 4240400 w 4421875"/>
                  <a:gd name="connsiteY8-156" fmla="*/ 1214652 h 1258588"/>
                  <a:gd name="connsiteX9-157" fmla="*/ 2975212 w 4421875"/>
                  <a:gd name="connsiteY9-158" fmla="*/ 1217644 h 1258588"/>
                  <a:gd name="connsiteX10-159" fmla="*/ 2374711 w 4421875"/>
                  <a:gd name="connsiteY10-160" fmla="*/ 1067519 h 1258588"/>
                  <a:gd name="connsiteX11-161" fmla="*/ 2197290 w 4421875"/>
                  <a:gd name="connsiteY11-162" fmla="*/ 1149406 h 1258588"/>
                  <a:gd name="connsiteX12-163" fmla="*/ 1282890 w 4421875"/>
                  <a:gd name="connsiteY12-164" fmla="*/ 1258588 h 1258588"/>
                  <a:gd name="connsiteX13-165" fmla="*/ 181475 w 4421875"/>
                  <a:gd name="connsiteY13-166" fmla="*/ 1214652 h 1258588"/>
                  <a:gd name="connsiteX14-167" fmla="*/ 0 w 4421875"/>
                  <a:gd name="connsiteY14-168" fmla="*/ 1033177 h 1258588"/>
                  <a:gd name="connsiteX15" fmla="*/ 0 w 4421875"/>
                  <a:gd name="connsiteY15" fmla="*/ 307298 h 1258588"/>
                  <a:gd name="connsiteX0-169" fmla="*/ 0 w 4421875"/>
                  <a:gd name="connsiteY0-170" fmla="*/ 307298 h 1258588"/>
                  <a:gd name="connsiteX1-171" fmla="*/ 181475 w 4421875"/>
                  <a:gd name="connsiteY1-172" fmla="*/ 125823 h 1258588"/>
                  <a:gd name="connsiteX2-173" fmla="*/ 532263 w 4421875"/>
                  <a:gd name="connsiteY2-174" fmla="*/ 2994 h 1258588"/>
                  <a:gd name="connsiteX3-175" fmla="*/ 2442950 w 4421875"/>
                  <a:gd name="connsiteY3-176" fmla="*/ 43937 h 1258588"/>
                  <a:gd name="connsiteX4-177" fmla="*/ 3753135 w 4421875"/>
                  <a:gd name="connsiteY4-178" fmla="*/ 16641 h 1258588"/>
                  <a:gd name="connsiteX5-179" fmla="*/ 4240400 w 4421875"/>
                  <a:gd name="connsiteY5-180" fmla="*/ 125823 h 1258588"/>
                  <a:gd name="connsiteX6-181" fmla="*/ 4421875 w 4421875"/>
                  <a:gd name="connsiteY6-182" fmla="*/ 307298 h 1258588"/>
                  <a:gd name="connsiteX7-183" fmla="*/ 4421875 w 4421875"/>
                  <a:gd name="connsiteY7-184" fmla="*/ 1033177 h 1258588"/>
                  <a:gd name="connsiteX8-185" fmla="*/ 4240400 w 4421875"/>
                  <a:gd name="connsiteY8-186" fmla="*/ 1214652 h 1258588"/>
                  <a:gd name="connsiteX9-187" fmla="*/ 2975212 w 4421875"/>
                  <a:gd name="connsiteY9-188" fmla="*/ 1217644 h 1258588"/>
                  <a:gd name="connsiteX10-189" fmla="*/ 2388359 w 4421875"/>
                  <a:gd name="connsiteY10-190" fmla="*/ 1244940 h 1258588"/>
                  <a:gd name="connsiteX11-191" fmla="*/ 2197290 w 4421875"/>
                  <a:gd name="connsiteY11-192" fmla="*/ 1149406 h 1258588"/>
                  <a:gd name="connsiteX12-193" fmla="*/ 1282890 w 4421875"/>
                  <a:gd name="connsiteY12-194" fmla="*/ 1258588 h 1258588"/>
                  <a:gd name="connsiteX13-195" fmla="*/ 181475 w 4421875"/>
                  <a:gd name="connsiteY13-196" fmla="*/ 1214652 h 1258588"/>
                  <a:gd name="connsiteX14-197" fmla="*/ 0 w 4421875"/>
                  <a:gd name="connsiteY14-198" fmla="*/ 1033177 h 1258588"/>
                  <a:gd name="connsiteX15-199" fmla="*/ 0 w 4421875"/>
                  <a:gd name="connsiteY15-200" fmla="*/ 307298 h 1258588"/>
                  <a:gd name="connsiteX0-201" fmla="*/ 0 w 4421875"/>
                  <a:gd name="connsiteY0-202" fmla="*/ 359558 h 1310848"/>
                  <a:gd name="connsiteX1-203" fmla="*/ 181475 w 4421875"/>
                  <a:gd name="connsiteY1-204" fmla="*/ 178083 h 1310848"/>
                  <a:gd name="connsiteX2-205" fmla="*/ 532263 w 4421875"/>
                  <a:gd name="connsiteY2-206" fmla="*/ 55254 h 1310848"/>
                  <a:gd name="connsiteX3-207" fmla="*/ 2129051 w 4421875"/>
                  <a:gd name="connsiteY3-208" fmla="*/ 663 h 1310848"/>
                  <a:gd name="connsiteX4-209" fmla="*/ 2442950 w 4421875"/>
                  <a:gd name="connsiteY4-210" fmla="*/ 96197 h 1310848"/>
                  <a:gd name="connsiteX5-211" fmla="*/ 3753135 w 4421875"/>
                  <a:gd name="connsiteY5-212" fmla="*/ 68901 h 1310848"/>
                  <a:gd name="connsiteX6-213" fmla="*/ 4240400 w 4421875"/>
                  <a:gd name="connsiteY6-214" fmla="*/ 178083 h 1310848"/>
                  <a:gd name="connsiteX7-215" fmla="*/ 4421875 w 4421875"/>
                  <a:gd name="connsiteY7-216" fmla="*/ 359558 h 1310848"/>
                  <a:gd name="connsiteX8-217" fmla="*/ 4421875 w 4421875"/>
                  <a:gd name="connsiteY8-218" fmla="*/ 1085437 h 1310848"/>
                  <a:gd name="connsiteX9-219" fmla="*/ 4240400 w 4421875"/>
                  <a:gd name="connsiteY9-220" fmla="*/ 1266912 h 1310848"/>
                  <a:gd name="connsiteX10-221" fmla="*/ 2975212 w 4421875"/>
                  <a:gd name="connsiteY10-222" fmla="*/ 1269904 h 1310848"/>
                  <a:gd name="connsiteX11-223" fmla="*/ 2388359 w 4421875"/>
                  <a:gd name="connsiteY11-224" fmla="*/ 1297200 h 1310848"/>
                  <a:gd name="connsiteX12-225" fmla="*/ 2197290 w 4421875"/>
                  <a:gd name="connsiteY12-226" fmla="*/ 1201666 h 1310848"/>
                  <a:gd name="connsiteX13-227" fmla="*/ 1282890 w 4421875"/>
                  <a:gd name="connsiteY13-228" fmla="*/ 1310848 h 1310848"/>
                  <a:gd name="connsiteX14-229" fmla="*/ 181475 w 4421875"/>
                  <a:gd name="connsiteY14-230" fmla="*/ 1266912 h 1310848"/>
                  <a:gd name="connsiteX15-231" fmla="*/ 0 w 4421875"/>
                  <a:gd name="connsiteY15-232" fmla="*/ 1085437 h 1310848"/>
                  <a:gd name="connsiteX16" fmla="*/ 0 w 4421875"/>
                  <a:gd name="connsiteY16" fmla="*/ 359558 h 1310848"/>
                  <a:gd name="connsiteX0-233" fmla="*/ 0 w 4421875"/>
                  <a:gd name="connsiteY0-234" fmla="*/ 359558 h 1310848"/>
                  <a:gd name="connsiteX1-235" fmla="*/ 181475 w 4421875"/>
                  <a:gd name="connsiteY1-236" fmla="*/ 178083 h 1310848"/>
                  <a:gd name="connsiteX2-237" fmla="*/ 532263 w 4421875"/>
                  <a:gd name="connsiteY2-238" fmla="*/ 55254 h 1310848"/>
                  <a:gd name="connsiteX3-239" fmla="*/ 2129051 w 4421875"/>
                  <a:gd name="connsiteY3-240" fmla="*/ 663 h 1310848"/>
                  <a:gd name="connsiteX4-241" fmla="*/ 2442950 w 4421875"/>
                  <a:gd name="connsiteY4-242" fmla="*/ 96197 h 1310848"/>
                  <a:gd name="connsiteX5-243" fmla="*/ 3753135 w 4421875"/>
                  <a:gd name="connsiteY5-244" fmla="*/ 68901 h 1310848"/>
                  <a:gd name="connsiteX6-245" fmla="*/ 4240400 w 4421875"/>
                  <a:gd name="connsiteY6-246" fmla="*/ 178083 h 1310848"/>
                  <a:gd name="connsiteX7-247" fmla="*/ 4421875 w 4421875"/>
                  <a:gd name="connsiteY7-248" fmla="*/ 359558 h 1310848"/>
                  <a:gd name="connsiteX8-249" fmla="*/ 4421875 w 4421875"/>
                  <a:gd name="connsiteY8-250" fmla="*/ 1085437 h 1310848"/>
                  <a:gd name="connsiteX9-251" fmla="*/ 4240400 w 4421875"/>
                  <a:gd name="connsiteY9-252" fmla="*/ 1266912 h 1310848"/>
                  <a:gd name="connsiteX10-253" fmla="*/ 2975212 w 4421875"/>
                  <a:gd name="connsiteY10-254" fmla="*/ 1269904 h 1310848"/>
                  <a:gd name="connsiteX11-255" fmla="*/ 2388359 w 4421875"/>
                  <a:gd name="connsiteY11-256" fmla="*/ 1297200 h 1310848"/>
                  <a:gd name="connsiteX12-257" fmla="*/ 2197290 w 4421875"/>
                  <a:gd name="connsiteY12-258" fmla="*/ 1201666 h 1310848"/>
                  <a:gd name="connsiteX13-259" fmla="*/ 1282890 w 4421875"/>
                  <a:gd name="connsiteY13-260" fmla="*/ 1310848 h 1310848"/>
                  <a:gd name="connsiteX14-261" fmla="*/ 181475 w 4421875"/>
                  <a:gd name="connsiteY14-262" fmla="*/ 1266912 h 1310848"/>
                  <a:gd name="connsiteX15-263" fmla="*/ 0 w 4421875"/>
                  <a:gd name="connsiteY15-264" fmla="*/ 1085437 h 1310848"/>
                  <a:gd name="connsiteX16-265" fmla="*/ 163773 w 4421875"/>
                  <a:gd name="connsiteY16-266" fmla="*/ 901415 h 1310848"/>
                  <a:gd name="connsiteX17" fmla="*/ 0 w 4421875"/>
                  <a:gd name="connsiteY17" fmla="*/ 359558 h 1310848"/>
                  <a:gd name="connsiteX0-267" fmla="*/ 0 w 4531184"/>
                  <a:gd name="connsiteY0-268" fmla="*/ 359558 h 1310848"/>
                  <a:gd name="connsiteX1-269" fmla="*/ 181475 w 4531184"/>
                  <a:gd name="connsiteY1-270" fmla="*/ 178083 h 1310848"/>
                  <a:gd name="connsiteX2-271" fmla="*/ 532263 w 4531184"/>
                  <a:gd name="connsiteY2-272" fmla="*/ 55254 h 1310848"/>
                  <a:gd name="connsiteX3-273" fmla="*/ 2129051 w 4531184"/>
                  <a:gd name="connsiteY3-274" fmla="*/ 663 h 1310848"/>
                  <a:gd name="connsiteX4-275" fmla="*/ 2442950 w 4531184"/>
                  <a:gd name="connsiteY4-276" fmla="*/ 96197 h 1310848"/>
                  <a:gd name="connsiteX5-277" fmla="*/ 3753135 w 4531184"/>
                  <a:gd name="connsiteY5-278" fmla="*/ 68901 h 1310848"/>
                  <a:gd name="connsiteX6-279" fmla="*/ 4240400 w 4531184"/>
                  <a:gd name="connsiteY6-280" fmla="*/ 178083 h 1310848"/>
                  <a:gd name="connsiteX7-281" fmla="*/ 4421875 w 4531184"/>
                  <a:gd name="connsiteY7-282" fmla="*/ 359558 h 1310848"/>
                  <a:gd name="connsiteX8-283" fmla="*/ 4531057 w 4531184"/>
                  <a:gd name="connsiteY8-284" fmla="*/ 642107 h 1310848"/>
                  <a:gd name="connsiteX9-285" fmla="*/ 4421875 w 4531184"/>
                  <a:gd name="connsiteY9-286" fmla="*/ 1085437 h 1310848"/>
                  <a:gd name="connsiteX10-287" fmla="*/ 4240400 w 4531184"/>
                  <a:gd name="connsiteY10-288" fmla="*/ 1266912 h 1310848"/>
                  <a:gd name="connsiteX11-289" fmla="*/ 2975212 w 4531184"/>
                  <a:gd name="connsiteY11-290" fmla="*/ 1269904 h 1310848"/>
                  <a:gd name="connsiteX12-291" fmla="*/ 2388359 w 4531184"/>
                  <a:gd name="connsiteY12-292" fmla="*/ 1297200 h 1310848"/>
                  <a:gd name="connsiteX13-293" fmla="*/ 2197290 w 4531184"/>
                  <a:gd name="connsiteY13-294" fmla="*/ 1201666 h 1310848"/>
                  <a:gd name="connsiteX14-295" fmla="*/ 1282890 w 4531184"/>
                  <a:gd name="connsiteY14-296" fmla="*/ 1310848 h 1310848"/>
                  <a:gd name="connsiteX15-297" fmla="*/ 181475 w 4531184"/>
                  <a:gd name="connsiteY15-298" fmla="*/ 1266912 h 1310848"/>
                  <a:gd name="connsiteX16-299" fmla="*/ 0 w 4531184"/>
                  <a:gd name="connsiteY16-300" fmla="*/ 1085437 h 1310848"/>
                  <a:gd name="connsiteX17-301" fmla="*/ 163773 w 4531184"/>
                  <a:gd name="connsiteY17-302" fmla="*/ 901415 h 1310848"/>
                  <a:gd name="connsiteX18" fmla="*/ 0 w 4531184"/>
                  <a:gd name="connsiteY18" fmla="*/ 359558 h 13108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265" y="connsiteY16-266"/>
                  </a:cxn>
                  <a:cxn ang="0">
                    <a:pos x="connsiteX17-301" y="connsiteY17-302"/>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10"/>
          <a:stretch>
            <a:fillRect/>
          </a:stretch>
        </p:blipFill>
        <p:spPr>
          <a:xfrm>
            <a:off x="3770151" y="146256"/>
            <a:ext cx="5182049" cy="1097375"/>
          </a:xfrm>
          <a:prstGeom prst="rect">
            <a:avLst/>
          </a:prstGeom>
        </p:spPr>
      </p:pic>
      <p:pic>
        <p:nvPicPr>
          <p:cNvPr id="21" name="Picture 20"/>
          <p:cNvPicPr>
            <a:picLocks noChangeAspect="1"/>
          </p:cNvPicPr>
          <p:nvPr/>
        </p:nvPicPr>
        <p:blipFill>
          <a:blip r:embed="rId11"/>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a:fillRect/>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a:fillRect/>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13"/>
          <a:stretch>
            <a:fillRect/>
          </a:stretch>
        </p:blipFill>
        <p:spPr>
          <a:xfrm>
            <a:off x="3687855" y="219408"/>
            <a:ext cx="5182049"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a:fillRect/>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a:blip r:embed="rId13"/>
          <a:stretch>
            <a:fillRect/>
          </a:stretch>
        </p:blipFill>
        <p:spPr>
          <a:xfrm>
            <a:off x="3687855" y="219408"/>
            <a:ext cx="5182049"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722907" y="975670"/>
            <a:ext cx="11081846" cy="830997"/>
          </a:xfrm>
          <a:prstGeom prst="rect">
            <a:avLst/>
          </a:prstGeom>
          <a:noFill/>
        </p:spPr>
        <p:txBody>
          <a:bodyPr wrap="square" rtlCol="0">
            <a:spAutoFit/>
          </a:bodyPr>
          <a:lstStyle/>
          <a:p>
            <a:pPr defTabSz="911860"/>
            <a:r>
              <a:rPr lang="en-US" sz="4800" b="1" dirty="0" err="1">
                <a:solidFill>
                  <a:srgbClr val="002060"/>
                </a:solidFill>
                <a:latin typeface="Calibri" panose="020F0502020204030204"/>
              </a:rPr>
              <a:t>Nội</a:t>
            </a:r>
            <a:r>
              <a:rPr lang="en-US" sz="4800" b="1" dirty="0">
                <a:solidFill>
                  <a:srgbClr val="002060"/>
                </a:solidFill>
                <a:latin typeface="Calibri" panose="020F0502020204030204"/>
              </a:rPr>
              <a:t> dung </a:t>
            </a:r>
            <a:r>
              <a:rPr lang="en-US" sz="4800" b="1" dirty="0" err="1">
                <a:solidFill>
                  <a:srgbClr val="002060"/>
                </a:solidFill>
                <a:latin typeface="Calibri" panose="020F0502020204030204"/>
              </a:rPr>
              <a:t>chính</a:t>
            </a:r>
            <a:r>
              <a:rPr lang="en-US" sz="4800" b="1" dirty="0">
                <a:solidFill>
                  <a:srgbClr val="002060"/>
                </a:solidFill>
                <a:latin typeface="Calibri" panose="020F0502020204030204"/>
              </a:rPr>
              <a:t> </a:t>
            </a:r>
            <a:r>
              <a:rPr lang="en-US" sz="4800" b="1" dirty="0" err="1">
                <a:solidFill>
                  <a:srgbClr val="002060"/>
                </a:solidFill>
                <a:latin typeface="Calibri" panose="020F0502020204030204"/>
              </a:rPr>
              <a:t>của</a:t>
            </a:r>
            <a:r>
              <a:rPr lang="en-US" sz="4800" b="1" dirty="0">
                <a:solidFill>
                  <a:srgbClr val="002060"/>
                </a:solidFill>
                <a:latin typeface="Calibri" panose="020F0502020204030204"/>
              </a:rPr>
              <a:t> </a:t>
            </a:r>
            <a:r>
              <a:rPr lang="en-US" sz="4800" b="1" dirty="0" err="1">
                <a:solidFill>
                  <a:srgbClr val="002060"/>
                </a:solidFill>
                <a:latin typeface="Calibri" panose="020F0502020204030204"/>
              </a:rPr>
              <a:t>bài</a:t>
            </a:r>
            <a:r>
              <a:rPr lang="en-US" sz="4800" b="1" dirty="0">
                <a:solidFill>
                  <a:srgbClr val="002060"/>
                </a:solidFill>
                <a:latin typeface="Calibri" panose="020F0502020204030204"/>
              </a:rPr>
              <a:t> </a:t>
            </a:r>
            <a:r>
              <a:rPr lang="en-US" sz="4800" b="1" dirty="0" err="1">
                <a:solidFill>
                  <a:srgbClr val="002060"/>
                </a:solidFill>
                <a:latin typeface="Calibri" panose="020F0502020204030204"/>
              </a:rPr>
              <a:t>đọc</a:t>
            </a:r>
            <a:r>
              <a:rPr lang="en-US" sz="4800" b="1" dirty="0">
                <a:solidFill>
                  <a:srgbClr val="002060"/>
                </a:solidFill>
                <a:latin typeface="Calibri" panose="020F0502020204030204"/>
              </a:rPr>
              <a:t> </a:t>
            </a:r>
            <a:r>
              <a:rPr lang="en-US" sz="4800" b="1" dirty="0" err="1">
                <a:solidFill>
                  <a:srgbClr val="002060"/>
                </a:solidFill>
                <a:latin typeface="Calibri" panose="020F0502020204030204"/>
              </a:rPr>
              <a:t>là</a:t>
            </a:r>
            <a:r>
              <a:rPr lang="en-US" sz="4800" b="1" dirty="0">
                <a:solidFill>
                  <a:srgbClr val="002060"/>
                </a:solidFill>
                <a:latin typeface="Calibri" panose="020F0502020204030204"/>
              </a:rPr>
              <a:t> </a:t>
            </a:r>
            <a:r>
              <a:rPr lang="en-US" sz="4800" b="1" dirty="0" err="1">
                <a:solidFill>
                  <a:srgbClr val="002060"/>
                </a:solidFill>
                <a:latin typeface="Calibri" panose="020F0502020204030204"/>
              </a:rPr>
              <a:t>gì</a:t>
            </a:r>
            <a:r>
              <a:rPr lang="en-US" sz="4800" b="1" dirty="0">
                <a:solidFill>
                  <a:srgbClr val="002060"/>
                </a:solidFill>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11782" y="1845183"/>
            <a:ext cx="9935337" cy="1204972"/>
          </a:xfrm>
          <a:prstGeom prst="rect">
            <a:avLst/>
          </a:prstGeom>
        </p:spPr>
      </p:pic>
      <p:sp>
        <p:nvSpPr>
          <p:cNvPr id="7" name="TextBox 6"/>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2"/>
          <a:stretch>
            <a:fillRect/>
          </a:stretch>
        </p:blipFill>
        <p:spPr>
          <a:xfrm>
            <a:off x="1500949" y="2391346"/>
            <a:ext cx="466725" cy="447675"/>
          </a:xfrm>
          <a:prstGeom prst="rect">
            <a:avLst/>
          </a:prstGeom>
        </p:spPr>
      </p:pic>
      <p:pic>
        <p:nvPicPr>
          <p:cNvPr id="17" name="Picture 16"/>
          <p:cNvPicPr>
            <a:picLocks noChangeAspect="1"/>
          </p:cNvPicPr>
          <p:nvPr/>
        </p:nvPicPr>
        <p:blipFill>
          <a:blip r:embed="rId2"/>
          <a:stretch>
            <a:fillRect/>
          </a:stretch>
        </p:blipFill>
        <p:spPr>
          <a:xfrm>
            <a:off x="1446085" y="3333178"/>
            <a:ext cx="466725" cy="447675"/>
          </a:xfrm>
          <a:prstGeom prst="rect">
            <a:avLst/>
          </a:prstGeom>
        </p:spPr>
      </p:pic>
      <p:pic>
        <p:nvPicPr>
          <p:cNvPr id="18" name="Picture 17"/>
          <p:cNvPicPr>
            <a:picLocks noChangeAspect="1"/>
          </p:cNvPicPr>
          <p:nvPr/>
        </p:nvPicPr>
        <p:blipFill>
          <a:blip r:embed="rId2"/>
          <a:stretch>
            <a:fillRect/>
          </a:stretch>
        </p:blipFill>
        <p:spPr>
          <a:xfrm>
            <a:off x="1446085" y="4247578"/>
            <a:ext cx="466725" cy="447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9167E-6 1.48148E-6 L 0.4095 0.11991 " pathEditMode="relative" rAng="0" ptsTypes="AA">
                                      <p:cBhvr>
                                        <p:cTn id="31" dur="2000" fill="hold"/>
                                        <p:tgtEl>
                                          <p:spTgt spid="8"/>
                                        </p:tgtEl>
                                        <p:attrNameLst>
                                          <p:attrName>ppt_x</p:attrName>
                                          <p:attrName>ppt_y</p:attrName>
                                        </p:attrNameLst>
                                      </p:cBhvr>
                                      <p:rCtr x="20469" y="599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5E-6 1.48148E-6 L 0.60677 0.26389 " pathEditMode="relative" rAng="0" ptsTypes="AA">
                                      <p:cBhvr>
                                        <p:cTn id="35" dur="2000" fill="hold"/>
                                        <p:tgtEl>
                                          <p:spTgt spid="5"/>
                                        </p:tgtEl>
                                        <p:attrNameLst>
                                          <p:attrName>ppt_x</p:attrName>
                                          <p:attrName>ppt_y</p:attrName>
                                        </p:attrNameLst>
                                      </p:cBhvr>
                                      <p:rCtr x="30339" y="1319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95833E-6 1.48148E-6 L -0.47252 0.48542 " pathEditMode="relative" rAng="0" ptsTypes="AA">
                                      <p:cBhvr>
                                        <p:cTn id="39" dur="2000" fill="hold"/>
                                        <p:tgtEl>
                                          <p:spTgt spid="11"/>
                                        </p:tgtEl>
                                        <p:attrNameLst>
                                          <p:attrName>ppt_x</p:attrName>
                                          <p:attrName>ppt_y</p:attrName>
                                        </p:attrNameLst>
                                      </p:cBhvr>
                                      <p:rCtr x="-23633"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299610" y="2850683"/>
            <a:ext cx="8520105" cy="3040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p:cNvPicPr>
            <a:picLocks noChangeAspect="1"/>
          </p:cNvPicPr>
          <p:nvPr/>
        </p:nvPicPr>
        <p:blipFill>
          <a:blip r:embed="rId5"/>
          <a:stretch>
            <a:fillRect/>
          </a:stretch>
        </p:blipFill>
        <p:spPr>
          <a:xfrm>
            <a:off x="133350" y="819149"/>
            <a:ext cx="1335119" cy="1321901"/>
          </a:xfrm>
          <a:prstGeom prst="rect">
            <a:avLst/>
          </a:prstGeom>
        </p:spPr>
      </p:pic>
      <p:pic>
        <p:nvPicPr>
          <p:cNvPr id="6" name="Picture 5"/>
          <p:cNvPicPr>
            <a:picLocks noChangeAspect="1"/>
          </p:cNvPicPr>
          <p:nvPr/>
        </p:nvPicPr>
        <p:blipFill>
          <a:blip r:embed="rId6"/>
          <a:stretch>
            <a:fillRect/>
          </a:stretch>
        </p:blipFill>
        <p:spPr>
          <a:xfrm>
            <a:off x="777535" y="436910"/>
            <a:ext cx="1969179" cy="2231329"/>
          </a:xfrm>
          <a:prstGeom prst="rect">
            <a:avLst/>
          </a:prstGeom>
        </p:spPr>
      </p:pic>
      <p:pic>
        <p:nvPicPr>
          <p:cNvPr id="9" name="Picture 8"/>
          <p:cNvPicPr>
            <a:picLocks noChangeAspect="1"/>
          </p:cNvPicPr>
          <p:nvPr/>
        </p:nvPicPr>
        <p:blipFill>
          <a:blip r:embed="rId7"/>
          <a:stretch>
            <a:fillRect/>
          </a:stretch>
        </p:blipFill>
        <p:spPr>
          <a:xfrm>
            <a:off x="3408839" y="448316"/>
            <a:ext cx="8041321" cy="2780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1" fmla="*/ 0 w 7594527"/>
                  <a:gd name="connsiteY0-2" fmla="*/ 0 h 1562670"/>
                  <a:gd name="connsiteX1-3" fmla="*/ 7594527 w 7594527"/>
                  <a:gd name="connsiteY1-4" fmla="*/ 0 h 1562670"/>
                  <a:gd name="connsiteX2-5" fmla="*/ 7594527 w 7594527"/>
                  <a:gd name="connsiteY2-6" fmla="*/ 1562670 h 1562670"/>
                  <a:gd name="connsiteX3-7" fmla="*/ 0 w 7594527"/>
                  <a:gd name="connsiteY3-8" fmla="*/ 1562670 h 1562670"/>
                  <a:gd name="connsiteX4-9" fmla="*/ 934303 w 7594527"/>
                  <a:gd name="connsiteY4-10" fmla="*/ 771100 h 1562670"/>
                  <a:gd name="connsiteX5" fmla="*/ 0 w 7594527"/>
                  <a:gd name="connsiteY5" fmla="*/ 0 h 1562670"/>
                  <a:gd name="connsiteX0-11" fmla="*/ 0 w 7594527"/>
                  <a:gd name="connsiteY0-12" fmla="*/ 0 h 1562670"/>
                  <a:gd name="connsiteX1-13" fmla="*/ 7594527 w 7594527"/>
                  <a:gd name="connsiteY1-14" fmla="*/ 0 h 1562670"/>
                  <a:gd name="connsiteX2-15" fmla="*/ 6652715 w 7594527"/>
                  <a:gd name="connsiteY2-16" fmla="*/ 812043 h 1562670"/>
                  <a:gd name="connsiteX3-17" fmla="*/ 7594527 w 7594527"/>
                  <a:gd name="connsiteY3-18" fmla="*/ 1562670 h 1562670"/>
                  <a:gd name="connsiteX4-19" fmla="*/ 0 w 7594527"/>
                  <a:gd name="connsiteY4-20" fmla="*/ 1562670 h 1562670"/>
                  <a:gd name="connsiteX5-21" fmla="*/ 934303 w 7594527"/>
                  <a:gd name="connsiteY5-22" fmla="*/ 771100 h 1562670"/>
                  <a:gd name="connsiteX6" fmla="*/ 0 w 7594527"/>
                  <a:gd name="connsiteY6" fmla="*/ 0 h 1562670"/>
                  <a:gd name="connsiteX0-23" fmla="*/ 0 w 7594527"/>
                  <a:gd name="connsiteY0-24" fmla="*/ 129652 h 1692322"/>
                  <a:gd name="connsiteX1-25" fmla="*/ 4482721 w 7594527"/>
                  <a:gd name="connsiteY1-26" fmla="*/ 0 h 1692322"/>
                  <a:gd name="connsiteX2-27" fmla="*/ 7594527 w 7594527"/>
                  <a:gd name="connsiteY2-28" fmla="*/ 129652 h 1692322"/>
                  <a:gd name="connsiteX3-29" fmla="*/ 6652715 w 7594527"/>
                  <a:gd name="connsiteY3-30" fmla="*/ 941695 h 1692322"/>
                  <a:gd name="connsiteX4-31" fmla="*/ 7594527 w 7594527"/>
                  <a:gd name="connsiteY4-32" fmla="*/ 1692322 h 1692322"/>
                  <a:gd name="connsiteX5-33" fmla="*/ 0 w 7594527"/>
                  <a:gd name="connsiteY5-34" fmla="*/ 1692322 h 1692322"/>
                  <a:gd name="connsiteX6-35" fmla="*/ 934303 w 7594527"/>
                  <a:gd name="connsiteY6-36" fmla="*/ 900752 h 1692322"/>
                  <a:gd name="connsiteX7" fmla="*/ 0 w 7594527"/>
                  <a:gd name="connsiteY7" fmla="*/ 129652 h 1692322"/>
                  <a:gd name="connsiteX0-37" fmla="*/ 0 w 7594527"/>
                  <a:gd name="connsiteY0-38" fmla="*/ 129652 h 1692322"/>
                  <a:gd name="connsiteX1-39" fmla="*/ 4482721 w 7594527"/>
                  <a:gd name="connsiteY1-40" fmla="*/ 0 h 1692322"/>
                  <a:gd name="connsiteX2-41" fmla="*/ 7594527 w 7594527"/>
                  <a:gd name="connsiteY2-42" fmla="*/ 129652 h 1692322"/>
                  <a:gd name="connsiteX3-43" fmla="*/ 6652715 w 7594527"/>
                  <a:gd name="connsiteY3-44" fmla="*/ 941695 h 1692322"/>
                  <a:gd name="connsiteX4-45" fmla="*/ 7594527 w 7594527"/>
                  <a:gd name="connsiteY4-46" fmla="*/ 1692322 h 1692322"/>
                  <a:gd name="connsiteX5-47" fmla="*/ 4673789 w 7594527"/>
                  <a:gd name="connsiteY5-48" fmla="*/ 1528549 h 1692322"/>
                  <a:gd name="connsiteX6-49" fmla="*/ 0 w 7594527"/>
                  <a:gd name="connsiteY6-50" fmla="*/ 1692322 h 1692322"/>
                  <a:gd name="connsiteX7-51" fmla="*/ 934303 w 7594527"/>
                  <a:gd name="connsiteY7-52" fmla="*/ 900752 h 1692322"/>
                  <a:gd name="connsiteX8" fmla="*/ 0 w 7594527"/>
                  <a:gd name="connsiteY8" fmla="*/ 129652 h 16923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1" fmla="*/ 0 w 7594527"/>
                  <a:gd name="connsiteY0-2" fmla="*/ 0 h 1562670"/>
                  <a:gd name="connsiteX1-3" fmla="*/ 7594527 w 7594527"/>
                  <a:gd name="connsiteY1-4" fmla="*/ 0 h 1562670"/>
                  <a:gd name="connsiteX2-5" fmla="*/ 7594527 w 7594527"/>
                  <a:gd name="connsiteY2-6" fmla="*/ 1562670 h 1562670"/>
                  <a:gd name="connsiteX3-7" fmla="*/ 0 w 7594527"/>
                  <a:gd name="connsiteY3-8" fmla="*/ 1562670 h 1562670"/>
                  <a:gd name="connsiteX4-9" fmla="*/ 934303 w 7594527"/>
                  <a:gd name="connsiteY4-10" fmla="*/ 771100 h 1562670"/>
                  <a:gd name="connsiteX5" fmla="*/ 0 w 7594527"/>
                  <a:gd name="connsiteY5" fmla="*/ 0 h 1562670"/>
                  <a:gd name="connsiteX0-11" fmla="*/ 0 w 7594527"/>
                  <a:gd name="connsiteY0-12" fmla="*/ 0 h 1562670"/>
                  <a:gd name="connsiteX1-13" fmla="*/ 7594527 w 7594527"/>
                  <a:gd name="connsiteY1-14" fmla="*/ 0 h 1562670"/>
                  <a:gd name="connsiteX2-15" fmla="*/ 6652715 w 7594527"/>
                  <a:gd name="connsiteY2-16" fmla="*/ 812043 h 1562670"/>
                  <a:gd name="connsiteX3-17" fmla="*/ 7594527 w 7594527"/>
                  <a:gd name="connsiteY3-18" fmla="*/ 1562670 h 1562670"/>
                  <a:gd name="connsiteX4-19" fmla="*/ 0 w 7594527"/>
                  <a:gd name="connsiteY4-20" fmla="*/ 1562670 h 1562670"/>
                  <a:gd name="connsiteX5-21" fmla="*/ 934303 w 7594527"/>
                  <a:gd name="connsiteY5-22" fmla="*/ 771100 h 1562670"/>
                  <a:gd name="connsiteX6" fmla="*/ 0 w 7594527"/>
                  <a:gd name="connsiteY6" fmla="*/ 0 h 1562670"/>
                  <a:gd name="connsiteX0-23" fmla="*/ 0 w 7594527"/>
                  <a:gd name="connsiteY0-24" fmla="*/ 129652 h 1692322"/>
                  <a:gd name="connsiteX1-25" fmla="*/ 4482721 w 7594527"/>
                  <a:gd name="connsiteY1-26" fmla="*/ 0 h 1692322"/>
                  <a:gd name="connsiteX2-27" fmla="*/ 7594527 w 7594527"/>
                  <a:gd name="connsiteY2-28" fmla="*/ 129652 h 1692322"/>
                  <a:gd name="connsiteX3-29" fmla="*/ 6652715 w 7594527"/>
                  <a:gd name="connsiteY3-30" fmla="*/ 941695 h 1692322"/>
                  <a:gd name="connsiteX4-31" fmla="*/ 7594527 w 7594527"/>
                  <a:gd name="connsiteY4-32" fmla="*/ 1692322 h 1692322"/>
                  <a:gd name="connsiteX5-33" fmla="*/ 0 w 7594527"/>
                  <a:gd name="connsiteY5-34" fmla="*/ 1692322 h 1692322"/>
                  <a:gd name="connsiteX6-35" fmla="*/ 934303 w 7594527"/>
                  <a:gd name="connsiteY6-36" fmla="*/ 900752 h 1692322"/>
                  <a:gd name="connsiteX7" fmla="*/ 0 w 7594527"/>
                  <a:gd name="connsiteY7" fmla="*/ 129652 h 1692322"/>
                  <a:gd name="connsiteX0-37" fmla="*/ 0 w 7594527"/>
                  <a:gd name="connsiteY0-38" fmla="*/ 129652 h 1692322"/>
                  <a:gd name="connsiteX1-39" fmla="*/ 4482721 w 7594527"/>
                  <a:gd name="connsiteY1-40" fmla="*/ 0 h 1692322"/>
                  <a:gd name="connsiteX2-41" fmla="*/ 7594527 w 7594527"/>
                  <a:gd name="connsiteY2-42" fmla="*/ 129652 h 1692322"/>
                  <a:gd name="connsiteX3-43" fmla="*/ 6652715 w 7594527"/>
                  <a:gd name="connsiteY3-44" fmla="*/ 941695 h 1692322"/>
                  <a:gd name="connsiteX4-45" fmla="*/ 7594527 w 7594527"/>
                  <a:gd name="connsiteY4-46" fmla="*/ 1692322 h 1692322"/>
                  <a:gd name="connsiteX5-47" fmla="*/ 4673789 w 7594527"/>
                  <a:gd name="connsiteY5-48" fmla="*/ 1528549 h 1692322"/>
                  <a:gd name="connsiteX6-49" fmla="*/ 0 w 7594527"/>
                  <a:gd name="connsiteY6-50" fmla="*/ 1692322 h 1692322"/>
                  <a:gd name="connsiteX7-51" fmla="*/ 934303 w 7594527"/>
                  <a:gd name="connsiteY7-52" fmla="*/ 900752 h 1692322"/>
                  <a:gd name="connsiteX8" fmla="*/ 0 w 7594527"/>
                  <a:gd name="connsiteY8" fmla="*/ 129652 h 16923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sp>
        <p:nvSpPr>
          <p:cNvPr id="12" name="Freeform 2"/>
          <p:cNvSpPr/>
          <p:nvPr/>
        </p:nvSpPr>
        <p:spPr>
          <a:xfrm>
            <a:off x="3057525" y="952500"/>
            <a:ext cx="6134100" cy="39243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a:fillRect/>
          </a:stretch>
        </p:blipFill>
        <p:spPr>
          <a:xfrm>
            <a:off x="0" y="0"/>
            <a:ext cx="12192000" cy="6858000"/>
          </a:xfrm>
          <a:prstGeom prst="rect">
            <a:avLst/>
          </a:prstGeom>
        </p:spPr>
      </p:pic>
      <p:sp>
        <p:nvSpPr>
          <p:cNvPr id="35" name="Rectangle: Diagonal Corners Rounded 34"/>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40" name="Straight Connector 39"/>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2" name="Arrow: Chevron 41"/>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43" name="Arrow: Chevron 42"/>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44" name="Group 43"/>
          <p:cNvGrpSpPr/>
          <p:nvPr/>
        </p:nvGrpSpPr>
        <p:grpSpPr>
          <a:xfrm>
            <a:off x="3232196" y="1738342"/>
            <a:ext cx="8959804" cy="963418"/>
            <a:chOff x="3371850" y="2328463"/>
            <a:chExt cx="8959804" cy="963418"/>
          </a:xfrm>
        </p:grpSpPr>
        <p:sp>
          <p:nvSpPr>
            <p:cNvPr id="45" name="Rectangle: Rounded Corners 44"/>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6" name="TextBox 45"/>
            <p:cNvSpPr txBox="1"/>
            <p:nvPr/>
          </p:nvSpPr>
          <p:spPr>
            <a:xfrm>
              <a:off x="3693454" y="242810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 dục của cha</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7" name="Group 46"/>
          <p:cNvGrpSpPr/>
          <p:nvPr/>
        </p:nvGrpSpPr>
        <p:grpSpPr>
          <a:xfrm>
            <a:off x="3252144" y="2936048"/>
            <a:ext cx="8639868" cy="963418"/>
            <a:chOff x="3371850" y="3848047"/>
            <a:chExt cx="8639868" cy="963418"/>
          </a:xfrm>
        </p:grpSpPr>
        <p:sp>
          <p:nvSpPr>
            <p:cNvPr id="48" name="Rectangle: Rounded Corners 47"/>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9" name="TextBox 48"/>
            <p:cNvSpPr txBox="1"/>
            <p:nvPr/>
          </p:nvSpPr>
          <p:spPr>
            <a:xfrm>
              <a:off x="3373518" y="391237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cho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 xem Nê-pan ở đâu</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0" name="Group 49"/>
          <p:cNvGrpSpPr/>
          <p:nvPr/>
        </p:nvGrpSpPr>
        <p:grpSpPr>
          <a:xfrm>
            <a:off x="3314388" y="4392318"/>
            <a:ext cx="8877612" cy="963418"/>
            <a:chOff x="3371850" y="5334533"/>
            <a:chExt cx="8877612" cy="963418"/>
          </a:xfrm>
        </p:grpSpPr>
        <p:sp>
          <p:nvSpPr>
            <p:cNvPr id="51" name="Rectangle: Rounded Corners 50"/>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52" name="TextBox 51"/>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3: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53" name="Picture 5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6"/>
          <a:stretch>
            <a:fillRect/>
          </a:stretch>
        </p:blipFill>
        <p:spPr>
          <a:xfrm>
            <a:off x="4163350" y="755868"/>
            <a:ext cx="5035732" cy="8291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1+#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1" fmla="*/ 0 w 4843462"/>
                <a:gd name="connsiteY0-2" fmla="*/ 202416 h 1214444"/>
                <a:gd name="connsiteX1-3" fmla="*/ 202410 w 4843462"/>
                <a:gd name="connsiteY1-4" fmla="*/ 6 h 1214444"/>
                <a:gd name="connsiteX2-5" fmla="*/ 1945168 w 4843462"/>
                <a:gd name="connsiteY2-6" fmla="*/ 97337 h 1214444"/>
                <a:gd name="connsiteX3-7" fmla="*/ 4641052 w 4843462"/>
                <a:gd name="connsiteY3-8" fmla="*/ 6 h 1214444"/>
                <a:gd name="connsiteX4-9" fmla="*/ 4843462 w 4843462"/>
                <a:gd name="connsiteY4-10" fmla="*/ 202416 h 1214444"/>
                <a:gd name="connsiteX5-11" fmla="*/ 4843462 w 4843462"/>
                <a:gd name="connsiteY5-12" fmla="*/ 1012034 h 1214444"/>
                <a:gd name="connsiteX6-13" fmla="*/ 4641052 w 4843462"/>
                <a:gd name="connsiteY6-14" fmla="*/ 1214444 h 1214444"/>
                <a:gd name="connsiteX7-15" fmla="*/ 202410 w 4843462"/>
                <a:gd name="connsiteY7-16" fmla="*/ 1214444 h 1214444"/>
                <a:gd name="connsiteX8-17" fmla="*/ 0 w 4843462"/>
                <a:gd name="connsiteY8-18" fmla="*/ 1012034 h 1214444"/>
                <a:gd name="connsiteX9" fmla="*/ 0 w 4843462"/>
                <a:gd name="connsiteY9" fmla="*/ 202416 h 1214444"/>
                <a:gd name="connsiteX0-19" fmla="*/ 0 w 4843462"/>
                <a:gd name="connsiteY0-20" fmla="*/ 202416 h 1426179"/>
                <a:gd name="connsiteX1-21" fmla="*/ 202410 w 4843462"/>
                <a:gd name="connsiteY1-22" fmla="*/ 6 h 1426179"/>
                <a:gd name="connsiteX2-23" fmla="*/ 1945168 w 4843462"/>
                <a:gd name="connsiteY2-24" fmla="*/ 97337 h 1426179"/>
                <a:gd name="connsiteX3-25" fmla="*/ 4641052 w 4843462"/>
                <a:gd name="connsiteY3-26" fmla="*/ 6 h 1426179"/>
                <a:gd name="connsiteX4-27" fmla="*/ 4843462 w 4843462"/>
                <a:gd name="connsiteY4-28" fmla="*/ 202416 h 1426179"/>
                <a:gd name="connsiteX5-29" fmla="*/ 4843462 w 4843462"/>
                <a:gd name="connsiteY5-30" fmla="*/ 1012034 h 1426179"/>
                <a:gd name="connsiteX6-31" fmla="*/ 4641052 w 4843462"/>
                <a:gd name="connsiteY6-32" fmla="*/ 1214444 h 1426179"/>
                <a:gd name="connsiteX7-33" fmla="*/ 2145193 w 4843462"/>
                <a:gd name="connsiteY7-34" fmla="*/ 1426074 h 1426179"/>
                <a:gd name="connsiteX8-35" fmla="*/ 202410 w 4843462"/>
                <a:gd name="connsiteY8-36" fmla="*/ 1214444 h 1426179"/>
                <a:gd name="connsiteX9-37" fmla="*/ 0 w 4843462"/>
                <a:gd name="connsiteY9-38" fmla="*/ 1012034 h 1426179"/>
                <a:gd name="connsiteX10" fmla="*/ 0 w 4843462"/>
                <a:gd name="connsiteY10" fmla="*/ 202416 h 1426179"/>
                <a:gd name="connsiteX0-39" fmla="*/ 0 w 4843462"/>
                <a:gd name="connsiteY0-40" fmla="*/ 202416 h 1426111"/>
                <a:gd name="connsiteX1-41" fmla="*/ 202410 w 4843462"/>
                <a:gd name="connsiteY1-42" fmla="*/ 6 h 1426111"/>
                <a:gd name="connsiteX2-43" fmla="*/ 1945168 w 4843462"/>
                <a:gd name="connsiteY2-44" fmla="*/ 97337 h 1426111"/>
                <a:gd name="connsiteX3-45" fmla="*/ 4641052 w 4843462"/>
                <a:gd name="connsiteY3-46" fmla="*/ 6 h 1426111"/>
                <a:gd name="connsiteX4-47" fmla="*/ 4843462 w 4843462"/>
                <a:gd name="connsiteY4-48" fmla="*/ 202416 h 1426111"/>
                <a:gd name="connsiteX5-49" fmla="*/ 4843462 w 4843462"/>
                <a:gd name="connsiteY5-50" fmla="*/ 1012034 h 1426111"/>
                <a:gd name="connsiteX6-51" fmla="*/ 4641052 w 4843462"/>
                <a:gd name="connsiteY6-52" fmla="*/ 1214444 h 1426111"/>
                <a:gd name="connsiteX7-53" fmla="*/ 4416906 w 4843462"/>
                <a:gd name="connsiteY7-54" fmla="*/ 1285659 h 1426111"/>
                <a:gd name="connsiteX8-55" fmla="*/ 2145193 w 4843462"/>
                <a:gd name="connsiteY8-56" fmla="*/ 1426074 h 1426111"/>
                <a:gd name="connsiteX9-57" fmla="*/ 202410 w 4843462"/>
                <a:gd name="connsiteY9-58" fmla="*/ 1214444 h 1426111"/>
                <a:gd name="connsiteX10-59" fmla="*/ 0 w 4843462"/>
                <a:gd name="connsiteY10-60" fmla="*/ 1012034 h 1426111"/>
                <a:gd name="connsiteX11" fmla="*/ 0 w 4843462"/>
                <a:gd name="connsiteY11" fmla="*/ 202416 h 1426111"/>
                <a:gd name="connsiteX0-61" fmla="*/ 0 w 5074131"/>
                <a:gd name="connsiteY0-62" fmla="*/ 202416 h 1426111"/>
                <a:gd name="connsiteX1-63" fmla="*/ 202410 w 5074131"/>
                <a:gd name="connsiteY1-64" fmla="*/ 6 h 1426111"/>
                <a:gd name="connsiteX2-65" fmla="*/ 1945168 w 5074131"/>
                <a:gd name="connsiteY2-66" fmla="*/ 97337 h 1426111"/>
                <a:gd name="connsiteX3-67" fmla="*/ 4641052 w 5074131"/>
                <a:gd name="connsiteY3-68" fmla="*/ 6 h 1426111"/>
                <a:gd name="connsiteX4-69" fmla="*/ 4843462 w 5074131"/>
                <a:gd name="connsiteY4-70" fmla="*/ 202416 h 1426111"/>
                <a:gd name="connsiteX5-71" fmla="*/ 5074131 w 5074131"/>
                <a:gd name="connsiteY5-72" fmla="*/ 371259 h 1426111"/>
                <a:gd name="connsiteX6-73" fmla="*/ 4843462 w 5074131"/>
                <a:gd name="connsiteY6-74" fmla="*/ 1012034 h 1426111"/>
                <a:gd name="connsiteX7-75" fmla="*/ 4641052 w 5074131"/>
                <a:gd name="connsiteY7-76" fmla="*/ 1214444 h 1426111"/>
                <a:gd name="connsiteX8-77" fmla="*/ 4416906 w 5074131"/>
                <a:gd name="connsiteY8-78" fmla="*/ 1285659 h 1426111"/>
                <a:gd name="connsiteX9-79" fmla="*/ 2145193 w 5074131"/>
                <a:gd name="connsiteY9-80" fmla="*/ 1426074 h 1426111"/>
                <a:gd name="connsiteX10-81" fmla="*/ 202410 w 5074131"/>
                <a:gd name="connsiteY10-82" fmla="*/ 1214444 h 1426111"/>
                <a:gd name="connsiteX11-83" fmla="*/ 0 w 5074131"/>
                <a:gd name="connsiteY11-84" fmla="*/ 1012034 h 1426111"/>
                <a:gd name="connsiteX12" fmla="*/ 0 w 5074131"/>
                <a:gd name="connsiteY12" fmla="*/ 202416 h 1426111"/>
                <a:gd name="connsiteX0-85" fmla="*/ 183669 w 5257800"/>
                <a:gd name="connsiteY0-86" fmla="*/ 202416 h 1426111"/>
                <a:gd name="connsiteX1-87" fmla="*/ 386079 w 5257800"/>
                <a:gd name="connsiteY1-88" fmla="*/ 6 h 1426111"/>
                <a:gd name="connsiteX2-89" fmla="*/ 2128837 w 5257800"/>
                <a:gd name="connsiteY2-90" fmla="*/ 97337 h 1426111"/>
                <a:gd name="connsiteX3-91" fmla="*/ 4824721 w 5257800"/>
                <a:gd name="connsiteY3-92" fmla="*/ 6 h 1426111"/>
                <a:gd name="connsiteX4-93" fmla="*/ 5027131 w 5257800"/>
                <a:gd name="connsiteY4-94" fmla="*/ 202416 h 1426111"/>
                <a:gd name="connsiteX5-95" fmla="*/ 5257800 w 5257800"/>
                <a:gd name="connsiteY5-96" fmla="*/ 371259 h 1426111"/>
                <a:gd name="connsiteX6-97" fmla="*/ 5027131 w 5257800"/>
                <a:gd name="connsiteY6-98" fmla="*/ 1012034 h 1426111"/>
                <a:gd name="connsiteX7-99" fmla="*/ 4824721 w 5257800"/>
                <a:gd name="connsiteY7-100" fmla="*/ 1214444 h 1426111"/>
                <a:gd name="connsiteX8-101" fmla="*/ 4600575 w 5257800"/>
                <a:gd name="connsiteY8-102" fmla="*/ 1285659 h 1426111"/>
                <a:gd name="connsiteX9-103" fmla="*/ 2328862 w 5257800"/>
                <a:gd name="connsiteY9-104" fmla="*/ 1426074 h 1426111"/>
                <a:gd name="connsiteX10-105" fmla="*/ 386079 w 5257800"/>
                <a:gd name="connsiteY10-106" fmla="*/ 1214444 h 1426111"/>
                <a:gd name="connsiteX11-107" fmla="*/ 183669 w 5257800"/>
                <a:gd name="connsiteY11-108" fmla="*/ 1012034 h 1426111"/>
                <a:gd name="connsiteX12-109" fmla="*/ 0 w 5257800"/>
                <a:gd name="connsiteY12-110" fmla="*/ 585571 h 1426111"/>
                <a:gd name="connsiteX13" fmla="*/ 183669 w 5257800"/>
                <a:gd name="connsiteY13" fmla="*/ 202416 h 1426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sp>
        <p:nvSpPr>
          <p:cNvPr id="25" name="Cloud 24"/>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en-GB" sz="4400" dirty="0" err="1">
                <a:solidFill>
                  <a:srgbClr val="002060"/>
                </a:solidFill>
                <a:latin typeface="Cambria" panose="02040503050406030204" pitchFamily="18" charset="0"/>
                <a:ea typeface="Cambria" panose="02040503050406030204" pitchFamily="18" charset="0"/>
              </a:rPr>
              <a:t>Lít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1" fmla="*/ 0 w 3493827"/>
              <a:gd name="connsiteY0-2" fmla="*/ 95534 h 2606723"/>
              <a:gd name="connsiteX1-3" fmla="*/ 1057105 w 3493827"/>
              <a:gd name="connsiteY1-4" fmla="*/ 0 h 2606723"/>
              <a:gd name="connsiteX2-5" fmla="*/ 3493827 w 3493827"/>
              <a:gd name="connsiteY2-6" fmla="*/ 95534 h 2606723"/>
              <a:gd name="connsiteX3-7" fmla="*/ 3493827 w 3493827"/>
              <a:gd name="connsiteY3-8" fmla="*/ 2606723 h 2606723"/>
              <a:gd name="connsiteX4-9" fmla="*/ 0 w 3493827"/>
              <a:gd name="connsiteY4-10" fmla="*/ 2606723 h 2606723"/>
              <a:gd name="connsiteX5" fmla="*/ 0 w 3493827"/>
              <a:gd name="connsiteY5" fmla="*/ 95534 h 2606723"/>
              <a:gd name="connsiteX0-11" fmla="*/ 95534 w 3589361"/>
              <a:gd name="connsiteY0-12" fmla="*/ 95534 h 2620371"/>
              <a:gd name="connsiteX1-13" fmla="*/ 1152639 w 3589361"/>
              <a:gd name="connsiteY1-14" fmla="*/ 0 h 2620371"/>
              <a:gd name="connsiteX2-15" fmla="*/ 3589361 w 3589361"/>
              <a:gd name="connsiteY2-16" fmla="*/ 95534 h 2620371"/>
              <a:gd name="connsiteX3-17" fmla="*/ 3589361 w 3589361"/>
              <a:gd name="connsiteY3-18" fmla="*/ 2606723 h 2620371"/>
              <a:gd name="connsiteX4-19" fmla="*/ 0 w 3589361"/>
              <a:gd name="connsiteY4-20" fmla="*/ 2620371 h 2620371"/>
              <a:gd name="connsiteX5-21" fmla="*/ 95534 w 3589361"/>
              <a:gd name="connsiteY5-22" fmla="*/ 95534 h 26203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9"/>
          <a:stretch>
            <a:fillRect/>
          </a:stretch>
        </p:blipFill>
        <p:spPr>
          <a:xfrm>
            <a:off x="3440967" y="402288"/>
            <a:ext cx="5182049"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p:cNvSpPr/>
          <p:nvPr/>
        </p:nvSpPr>
        <p:spPr>
          <a:xfrm rot="10800000">
            <a:off x="311819" y="3144483"/>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15" name="Rectangle: Rounded Corners 14"/>
          <p:cNvSpPr/>
          <p:nvPr/>
        </p:nvSpPr>
        <p:spPr>
          <a:xfrm>
            <a:off x="456991"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grpSp>
        <p:nvGrpSpPr>
          <p:cNvPr id="25" name="Group 24"/>
          <p:cNvGrpSpPr/>
          <p:nvPr/>
        </p:nvGrpSpPr>
        <p:grpSpPr>
          <a:xfrm>
            <a:off x="1838102" y="2687154"/>
            <a:ext cx="2340475" cy="855129"/>
            <a:chOff x="133349" y="1332602"/>
            <a:chExt cx="2346280" cy="857250"/>
          </a:xfrm>
        </p:grpSpPr>
        <p:sp>
          <p:nvSpPr>
            <p:cNvPr id="26" name="Rectangle: Rounded Corners 25"/>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27" name="TextBox 26"/>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1860"/>
              <a:r>
                <a:rPr lang="en-US" sz="3990" b="1" dirty="0" err="1">
                  <a:ln>
                    <a:solidFill>
                      <a:srgbClr val="ED7D31">
                        <a:lumMod val="50000"/>
                      </a:srgbClr>
                    </a:solidFill>
                  </a:ln>
                  <a:solidFill>
                    <a:srgbClr val="FF0066"/>
                  </a:solidFill>
                  <a:latin typeface="Calibri" panose="020F0502020204030204"/>
                </a:rPr>
                <a:t>Yêu</a:t>
              </a:r>
              <a:r>
                <a:rPr lang="en-US" sz="3990" b="1" dirty="0">
                  <a:ln>
                    <a:solidFill>
                      <a:srgbClr val="ED7D31">
                        <a:lumMod val="50000"/>
                      </a:srgbClr>
                    </a:solidFill>
                  </a:ln>
                  <a:solidFill>
                    <a:srgbClr val="FF0066"/>
                  </a:solidFill>
                  <a:latin typeface="Calibri" panose="020F0502020204030204"/>
                </a:rPr>
                <a:t> </a:t>
              </a:r>
              <a:r>
                <a:rPr lang="en-US" sz="3990" b="1" dirty="0" err="1">
                  <a:ln>
                    <a:solidFill>
                      <a:srgbClr val="ED7D31">
                        <a:lumMod val="50000"/>
                      </a:srgbClr>
                    </a:solidFill>
                  </a:ln>
                  <a:solidFill>
                    <a:srgbClr val="FF0066"/>
                  </a:solidFill>
                  <a:latin typeface="Calibri" panose="020F0502020204030204"/>
                </a:rPr>
                <a:t>cầu</a:t>
              </a:r>
              <a:endParaRPr lang="en-US" sz="3990" b="1" dirty="0">
                <a:ln>
                  <a:solidFill>
                    <a:srgbClr val="ED7D31">
                      <a:lumMod val="50000"/>
                    </a:srgbClr>
                  </a:solidFill>
                </a:ln>
                <a:solidFill>
                  <a:srgbClr val="FF0066"/>
                </a:solidFill>
                <a:latin typeface="Calibri" panose="020F0502020204030204"/>
              </a:endParaRPr>
            </a:p>
          </p:txBody>
        </p:sp>
      </p:grpSp>
      <p:sp>
        <p:nvSpPr>
          <p:cNvPr id="31" name="TextBox 30"/>
          <p:cNvSpPr txBox="1"/>
          <p:nvPr/>
        </p:nvSpPr>
        <p:spPr>
          <a:xfrm>
            <a:off x="973153" y="3499535"/>
            <a:ext cx="5361458" cy="2493283"/>
          </a:xfrm>
          <a:prstGeom prst="rect">
            <a:avLst/>
          </a:prstGeom>
          <a:noFill/>
        </p:spPr>
        <p:txBody>
          <a:bodyPr wrap="square" rtlCol="0">
            <a:spAutoFit/>
          </a:bodyPr>
          <a:lstStyle/>
          <a:p>
            <a:pPr defTabSz="911860">
              <a:lnSpc>
                <a:spcPct val="150000"/>
              </a:lnSpc>
            </a:pPr>
            <a:r>
              <a:rPr lang="en-US" sz="3590" dirty="0" err="1">
                <a:solidFill>
                  <a:prstClr val="black"/>
                </a:solidFill>
                <a:latin typeface="Calibri" panose="020F0502020204030204"/>
              </a:rPr>
              <a:t>Phân</a:t>
            </a:r>
            <a:r>
              <a:rPr lang="en-US" sz="3590" dirty="0">
                <a:solidFill>
                  <a:prstClr val="black"/>
                </a:solidFill>
                <a:latin typeface="Calibri" panose="020F0502020204030204"/>
              </a:rPr>
              <a:t> </a:t>
            </a:r>
            <a:r>
              <a:rPr lang="en-US" sz="3590" dirty="0" err="1">
                <a:solidFill>
                  <a:prstClr val="black"/>
                </a:solidFill>
                <a:latin typeface="Calibri" panose="020F0502020204030204"/>
              </a:rPr>
              <a:t>công</a:t>
            </a:r>
            <a:r>
              <a:rPr lang="en-US" sz="3590" dirty="0">
                <a:solidFill>
                  <a:prstClr val="black"/>
                </a:solidFill>
                <a:latin typeface="Calibri" panose="020F0502020204030204"/>
              </a:rPr>
              <a:t> </a:t>
            </a:r>
            <a:r>
              <a:rPr lang="en-US" sz="3590" dirty="0" err="1">
                <a:solidFill>
                  <a:prstClr val="black"/>
                </a:solidFill>
                <a:latin typeface="Calibri" panose="020F0502020204030204"/>
              </a:rPr>
              <a:t>đọc</a:t>
            </a:r>
            <a:r>
              <a:rPr lang="en-US" sz="3590" dirty="0">
                <a:solidFill>
                  <a:prstClr val="black"/>
                </a:solidFill>
                <a:latin typeface="Calibri" panose="020F0502020204030204"/>
              </a:rPr>
              <a:t> </a:t>
            </a:r>
            <a:r>
              <a:rPr lang="en-US" sz="3590" dirty="0" err="1">
                <a:solidFill>
                  <a:prstClr val="black"/>
                </a:solidFill>
                <a:latin typeface="Calibri" panose="020F0502020204030204"/>
              </a:rPr>
              <a:t>theo</a:t>
            </a:r>
            <a:r>
              <a:rPr lang="en-US" sz="3590" dirty="0">
                <a:solidFill>
                  <a:prstClr val="black"/>
                </a:solidFill>
                <a:latin typeface="Calibri" panose="020F0502020204030204"/>
              </a:rPr>
              <a:t> </a:t>
            </a:r>
            <a:r>
              <a:rPr lang="en-US" sz="3590" dirty="0" err="1">
                <a:solidFill>
                  <a:prstClr val="black"/>
                </a:solidFill>
                <a:latin typeface="Calibri" panose="020F0502020204030204"/>
              </a:rPr>
              <a:t>đoạn</a:t>
            </a:r>
            <a:r>
              <a:rPr lang="en-US" sz="3590" dirty="0">
                <a:solidFill>
                  <a:prstClr val="black"/>
                </a:solidFill>
                <a:latin typeface="Calibri" panose="020F0502020204030204"/>
              </a:rPr>
              <a:t>.</a:t>
            </a:r>
          </a:p>
          <a:p>
            <a:pPr defTabSz="911860">
              <a:lnSpc>
                <a:spcPct val="150000"/>
              </a:lnSpc>
            </a:pPr>
            <a:r>
              <a:rPr lang="en-US" sz="3590" dirty="0" err="1">
                <a:solidFill>
                  <a:prstClr val="black"/>
                </a:solidFill>
                <a:latin typeface="Calibri" panose="020F0502020204030204"/>
              </a:rPr>
              <a:t>Tất</a:t>
            </a:r>
            <a:r>
              <a:rPr lang="en-US" sz="3590" dirty="0">
                <a:solidFill>
                  <a:prstClr val="black"/>
                </a:solidFill>
                <a:latin typeface="Calibri" panose="020F0502020204030204"/>
              </a:rPr>
              <a:t> </a:t>
            </a:r>
            <a:r>
              <a:rPr lang="en-US" sz="3590" dirty="0" err="1">
                <a:solidFill>
                  <a:prstClr val="black"/>
                </a:solidFill>
                <a:latin typeface="Calibri" panose="020F0502020204030204"/>
              </a:rPr>
              <a:t>cả</a:t>
            </a:r>
            <a:r>
              <a:rPr lang="en-US" sz="3590" dirty="0">
                <a:solidFill>
                  <a:prstClr val="black"/>
                </a:solidFill>
                <a:latin typeface="Calibri" panose="020F0502020204030204"/>
              </a:rPr>
              <a:t> </a:t>
            </a:r>
            <a:r>
              <a:rPr lang="en-US" sz="3590" dirty="0" err="1">
                <a:solidFill>
                  <a:prstClr val="black"/>
                </a:solidFill>
                <a:latin typeface="Calibri" panose="020F0502020204030204"/>
              </a:rPr>
              <a:t>thành</a:t>
            </a:r>
            <a:r>
              <a:rPr lang="en-US" sz="3590" dirty="0">
                <a:solidFill>
                  <a:prstClr val="black"/>
                </a:solidFill>
                <a:latin typeface="Calibri" panose="020F0502020204030204"/>
              </a:rPr>
              <a:t> </a:t>
            </a:r>
            <a:r>
              <a:rPr lang="en-US" sz="3590" dirty="0" err="1">
                <a:solidFill>
                  <a:prstClr val="black"/>
                </a:solidFill>
                <a:latin typeface="Calibri" panose="020F0502020204030204"/>
              </a:rPr>
              <a:t>viên</a:t>
            </a:r>
            <a:r>
              <a:rPr lang="en-US" sz="3590" dirty="0">
                <a:solidFill>
                  <a:prstClr val="black"/>
                </a:solidFill>
                <a:latin typeface="Calibri" panose="020F0502020204030204"/>
              </a:rPr>
              <a:t> </a:t>
            </a:r>
            <a:r>
              <a:rPr lang="en-US" sz="3590" dirty="0" err="1">
                <a:solidFill>
                  <a:prstClr val="black"/>
                </a:solidFill>
                <a:latin typeface="Calibri" panose="020F0502020204030204"/>
              </a:rPr>
              <a:t>đều</a:t>
            </a:r>
            <a:r>
              <a:rPr lang="en-US" sz="3590" dirty="0">
                <a:solidFill>
                  <a:prstClr val="black"/>
                </a:solidFill>
                <a:latin typeface="Calibri" panose="020F0502020204030204"/>
              </a:rPr>
              <a:t> </a:t>
            </a:r>
            <a:r>
              <a:rPr lang="en-US" sz="3590" dirty="0" err="1">
                <a:solidFill>
                  <a:prstClr val="black"/>
                </a:solidFill>
                <a:latin typeface="Calibri" panose="020F0502020204030204"/>
              </a:rPr>
              <a:t>đọc</a:t>
            </a:r>
            <a:r>
              <a:rPr lang="en-US" sz="3590" dirty="0">
                <a:solidFill>
                  <a:prstClr val="black"/>
                </a:solidFill>
                <a:latin typeface="Calibri" panose="020F0502020204030204"/>
              </a:rPr>
              <a:t>.</a:t>
            </a:r>
          </a:p>
          <a:p>
            <a:pPr defTabSz="911860">
              <a:lnSpc>
                <a:spcPct val="150000"/>
              </a:lnSpc>
            </a:pPr>
            <a:r>
              <a:rPr lang="en-US" sz="3590" dirty="0" err="1">
                <a:solidFill>
                  <a:prstClr val="black"/>
                </a:solidFill>
                <a:latin typeface="Calibri" panose="020F0502020204030204"/>
              </a:rPr>
              <a:t>Giải</a:t>
            </a:r>
            <a:r>
              <a:rPr lang="en-US" sz="3590" dirty="0">
                <a:solidFill>
                  <a:prstClr val="black"/>
                </a:solidFill>
                <a:latin typeface="Calibri" panose="020F0502020204030204"/>
              </a:rPr>
              <a:t> </a:t>
            </a:r>
            <a:r>
              <a:rPr lang="en-US" sz="3590" dirty="0" err="1">
                <a:solidFill>
                  <a:prstClr val="black"/>
                </a:solidFill>
                <a:latin typeface="Calibri" panose="020F0502020204030204"/>
              </a:rPr>
              <a:t>nghĩa</a:t>
            </a:r>
            <a:r>
              <a:rPr lang="en-US" sz="3590" dirty="0">
                <a:solidFill>
                  <a:prstClr val="black"/>
                </a:solidFill>
                <a:latin typeface="Calibri" panose="020F0502020204030204"/>
              </a:rPr>
              <a:t> </a:t>
            </a:r>
            <a:r>
              <a:rPr lang="en-US" sz="3590" dirty="0" err="1">
                <a:solidFill>
                  <a:prstClr val="black"/>
                </a:solidFill>
                <a:latin typeface="Calibri" panose="020F0502020204030204"/>
              </a:rPr>
              <a:t>từ</a:t>
            </a:r>
            <a:r>
              <a:rPr lang="en-US" sz="3590" dirty="0">
                <a:solidFill>
                  <a:prstClr val="black"/>
                </a:solidFill>
                <a:latin typeface="Calibri" panose="020F0502020204030204"/>
              </a:rPr>
              <a:t> </a:t>
            </a:r>
            <a:r>
              <a:rPr lang="en-US" sz="3590" dirty="0" err="1">
                <a:solidFill>
                  <a:prstClr val="black"/>
                </a:solidFill>
                <a:latin typeface="Calibri" panose="020F0502020204030204"/>
              </a:rPr>
              <a:t>cùng</a:t>
            </a:r>
            <a:r>
              <a:rPr lang="en-US" sz="3590" dirty="0">
                <a:solidFill>
                  <a:prstClr val="black"/>
                </a:solidFill>
                <a:latin typeface="Calibri" panose="020F0502020204030204"/>
              </a:rPr>
              <a:t> </a:t>
            </a:r>
            <a:r>
              <a:rPr lang="en-US" sz="3590" dirty="0" err="1">
                <a:solidFill>
                  <a:prstClr val="black"/>
                </a:solidFill>
                <a:latin typeface="Calibri" panose="020F0502020204030204"/>
              </a:rPr>
              <a:t>nhau</a:t>
            </a:r>
            <a:r>
              <a:rPr lang="en-US" sz="3590" dirty="0">
                <a:solidFill>
                  <a:prstClr val="black"/>
                </a:solidFill>
                <a:latin typeface="Calibri" panose="020F0502020204030204"/>
              </a:rPr>
              <a:t>.</a:t>
            </a:r>
          </a:p>
        </p:txBody>
      </p:sp>
      <p:pic>
        <p:nvPicPr>
          <p:cNvPr id="33" name="Graphic 32" descr="Clipboard outlin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p:cNvSpPr/>
          <p:nvPr/>
        </p:nvSpPr>
        <p:spPr>
          <a:xfrm rot="10800000">
            <a:off x="6348398" y="3106750"/>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37" name="Rectangle: Rounded Corners 36"/>
          <p:cNvSpPr/>
          <p:nvPr/>
        </p:nvSpPr>
        <p:spPr>
          <a:xfrm>
            <a:off x="6400800"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grpSp>
        <p:nvGrpSpPr>
          <p:cNvPr id="51" name="Group 50"/>
          <p:cNvGrpSpPr/>
          <p:nvPr/>
        </p:nvGrpSpPr>
        <p:grpSpPr>
          <a:xfrm>
            <a:off x="7079494" y="2671414"/>
            <a:ext cx="4152198" cy="855129"/>
            <a:chOff x="7623307" y="2634442"/>
            <a:chExt cx="4162496" cy="857250"/>
          </a:xfrm>
        </p:grpSpPr>
        <p:sp>
          <p:nvSpPr>
            <p:cNvPr id="45" name="Rectangle: Rounded Corners 44"/>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US" sz="1795">
                <a:solidFill>
                  <a:prstClr val="white"/>
                </a:solidFill>
                <a:latin typeface="Calibri" panose="020F0502020204030204"/>
              </a:endParaRPr>
            </a:p>
          </p:txBody>
        </p:sp>
        <p:sp>
          <p:nvSpPr>
            <p:cNvPr id="46" name="TextBox 45"/>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1860"/>
              <a:r>
                <a:rPr lang="en-US" sz="3990" b="1">
                  <a:ln>
                    <a:solidFill>
                      <a:srgbClr val="ED7D31">
                        <a:lumMod val="50000"/>
                      </a:srgbClr>
                    </a:solidFill>
                  </a:ln>
                  <a:solidFill>
                    <a:srgbClr val="FF0066"/>
                  </a:solidFill>
                  <a:latin typeface="Calibri" panose="020F0502020204030204"/>
                </a:rPr>
                <a:t>Tiêu chí đánh giá</a:t>
              </a:r>
            </a:p>
          </p:txBody>
        </p:sp>
      </p:grpSp>
      <p:sp>
        <p:nvSpPr>
          <p:cNvPr id="47" name="TextBox 46"/>
          <p:cNvSpPr txBox="1"/>
          <p:nvPr/>
        </p:nvSpPr>
        <p:spPr>
          <a:xfrm>
            <a:off x="6563904" y="3515403"/>
            <a:ext cx="5361458" cy="2493283"/>
          </a:xfrm>
          <a:prstGeom prst="rect">
            <a:avLst/>
          </a:prstGeom>
          <a:noFill/>
        </p:spPr>
        <p:txBody>
          <a:bodyPr wrap="square" rtlCol="0">
            <a:spAutoFit/>
          </a:bodyPr>
          <a:lstStyle/>
          <a:p>
            <a:pPr defTabSz="911860">
              <a:lnSpc>
                <a:spcPct val="150000"/>
              </a:lnSpc>
            </a:pPr>
            <a:r>
              <a:rPr lang="en-US" sz="3590">
                <a:solidFill>
                  <a:prstClr val="black"/>
                </a:solidFill>
                <a:latin typeface="Calibri" panose="020F0502020204030204"/>
              </a:rPr>
              <a:t>1. Đọc đúng.</a:t>
            </a:r>
          </a:p>
          <a:p>
            <a:pPr defTabSz="911860">
              <a:lnSpc>
                <a:spcPct val="150000"/>
              </a:lnSpc>
            </a:pPr>
            <a:r>
              <a:rPr lang="en-US" sz="3590">
                <a:solidFill>
                  <a:prstClr val="black"/>
                </a:solidFill>
                <a:latin typeface="Calibri" panose="020F0502020204030204"/>
              </a:rPr>
              <a:t>2. Đọc to rõ.</a:t>
            </a:r>
          </a:p>
          <a:p>
            <a:pPr defTabSz="911860">
              <a:lnSpc>
                <a:spcPct val="150000"/>
              </a:lnSpc>
            </a:pPr>
            <a:r>
              <a:rPr lang="en-US" sz="3590">
                <a:solidFill>
                  <a:prstClr val="black"/>
                </a:solidFill>
                <a:latin typeface="Calibri" panose="020F0502020204030204"/>
              </a:rPr>
              <a:t>3. Ngắt nghỉ đúng chỗ.</a:t>
            </a:r>
          </a:p>
        </p:txBody>
      </p:sp>
      <p:grpSp>
        <p:nvGrpSpPr>
          <p:cNvPr id="56" name="Group 55"/>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8"/>
          <a:stretch>
            <a:fillRect/>
          </a:stretch>
        </p:blipFill>
        <p:spPr>
          <a:xfrm>
            <a:off x="3147670" y="287701"/>
            <a:ext cx="9134332" cy="233527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742</Words>
  <Application>Microsoft Office PowerPoint</Application>
  <PresentationFormat>Widescreen</PresentationFormat>
  <Paragraphs>55</Paragraphs>
  <Slides>22</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.VnAristote</vt:lpstr>
      <vt:lpstr>Arial</vt:lpstr>
      <vt:lpstr>Calibri</vt:lpstr>
      <vt:lpstr>Cambria</vt:lpstr>
      <vt:lpstr>Times New Roman</vt:lpstr>
      <vt:lpstr>UVF Fiolex Girls</vt:lpstr>
      <vt:lpstr>Office Theme</vt:lpstr>
      <vt:lpstr>3_Office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Admin</cp:lastModifiedBy>
  <cp:revision>24</cp:revision>
  <dcterms:created xsi:type="dcterms:W3CDTF">2022-08-25T14:39:00Z</dcterms:created>
  <dcterms:modified xsi:type="dcterms:W3CDTF">2025-12-21T13:55:49Z</dcterms:modified>
  <cp:category>HTTA2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D2413C719FFF4BE682EEA82CD48DA343_12</vt:lpwstr>
  </property>
  <property fmtid="{D5CDD505-2E9C-101B-9397-08002B2CF9AE}" pid="3" name="KSOProductBuildVer">
    <vt:lpwstr>1033-12.2.0.18283</vt:lpwstr>
  </property>
</Properties>
</file>