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99" r:id="rId3"/>
    <p:sldId id="258" r:id="rId4"/>
    <p:sldId id="270" r:id="rId5"/>
    <p:sldId id="292" r:id="rId6"/>
    <p:sldId id="257" r:id="rId7"/>
    <p:sldId id="293" r:id="rId8"/>
    <p:sldId id="261" r:id="rId9"/>
    <p:sldId id="280" r:id="rId10"/>
    <p:sldId id="29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F05B7D"/>
    <a:srgbClr val="F05A7D"/>
    <a:srgbClr val="E7EEAE"/>
    <a:srgbClr val="FF9966"/>
    <a:srgbClr val="FF0000"/>
    <a:srgbClr val="33CC33"/>
    <a:srgbClr val="3333FF"/>
    <a:srgbClr val="FF3300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4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16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833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186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4pPr>
            <a:lvl5pPr marL="1216025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5pPr>
            <a:lvl6pPr marL="152019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6pPr>
            <a:lvl7pPr marL="1824355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7pPr>
            <a:lvl8pPr marL="212852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8pPr>
            <a:lvl9pPr marL="243205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0"/>
            </a:lvl1pPr>
            <a:lvl2pPr>
              <a:defRPr sz="1595"/>
            </a:lvl2pPr>
            <a:lvl3pPr>
              <a:defRPr sz="1335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0"/>
            </a:lvl1pPr>
            <a:lvl2pPr>
              <a:defRPr sz="1595"/>
            </a:lvl2pPr>
            <a:lvl3pPr>
              <a:defRPr sz="1335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60" cy="426508"/>
          </a:xfrm>
        </p:spPr>
        <p:txBody>
          <a:bodyPr anchor="b"/>
          <a:lstStyle>
            <a:lvl1pPr marL="0" indent="0">
              <a:buNone/>
              <a:defRPr sz="1595" b="1"/>
            </a:lvl1pPr>
            <a:lvl2pPr marL="304165" indent="0">
              <a:buNone/>
              <a:defRPr sz="1335" b="1"/>
            </a:lvl2pPr>
            <a:lvl3pPr marL="608330" indent="0">
              <a:buNone/>
              <a:defRPr sz="1195" b="1"/>
            </a:lvl3pPr>
            <a:lvl4pPr marL="911860" indent="0">
              <a:buNone/>
              <a:defRPr sz="1065" b="1"/>
            </a:lvl4pPr>
            <a:lvl5pPr marL="1216025" indent="0">
              <a:buNone/>
              <a:defRPr sz="1065" b="1"/>
            </a:lvl5pPr>
            <a:lvl6pPr marL="1520190" indent="0">
              <a:buNone/>
              <a:defRPr sz="1065" b="1"/>
            </a:lvl6pPr>
            <a:lvl7pPr marL="1824355" indent="0">
              <a:buNone/>
              <a:defRPr sz="1065" b="1"/>
            </a:lvl7pPr>
            <a:lvl8pPr marL="2128520" indent="0">
              <a:buNone/>
              <a:defRPr sz="1065" b="1"/>
            </a:lvl8pPr>
            <a:lvl9pPr marL="243205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60" cy="2634192"/>
          </a:xfrm>
        </p:spPr>
        <p:txBody>
          <a:bodyPr/>
          <a:lstStyle>
            <a:lvl1pPr>
              <a:defRPr sz="1595"/>
            </a:lvl1pPr>
            <a:lvl2pPr>
              <a:defRPr sz="1335"/>
            </a:lvl2pPr>
            <a:lvl3pPr>
              <a:defRPr sz="1195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595" b="1"/>
            </a:lvl1pPr>
            <a:lvl2pPr marL="304165" indent="0">
              <a:buNone/>
              <a:defRPr sz="1335" b="1"/>
            </a:lvl2pPr>
            <a:lvl3pPr marL="608330" indent="0">
              <a:buNone/>
              <a:defRPr sz="1195" b="1"/>
            </a:lvl3pPr>
            <a:lvl4pPr marL="911860" indent="0">
              <a:buNone/>
              <a:defRPr sz="1065" b="1"/>
            </a:lvl4pPr>
            <a:lvl5pPr marL="1216025" indent="0">
              <a:buNone/>
              <a:defRPr sz="1065" b="1"/>
            </a:lvl5pPr>
            <a:lvl6pPr marL="1520190" indent="0">
              <a:buNone/>
              <a:defRPr sz="1065" b="1"/>
            </a:lvl6pPr>
            <a:lvl7pPr marL="1824355" indent="0">
              <a:buNone/>
              <a:defRPr sz="1065" b="1"/>
            </a:lvl7pPr>
            <a:lvl8pPr marL="2128520" indent="0">
              <a:buNone/>
              <a:defRPr sz="1065" b="1"/>
            </a:lvl8pPr>
            <a:lvl9pPr marL="243205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595"/>
            </a:lvl1pPr>
            <a:lvl2pPr>
              <a:defRPr sz="1335"/>
            </a:lvl2pPr>
            <a:lvl3pPr>
              <a:defRPr sz="1195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3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3"/>
            <a:ext cx="3407834" cy="3902076"/>
          </a:xfrm>
        </p:spPr>
        <p:txBody>
          <a:bodyPr/>
          <a:lstStyle>
            <a:lvl1pPr>
              <a:defRPr sz="2135"/>
            </a:lvl1pPr>
            <a:lvl2pPr>
              <a:defRPr sz="1860"/>
            </a:lvl2pPr>
            <a:lvl3pPr>
              <a:defRPr sz="1595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3"/>
            <a:ext cx="2005543" cy="3127376"/>
          </a:xfrm>
        </p:spPr>
        <p:txBody>
          <a:bodyPr/>
          <a:lstStyle>
            <a:lvl1pPr marL="0" indent="0">
              <a:buNone/>
              <a:defRPr sz="940"/>
            </a:lvl1pPr>
            <a:lvl2pPr marL="304165" indent="0">
              <a:buNone/>
              <a:defRPr sz="800"/>
            </a:lvl2pPr>
            <a:lvl3pPr marL="608330" indent="0">
              <a:buNone/>
              <a:defRPr sz="665"/>
            </a:lvl3pPr>
            <a:lvl4pPr marL="911860" indent="0">
              <a:buNone/>
              <a:defRPr sz="600"/>
            </a:lvl4pPr>
            <a:lvl5pPr marL="1216025" indent="0">
              <a:buNone/>
              <a:defRPr sz="600"/>
            </a:lvl5pPr>
            <a:lvl6pPr marL="1520190" indent="0">
              <a:buNone/>
              <a:defRPr sz="600"/>
            </a:lvl6pPr>
            <a:lvl7pPr marL="1824355" indent="0">
              <a:buNone/>
              <a:defRPr sz="600"/>
            </a:lvl7pPr>
            <a:lvl8pPr marL="2128520" indent="0">
              <a:buNone/>
              <a:defRPr sz="600"/>
            </a:lvl8pPr>
            <a:lvl9pPr marL="243205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 with medium confidenc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60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60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165" indent="0">
              <a:buNone/>
              <a:defRPr sz="1860"/>
            </a:lvl2pPr>
            <a:lvl3pPr marL="608330" indent="0">
              <a:buNone/>
              <a:defRPr sz="1595"/>
            </a:lvl3pPr>
            <a:lvl4pPr marL="911860" indent="0">
              <a:buNone/>
              <a:defRPr sz="1335"/>
            </a:lvl4pPr>
            <a:lvl5pPr marL="1216025" indent="0">
              <a:buNone/>
              <a:defRPr sz="1335"/>
            </a:lvl5pPr>
            <a:lvl6pPr marL="1520190" indent="0">
              <a:buNone/>
              <a:defRPr sz="1335"/>
            </a:lvl6pPr>
            <a:lvl7pPr marL="1824355" indent="0">
              <a:buNone/>
              <a:defRPr sz="1335"/>
            </a:lvl7pPr>
            <a:lvl8pPr marL="2128520" indent="0">
              <a:buNone/>
              <a:defRPr sz="1335"/>
            </a:lvl8pPr>
            <a:lvl9pPr marL="243205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60" y="3578225"/>
            <a:ext cx="3657600" cy="536576"/>
          </a:xfrm>
        </p:spPr>
        <p:txBody>
          <a:bodyPr/>
          <a:lstStyle>
            <a:lvl1pPr marL="0" indent="0">
              <a:buNone/>
              <a:defRPr sz="940"/>
            </a:lvl1pPr>
            <a:lvl2pPr marL="304165" indent="0">
              <a:buNone/>
              <a:defRPr sz="800"/>
            </a:lvl2pPr>
            <a:lvl3pPr marL="608330" indent="0">
              <a:buNone/>
              <a:defRPr sz="665"/>
            </a:lvl3pPr>
            <a:lvl4pPr marL="911860" indent="0">
              <a:buNone/>
              <a:defRPr sz="600"/>
            </a:lvl4pPr>
            <a:lvl5pPr marL="1216025" indent="0">
              <a:buNone/>
              <a:defRPr sz="600"/>
            </a:lvl5pPr>
            <a:lvl6pPr marL="1520190" indent="0">
              <a:buNone/>
              <a:defRPr sz="600"/>
            </a:lvl6pPr>
            <a:lvl7pPr marL="1824355" indent="0">
              <a:buNone/>
              <a:defRPr sz="600"/>
            </a:lvl7pPr>
            <a:lvl8pPr marL="2128520" indent="0">
              <a:buNone/>
              <a:defRPr sz="600"/>
            </a:lvl8pPr>
            <a:lvl9pPr marL="243205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833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4030" indent="-189865" algn="l" defTabSz="608330" rtl="0" eaLnBrk="1" latinLnBrk="0" hangingPunct="1">
        <a:spcBef>
          <a:spcPct val="12000"/>
        </a:spcBef>
        <a:buFont typeface="Arial" panose="020B0604020202020204" pitchFamily="34" charset="0"/>
        <a:buChar char="–"/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760095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064260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1955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76120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0285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84450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304165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60833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91186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216025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152019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824355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12852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43205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6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28" y="6363286"/>
            <a:ext cx="304038" cy="3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63459" y="92501"/>
            <a:ext cx="8665083" cy="82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79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479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479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79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79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79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Phúc</a:t>
            </a:r>
            <a:endParaRPr lang="en-US" altLang="en-US" sz="93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1749208" y="1072706"/>
            <a:ext cx="8893112" cy="608076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590" kern="1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NhiÖt liÖt chµo mõng quý thÇy c« gi¸o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3283649" y="3048953"/>
            <a:ext cx="6156770" cy="8551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90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SINH HOẠT CHUYÊN MÔN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192437" y="4113086"/>
            <a:ext cx="5624703" cy="1444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5</a:t>
            </a:r>
            <a:r>
              <a:rPr lang="vi-VN" sz="359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A4</a:t>
            </a:r>
            <a:endParaRPr lang="en-US" sz="359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9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</a:p>
          <a:p>
            <a:pPr algn="ctr"/>
            <a:endParaRPr lang="en-US" sz="359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4157758" y="6016491"/>
            <a:ext cx="4408551" cy="541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359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Lê Thị Thu Hường</a:t>
            </a:r>
            <a:endParaRPr lang="en-US" sz="3590" kern="10" dirty="0">
              <a:ln w="9525">
                <a:round/>
              </a:ln>
              <a:solidFill>
                <a:srgbClr val="FF00FF">
                  <a:alpha val="92155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15240" y="8573"/>
            <a:ext cx="12161520" cy="6840855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395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1" name="Rectangle 36"/>
          <p:cNvSpPr>
            <a:spLocks noChangeArrowheads="1"/>
          </p:cNvSpPr>
          <p:nvPr/>
        </p:nvSpPr>
        <p:spPr bwMode="auto">
          <a:xfrm>
            <a:off x="15240" y="8573"/>
            <a:ext cx="12161520" cy="6840855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9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6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" y="8257"/>
            <a:ext cx="680919" cy="247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676" y="8576"/>
            <a:ext cx="680919" cy="247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4" name="Picture 3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" y="5626943"/>
            <a:ext cx="1216152" cy="12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89" y="5474924"/>
            <a:ext cx="1368171" cy="136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7892" grpId="0" build="allAtOnce"/>
      <p:bldP spid="37893" grpId="0" animBg="1"/>
      <p:bldP spid="37894" grpId="0" animBg="1"/>
      <p:bldP spid="6" grpId="0" animBg="1"/>
      <p:bldP spid="378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>
            <a:fillRect/>
          </a:stretch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7560" y="1901702"/>
            <a:ext cx="25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101600">
                    <a:srgbClr val="FFC000">
                      <a:lumMod val="20000"/>
                      <a:lumOff val="80000"/>
                    </a:srgbClr>
                  </a:glo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7933" y="2317200"/>
            <a:ext cx="5311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VNBeachwood Sans" pitchFamily="2" charset="0"/>
                <a:ea typeface="+mn-ea"/>
                <a:cs typeface="+mn-cs"/>
              </a:rPr>
              <a:t>XIN CHÀO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>
            <a:fillRect/>
          </a:stretch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50" y="1605847"/>
            <a:ext cx="6633023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dolls in a classroom&#10;&#10;Description automatically generated with medium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9763" y="437293"/>
            <a:ext cx="5572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4"/>
          <p:cNvSpPr/>
          <p:nvPr/>
        </p:nvSpPr>
        <p:spPr>
          <a:xfrm>
            <a:off x="2216391" y="1748540"/>
            <a:ext cx="786232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2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phần: mở đoạn, triển khai và kết thúc</a:t>
            </a:r>
            <a:endParaRPr lang="vi-VN" sz="32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dolls in a classroom&#10;&#10;Description automatically generated with medium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1" y="437293"/>
            <a:ext cx="5681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2: Để viết được một đoạn văn chúng ta cần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4"/>
          <p:cNvSpPr/>
          <p:nvPr/>
        </p:nvSpPr>
        <p:spPr>
          <a:xfrm>
            <a:off x="3039351" y="1819660"/>
            <a:ext cx="603352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cs typeface="Arial" panose="020B0604020202020204" pitchFamily="34" charset="0"/>
              </a:rPr>
              <a:t>Tìm các ý cho đoạn văn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b="1215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582993" y="0"/>
            <a:ext cx="10412362" cy="6489290"/>
          </a:xfrm>
          <a:prstGeom prst="cloud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5"/>
          <p:cNvSpPr txBox="1"/>
          <p:nvPr/>
        </p:nvSpPr>
        <p:spPr>
          <a:xfrm>
            <a:off x="4228718" y="654574"/>
            <a:ext cx="66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vi-VN" sz="32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Thứ</a:t>
            </a:r>
            <a:r>
              <a:rPr lang="vi-VN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… </a:t>
            </a:r>
            <a:r>
              <a:rPr lang="vi-VN" sz="32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ngày</a:t>
            </a:r>
            <a:r>
              <a:rPr lang="vi-VN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… </a:t>
            </a:r>
            <a:r>
              <a:rPr lang="vi-VN" sz="32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tháng</a:t>
            </a:r>
            <a:r>
              <a:rPr lang="vi-VN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… năm …</a:t>
            </a:r>
            <a:endParaRPr lang="en-US" sz="32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9" name="Picture 8" descr="A picture containing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5" b="89984" l="9989" r="89984">
                        <a14:foregroundMark x1="30186" y1="60218" x2="33498" y2="63651"/>
                        <a14:foregroundMark x1="38342" y1="58078" x2="43213" y2="67973"/>
                        <a14:foregroundMark x1="52053" y1="53352" x2="54187" y2="54321"/>
                        <a14:foregroundMark x1="57198" y1="8885" x2="59332" y2="8885"/>
                        <a14:backgroundMark x1="11631" y1="37561" x2="19704" y2="57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836" y="2226096"/>
            <a:ext cx="7489823" cy="5074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419" y="1248698"/>
            <a:ext cx="3164098" cy="829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579" y="2432825"/>
            <a:ext cx="7328027" cy="2517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73972 -0.5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688071" y="397260"/>
            <a:ext cx="861281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N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ghe thầy cô giáo nhận xét chung.</a:t>
            </a:r>
          </a:p>
        </p:txBody>
      </p:sp>
      <p:pic>
        <p:nvPicPr>
          <p:cNvPr id="6" name="Hình ảnh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Ưu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688071" y="73572"/>
            <a:ext cx="9116563" cy="121588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 lại bài viết của em và nhận xét của thầy cô để biết ưu điểm và hạn chế trong bài.</a:t>
            </a:r>
          </a:p>
        </p:txBody>
      </p:sp>
      <p:pic>
        <p:nvPicPr>
          <p:cNvPr id="6" name="Hình ảnh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điều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yêu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ở </a:t>
            </a:r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chuyện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Cách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xúc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277710" y="3310758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…..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688071" y="0"/>
            <a:ext cx="8622577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Trao đổi bài làm với bạn để học tập các ưu điểm của nhau.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Hình ảnh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46683" y="4137382"/>
            <a:ext cx="11035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56745" y="2112579"/>
            <a:ext cx="2081048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mạch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lạc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594538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sắc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chân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7767145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văn</a:t>
            </a:r>
            <a:r>
              <a:rPr lang="en-US" sz="3200" b="1" dirty="0">
                <a:solidFill>
                  <a:srgbClr val="002060"/>
                </a:solidFill>
              </a:rPr>
              <a:t> hay, </a:t>
            </a:r>
            <a:r>
              <a:rPr lang="en-US" sz="3200" b="1" dirty="0" err="1">
                <a:solidFill>
                  <a:srgbClr val="002060"/>
                </a:solidFill>
              </a:rPr>
              <a:t>gây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151587" y="42777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….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688070" y="0"/>
            <a:ext cx="9589529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 lại một số câu văn trong bài của em cho hay hơn. Có thể tham khảo các câu văn dưới đây:</a:t>
            </a:r>
          </a:p>
        </p:txBody>
      </p:sp>
      <p:pic>
        <p:nvPicPr>
          <p:cNvPr id="6" name="Hình ảnh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08" y="2171864"/>
            <a:ext cx="8791575" cy="26193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222</Words>
  <Application>Microsoft Office PowerPoint</Application>
  <PresentationFormat>Widescreen</PresentationFormat>
  <Paragraphs>26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#9Slide05 SVNClementine</vt:lpstr>
      <vt:lpstr>#9Slide07 SVNBeachwood Sans</vt:lpstr>
      <vt:lpstr>.VnAristote</vt:lpstr>
      <vt:lpstr>Arial</vt:lpstr>
      <vt:lpstr>Calibri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9</cp:revision>
  <dcterms:created xsi:type="dcterms:W3CDTF">2023-02-18T05:40:00Z</dcterms:created>
  <dcterms:modified xsi:type="dcterms:W3CDTF">2025-12-21T14:01:26Z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BDCD5CF528074931946234A49D979F36_12</vt:lpwstr>
  </property>
  <property fmtid="{D5CDD505-2E9C-101B-9397-08002B2CF9AE}" pid="3" name="KSOProductBuildVer">
    <vt:lpwstr>1033-12.2.0.18283</vt:lpwstr>
  </property>
</Properties>
</file>