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7" r:id="rId2"/>
  </p:sldMasterIdLst>
  <p:notesMasterIdLst>
    <p:notesMasterId r:id="rId18"/>
  </p:notesMasterIdLst>
  <p:sldIdLst>
    <p:sldId id="288" r:id="rId3"/>
    <p:sldId id="257" r:id="rId4"/>
    <p:sldId id="258" r:id="rId5"/>
    <p:sldId id="276" r:id="rId6"/>
    <p:sldId id="261" r:id="rId7"/>
    <p:sldId id="265" r:id="rId8"/>
    <p:sldId id="264" r:id="rId9"/>
    <p:sldId id="277" r:id="rId10"/>
    <p:sldId id="278" r:id="rId11"/>
    <p:sldId id="279" r:id="rId12"/>
    <p:sldId id="280" r:id="rId13"/>
    <p:sldId id="281" r:id="rId14"/>
    <p:sldId id="271" r:id="rId15"/>
    <p:sldId id="273" r:id="rId16"/>
    <p:sldId id="282" r:id="rId17"/>
  </p:sldIdLst>
  <p:sldSz cx="12192000" cy="6858000"/>
  <p:notesSz cx="6858000" cy="9144000"/>
  <p:embeddedFontLst>
    <p:embeddedFont>
      <p:font typeface=".VnAristote" panose="020B7200000000000000"/>
      <p:regular r:id="rId19"/>
    </p:embeddedFont>
    <p:embeddedFont>
      <p:font typeface="Cambria" panose="02040503050406030204" pitchFamily="18" charset="0"/>
      <p:regular r:id="rId20"/>
      <p:bold r:id="rId21"/>
      <p:italic r:id="rId22"/>
      <p:boldItalic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5B2"/>
    <a:srgbClr val="F47670"/>
    <a:srgbClr val="FEEBE6"/>
    <a:srgbClr val="FCD7CE"/>
    <a:srgbClr val="DF8794"/>
    <a:srgbClr val="8AD0BE"/>
    <a:srgbClr val="9DD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66A5-F7E6-4D15-A11B-489720A995AA}"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2A819-01CE-4EA3-8109-59F461E8F4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luận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5B2A819-01CE-4EA3-8109-59F461E8F42F}"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165" indent="0" algn="ctr">
              <a:buNone/>
              <a:defRPr>
                <a:solidFill>
                  <a:schemeClr val="tx1">
                    <a:tint val="75000"/>
                  </a:schemeClr>
                </a:solidFill>
              </a:defRPr>
            </a:lvl2pPr>
            <a:lvl3pPr marL="608330" indent="0" algn="ctr">
              <a:buNone/>
              <a:defRPr>
                <a:solidFill>
                  <a:schemeClr val="tx1">
                    <a:tint val="75000"/>
                  </a:schemeClr>
                </a:solidFill>
              </a:defRPr>
            </a:lvl3pPr>
            <a:lvl4pPr marL="911860" indent="0" algn="ctr">
              <a:buNone/>
              <a:defRPr>
                <a:solidFill>
                  <a:schemeClr val="tx1">
                    <a:tint val="75000"/>
                  </a:schemeClr>
                </a:solidFill>
              </a:defRPr>
            </a:lvl4pPr>
            <a:lvl5pPr marL="1216025" indent="0" algn="ctr">
              <a:buNone/>
              <a:defRPr>
                <a:solidFill>
                  <a:schemeClr val="tx1">
                    <a:tint val="75000"/>
                  </a:schemeClr>
                </a:solidFill>
              </a:defRPr>
            </a:lvl5pPr>
            <a:lvl6pPr marL="1520190" indent="0" algn="ctr">
              <a:buNone/>
              <a:defRPr>
                <a:solidFill>
                  <a:schemeClr val="tx1">
                    <a:tint val="75000"/>
                  </a:schemeClr>
                </a:solidFill>
              </a:defRPr>
            </a:lvl6pPr>
            <a:lvl7pPr marL="1824355" indent="0" algn="ctr">
              <a:buNone/>
              <a:defRPr>
                <a:solidFill>
                  <a:schemeClr val="tx1">
                    <a:tint val="75000"/>
                  </a:schemeClr>
                </a:solidFill>
              </a:defRPr>
            </a:lvl7pPr>
            <a:lvl8pPr marL="2128520" indent="0" algn="ctr">
              <a:buNone/>
              <a:defRPr>
                <a:solidFill>
                  <a:schemeClr val="tx1">
                    <a:tint val="75000"/>
                  </a:schemeClr>
                </a:solidFill>
              </a:defRPr>
            </a:lvl8pPr>
            <a:lvl9pPr marL="2432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0" b="1" cap="all"/>
            </a:lvl1pPr>
          </a:lstStyle>
          <a:p>
            <a:r>
              <a:rPr lang="en-US"/>
              <a:t>Click to edit Master title style</a:t>
            </a:r>
          </a:p>
        </p:txBody>
      </p:sp>
      <p:sp>
        <p:nvSpPr>
          <p:cNvPr id="3" name="Text Placeholder 2"/>
          <p:cNvSpPr>
            <a:spLocks noGrp="1"/>
          </p:cNvSpPr>
          <p:nvPr>
            <p:ph type="body" idx="1"/>
          </p:nvPr>
        </p:nvSpPr>
        <p:spPr>
          <a:xfrm>
            <a:off x="481543" y="1937809"/>
            <a:ext cx="5181600" cy="1000125"/>
          </a:xfrm>
        </p:spPr>
        <p:txBody>
          <a:bodyPr anchor="b"/>
          <a:lstStyle>
            <a:lvl1pPr marL="0" indent="0">
              <a:buNone/>
              <a:defRPr sz="1335">
                <a:solidFill>
                  <a:schemeClr val="tx1">
                    <a:tint val="75000"/>
                  </a:schemeClr>
                </a:solidFill>
              </a:defRPr>
            </a:lvl1pPr>
            <a:lvl2pPr marL="304165" indent="0">
              <a:buNone/>
              <a:defRPr sz="1195">
                <a:solidFill>
                  <a:schemeClr val="tx1">
                    <a:tint val="75000"/>
                  </a:schemeClr>
                </a:solidFill>
              </a:defRPr>
            </a:lvl2pPr>
            <a:lvl3pPr marL="608330" indent="0">
              <a:buNone/>
              <a:defRPr sz="1065">
                <a:solidFill>
                  <a:schemeClr val="tx1">
                    <a:tint val="75000"/>
                  </a:schemeClr>
                </a:solidFill>
              </a:defRPr>
            </a:lvl3pPr>
            <a:lvl4pPr marL="911860" indent="0">
              <a:buNone/>
              <a:defRPr sz="940">
                <a:solidFill>
                  <a:schemeClr val="tx1">
                    <a:tint val="75000"/>
                  </a:schemeClr>
                </a:solidFill>
              </a:defRPr>
            </a:lvl4pPr>
            <a:lvl5pPr marL="1216025" indent="0">
              <a:buNone/>
              <a:defRPr sz="940">
                <a:solidFill>
                  <a:schemeClr val="tx1">
                    <a:tint val="75000"/>
                  </a:schemeClr>
                </a:solidFill>
              </a:defRPr>
            </a:lvl5pPr>
            <a:lvl6pPr marL="1520190" indent="0">
              <a:buNone/>
              <a:defRPr sz="940">
                <a:solidFill>
                  <a:schemeClr val="tx1">
                    <a:tint val="75000"/>
                  </a:schemeClr>
                </a:solidFill>
              </a:defRPr>
            </a:lvl6pPr>
            <a:lvl7pPr marL="1824355" indent="0">
              <a:buNone/>
              <a:defRPr sz="940">
                <a:solidFill>
                  <a:schemeClr val="tx1">
                    <a:tint val="75000"/>
                  </a:schemeClr>
                </a:solidFill>
              </a:defRPr>
            </a:lvl7pPr>
            <a:lvl8pPr marL="2128520" indent="0">
              <a:buNone/>
              <a:defRPr sz="940">
                <a:solidFill>
                  <a:schemeClr val="tx1">
                    <a:tint val="75000"/>
                  </a:schemeClr>
                </a:solidFill>
              </a:defRPr>
            </a:lvl8pPr>
            <a:lvl9pPr marL="2432050" indent="0">
              <a:buNone/>
              <a:defRPr sz="9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0"/>
            </a:lvl1pPr>
            <a:lvl2pPr>
              <a:defRPr sz="1595"/>
            </a:lvl2pPr>
            <a:lvl3pPr>
              <a:defRPr sz="1335"/>
            </a:lvl3pPr>
            <a:lvl4pPr>
              <a:defRPr sz="1195"/>
            </a:lvl4pPr>
            <a:lvl5pPr>
              <a:defRPr sz="1195"/>
            </a:lvl5pPr>
            <a:lvl6pPr>
              <a:defRPr sz="1195"/>
            </a:lvl6pPr>
            <a:lvl7pPr>
              <a:defRPr sz="1195"/>
            </a:lvl7pPr>
            <a:lvl8pPr>
              <a:defRPr sz="1195"/>
            </a:lvl8pPr>
            <a:lvl9pPr>
              <a:defRPr sz="11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0"/>
            </a:lvl1pPr>
            <a:lvl2pPr>
              <a:defRPr sz="1595"/>
            </a:lvl2pPr>
            <a:lvl3pPr>
              <a:defRPr sz="1335"/>
            </a:lvl3pPr>
            <a:lvl4pPr>
              <a:defRPr sz="1195"/>
            </a:lvl4pPr>
            <a:lvl5pPr>
              <a:defRPr sz="1195"/>
            </a:lvl5pPr>
            <a:lvl6pPr>
              <a:defRPr sz="1195"/>
            </a:lvl6pPr>
            <a:lvl7pPr>
              <a:defRPr sz="1195"/>
            </a:lvl7pPr>
            <a:lvl8pPr>
              <a:defRPr sz="1195"/>
            </a:lvl8pPr>
            <a:lvl9pPr>
              <a:defRPr sz="11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60" cy="426508"/>
          </a:xfrm>
        </p:spPr>
        <p:txBody>
          <a:bodyPr anchor="b"/>
          <a:lstStyle>
            <a:lvl1pPr marL="0" indent="0">
              <a:buNone/>
              <a:defRPr sz="1595" b="1"/>
            </a:lvl1pPr>
            <a:lvl2pPr marL="304165" indent="0">
              <a:buNone/>
              <a:defRPr sz="1335" b="1"/>
            </a:lvl2pPr>
            <a:lvl3pPr marL="608330" indent="0">
              <a:buNone/>
              <a:defRPr sz="1195" b="1"/>
            </a:lvl3pPr>
            <a:lvl4pPr marL="911860" indent="0">
              <a:buNone/>
              <a:defRPr sz="1065" b="1"/>
            </a:lvl4pPr>
            <a:lvl5pPr marL="1216025" indent="0">
              <a:buNone/>
              <a:defRPr sz="1065" b="1"/>
            </a:lvl5pPr>
            <a:lvl6pPr marL="1520190" indent="0">
              <a:buNone/>
              <a:defRPr sz="1065" b="1"/>
            </a:lvl6pPr>
            <a:lvl7pPr marL="1824355" indent="0">
              <a:buNone/>
              <a:defRPr sz="1065" b="1"/>
            </a:lvl7pPr>
            <a:lvl8pPr marL="2128520" indent="0">
              <a:buNone/>
              <a:defRPr sz="1065" b="1"/>
            </a:lvl8pPr>
            <a:lvl9pPr marL="243205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60" cy="2634192"/>
          </a:xfrm>
        </p:spPr>
        <p:txBody>
          <a:bodyPr/>
          <a:lstStyle>
            <a:lvl1pPr>
              <a:defRPr sz="1595"/>
            </a:lvl1pPr>
            <a:lvl2pPr>
              <a:defRPr sz="1335"/>
            </a:lvl2pPr>
            <a:lvl3pPr>
              <a:defRPr sz="1195"/>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595" b="1"/>
            </a:lvl1pPr>
            <a:lvl2pPr marL="304165" indent="0">
              <a:buNone/>
              <a:defRPr sz="1335" b="1"/>
            </a:lvl2pPr>
            <a:lvl3pPr marL="608330" indent="0">
              <a:buNone/>
              <a:defRPr sz="1195" b="1"/>
            </a:lvl3pPr>
            <a:lvl4pPr marL="911860" indent="0">
              <a:buNone/>
              <a:defRPr sz="1065" b="1"/>
            </a:lvl4pPr>
            <a:lvl5pPr marL="1216025" indent="0">
              <a:buNone/>
              <a:defRPr sz="1065" b="1"/>
            </a:lvl5pPr>
            <a:lvl6pPr marL="1520190" indent="0">
              <a:buNone/>
              <a:defRPr sz="1065" b="1"/>
            </a:lvl6pPr>
            <a:lvl7pPr marL="1824355" indent="0">
              <a:buNone/>
              <a:defRPr sz="1065" b="1"/>
            </a:lvl7pPr>
            <a:lvl8pPr marL="2128520" indent="0">
              <a:buNone/>
              <a:defRPr sz="1065" b="1"/>
            </a:lvl8pPr>
            <a:lvl9pPr marL="243205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595"/>
            </a:lvl1pPr>
            <a:lvl2pPr>
              <a:defRPr sz="1335"/>
            </a:lvl2pPr>
            <a:lvl3pPr>
              <a:defRPr sz="1195"/>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3"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8" y="182033"/>
            <a:ext cx="3407834" cy="3902076"/>
          </a:xfrm>
        </p:spPr>
        <p:txBody>
          <a:bodyPr/>
          <a:lstStyle>
            <a:lvl1pPr>
              <a:defRPr sz="2135"/>
            </a:lvl1pPr>
            <a:lvl2pPr>
              <a:defRPr sz="1860"/>
            </a:lvl2pPr>
            <a:lvl3pPr>
              <a:defRPr sz="1595"/>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3" cy="3127376"/>
          </a:xfrm>
        </p:spPr>
        <p:txBody>
          <a:bodyPr/>
          <a:lstStyle>
            <a:lvl1pPr marL="0" indent="0">
              <a:buNone/>
              <a:defRPr sz="940"/>
            </a:lvl1pPr>
            <a:lvl2pPr marL="304165" indent="0">
              <a:buNone/>
              <a:defRPr sz="800"/>
            </a:lvl2pPr>
            <a:lvl3pPr marL="608330" indent="0">
              <a:buNone/>
              <a:defRPr sz="665"/>
            </a:lvl3pPr>
            <a:lvl4pPr marL="911860" indent="0">
              <a:buNone/>
              <a:defRPr sz="600"/>
            </a:lvl4pPr>
            <a:lvl5pPr marL="1216025" indent="0">
              <a:buNone/>
              <a:defRPr sz="600"/>
            </a:lvl5pPr>
            <a:lvl6pPr marL="1520190" indent="0">
              <a:buNone/>
              <a:defRPr sz="600"/>
            </a:lvl6pPr>
            <a:lvl7pPr marL="1824355" indent="0">
              <a:buNone/>
              <a:defRPr sz="600"/>
            </a:lvl7pPr>
            <a:lvl8pPr marL="2128520" indent="0">
              <a:buNone/>
              <a:defRPr sz="600"/>
            </a:lvl8pPr>
            <a:lvl9pPr marL="243205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60"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60" y="408517"/>
            <a:ext cx="3657600" cy="2743200"/>
          </a:xfrm>
        </p:spPr>
        <p:txBody>
          <a:bodyPr/>
          <a:lstStyle>
            <a:lvl1pPr marL="0" indent="0">
              <a:buNone/>
              <a:defRPr sz="2135"/>
            </a:lvl1pPr>
            <a:lvl2pPr marL="304165" indent="0">
              <a:buNone/>
              <a:defRPr sz="1860"/>
            </a:lvl2pPr>
            <a:lvl3pPr marL="608330" indent="0">
              <a:buNone/>
              <a:defRPr sz="1595"/>
            </a:lvl3pPr>
            <a:lvl4pPr marL="911860" indent="0">
              <a:buNone/>
              <a:defRPr sz="1335"/>
            </a:lvl4pPr>
            <a:lvl5pPr marL="1216025" indent="0">
              <a:buNone/>
              <a:defRPr sz="1335"/>
            </a:lvl5pPr>
            <a:lvl6pPr marL="1520190" indent="0">
              <a:buNone/>
              <a:defRPr sz="1335"/>
            </a:lvl6pPr>
            <a:lvl7pPr marL="1824355" indent="0">
              <a:buNone/>
              <a:defRPr sz="1335"/>
            </a:lvl7pPr>
            <a:lvl8pPr marL="2128520" indent="0">
              <a:buNone/>
              <a:defRPr sz="1335"/>
            </a:lvl8pPr>
            <a:lvl9pPr marL="2432050" indent="0">
              <a:buNone/>
              <a:defRPr sz="1335"/>
            </a:lvl9pPr>
          </a:lstStyle>
          <a:p>
            <a:endParaRPr lang="en-US"/>
          </a:p>
        </p:txBody>
      </p:sp>
      <p:sp>
        <p:nvSpPr>
          <p:cNvPr id="4" name="Text Placeholder 3"/>
          <p:cNvSpPr>
            <a:spLocks noGrp="1"/>
          </p:cNvSpPr>
          <p:nvPr>
            <p:ph type="body" sz="half" idx="2"/>
          </p:nvPr>
        </p:nvSpPr>
        <p:spPr>
          <a:xfrm>
            <a:off x="1194860" y="3578225"/>
            <a:ext cx="3657600" cy="536576"/>
          </a:xfrm>
        </p:spPr>
        <p:txBody>
          <a:bodyPr/>
          <a:lstStyle>
            <a:lvl1pPr marL="0" indent="0">
              <a:buNone/>
              <a:defRPr sz="940"/>
            </a:lvl1pPr>
            <a:lvl2pPr marL="304165" indent="0">
              <a:buNone/>
              <a:defRPr sz="800"/>
            </a:lvl2pPr>
            <a:lvl3pPr marL="608330" indent="0">
              <a:buNone/>
              <a:defRPr sz="665"/>
            </a:lvl3pPr>
            <a:lvl4pPr marL="911860" indent="0">
              <a:buNone/>
              <a:defRPr sz="600"/>
            </a:lvl4pPr>
            <a:lvl5pPr marL="1216025" indent="0">
              <a:buNone/>
              <a:defRPr sz="600"/>
            </a:lvl5pPr>
            <a:lvl6pPr marL="1520190" indent="0">
              <a:buNone/>
              <a:defRPr sz="600"/>
            </a:lvl6pPr>
            <a:lvl7pPr marL="1824355" indent="0">
              <a:buNone/>
              <a:defRPr sz="600"/>
            </a:lvl7pPr>
            <a:lvl8pPr marL="2128520" indent="0">
              <a:buNone/>
              <a:defRPr sz="600"/>
            </a:lvl8pPr>
            <a:lvl9pPr marL="243205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21/12/2025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8330" rtl="0" eaLnBrk="1" latinLnBrk="0" hangingPunct="1">
        <a:spcBef>
          <a:spcPct val="0"/>
        </a:spcBef>
        <a:buNone/>
        <a:defRPr sz="2935" kern="1200">
          <a:solidFill>
            <a:schemeClr val="tx1"/>
          </a:solidFill>
          <a:latin typeface="+mj-lt"/>
          <a:ea typeface="+mj-ea"/>
          <a:cs typeface="+mj-cs"/>
        </a:defRPr>
      </a:lvl1pPr>
    </p:titleStyle>
    <p:bodyStyle>
      <a:lvl1pPr marL="227965" indent="-227965" algn="l" defTabSz="608330" rtl="0" eaLnBrk="1" latinLnBrk="0" hangingPunct="1">
        <a:spcBef>
          <a:spcPct val="12000"/>
        </a:spcBef>
        <a:buFont typeface="Arial" panose="020B0604020202020204" pitchFamily="34" charset="0"/>
        <a:buChar char="•"/>
        <a:defRPr sz="2135" kern="1200">
          <a:solidFill>
            <a:schemeClr val="tx1"/>
          </a:solidFill>
          <a:latin typeface="+mn-lt"/>
          <a:ea typeface="+mn-ea"/>
          <a:cs typeface="+mn-cs"/>
        </a:defRPr>
      </a:lvl1pPr>
      <a:lvl2pPr marL="494030" indent="-189865" algn="l" defTabSz="608330" rtl="0" eaLnBrk="1" latinLnBrk="0" hangingPunct="1">
        <a:spcBef>
          <a:spcPct val="12000"/>
        </a:spcBef>
        <a:buFont typeface="Arial" panose="020B0604020202020204" pitchFamily="34" charset="0"/>
        <a:buChar char="–"/>
        <a:defRPr sz="1860" kern="1200">
          <a:solidFill>
            <a:schemeClr val="tx1"/>
          </a:solidFill>
          <a:latin typeface="+mn-lt"/>
          <a:ea typeface="+mn-ea"/>
          <a:cs typeface="+mn-cs"/>
        </a:defRPr>
      </a:lvl2pPr>
      <a:lvl3pPr marL="760095" indent="-151765" algn="l" defTabSz="608330" rtl="0" eaLnBrk="1" latinLnBrk="0" hangingPunct="1">
        <a:spcBef>
          <a:spcPct val="12000"/>
        </a:spcBef>
        <a:buFont typeface="Arial" panose="020B0604020202020204" pitchFamily="34" charset="0"/>
        <a:buChar char="•"/>
        <a:defRPr sz="1595" kern="1200">
          <a:solidFill>
            <a:schemeClr val="tx1"/>
          </a:solidFill>
          <a:latin typeface="+mn-lt"/>
          <a:ea typeface="+mn-ea"/>
          <a:cs typeface="+mn-cs"/>
        </a:defRPr>
      </a:lvl3pPr>
      <a:lvl4pPr marL="1064260" indent="-151765" algn="l" defTabSz="608330" rtl="0" eaLnBrk="1" latinLnBrk="0" hangingPunct="1">
        <a:spcBef>
          <a:spcPct val="12000"/>
        </a:spcBef>
        <a:buFont typeface="Arial" panose="020B0604020202020204" pitchFamily="34" charset="0"/>
        <a:buChar char="–"/>
        <a:defRPr sz="1335" kern="1200">
          <a:solidFill>
            <a:schemeClr val="tx1"/>
          </a:solidFill>
          <a:latin typeface="+mn-lt"/>
          <a:ea typeface="+mn-ea"/>
          <a:cs typeface="+mn-cs"/>
        </a:defRPr>
      </a:lvl4pPr>
      <a:lvl5pPr marL="1368425" indent="-151765" algn="l" defTabSz="608330" rtl="0" eaLnBrk="1" latinLnBrk="0" hangingPunct="1">
        <a:spcBef>
          <a:spcPct val="12000"/>
        </a:spcBef>
        <a:buFont typeface="Arial" panose="020B0604020202020204" pitchFamily="34" charset="0"/>
        <a:buChar char="»"/>
        <a:defRPr sz="1335" kern="1200">
          <a:solidFill>
            <a:schemeClr val="tx1"/>
          </a:solidFill>
          <a:latin typeface="+mn-lt"/>
          <a:ea typeface="+mn-ea"/>
          <a:cs typeface="+mn-cs"/>
        </a:defRPr>
      </a:lvl5pPr>
      <a:lvl6pPr marL="1671955" indent="-151765" algn="l" defTabSz="608330" rtl="0" eaLnBrk="1" latinLnBrk="0" hangingPunct="1">
        <a:spcBef>
          <a:spcPct val="12000"/>
        </a:spcBef>
        <a:buFont typeface="Arial" panose="020B0604020202020204" pitchFamily="34" charset="0"/>
        <a:buChar char="•"/>
        <a:defRPr sz="1335" kern="1200">
          <a:solidFill>
            <a:schemeClr val="tx1"/>
          </a:solidFill>
          <a:latin typeface="+mn-lt"/>
          <a:ea typeface="+mn-ea"/>
          <a:cs typeface="+mn-cs"/>
        </a:defRPr>
      </a:lvl6pPr>
      <a:lvl7pPr marL="1976120" indent="-151765" algn="l" defTabSz="608330" rtl="0" eaLnBrk="1" latinLnBrk="0" hangingPunct="1">
        <a:spcBef>
          <a:spcPct val="12000"/>
        </a:spcBef>
        <a:buFont typeface="Arial" panose="020B0604020202020204" pitchFamily="34" charset="0"/>
        <a:buChar char="•"/>
        <a:defRPr sz="1335" kern="1200">
          <a:solidFill>
            <a:schemeClr val="tx1"/>
          </a:solidFill>
          <a:latin typeface="+mn-lt"/>
          <a:ea typeface="+mn-ea"/>
          <a:cs typeface="+mn-cs"/>
        </a:defRPr>
      </a:lvl7pPr>
      <a:lvl8pPr marL="2280285" indent="-151765" algn="l" defTabSz="608330" rtl="0" eaLnBrk="1" latinLnBrk="0" hangingPunct="1">
        <a:spcBef>
          <a:spcPct val="12000"/>
        </a:spcBef>
        <a:buFont typeface="Arial" panose="020B0604020202020204" pitchFamily="34" charset="0"/>
        <a:buChar char="•"/>
        <a:defRPr sz="1335" kern="1200">
          <a:solidFill>
            <a:schemeClr val="tx1"/>
          </a:solidFill>
          <a:latin typeface="+mn-lt"/>
          <a:ea typeface="+mn-ea"/>
          <a:cs typeface="+mn-cs"/>
        </a:defRPr>
      </a:lvl8pPr>
      <a:lvl9pPr marL="2584450" indent="-151765" algn="l" defTabSz="608330" rtl="0" eaLnBrk="1" latinLnBrk="0" hangingPunct="1">
        <a:spcBef>
          <a:spcPct val="12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8330" rtl="0" eaLnBrk="1" latinLnBrk="0" hangingPunct="1">
        <a:defRPr sz="1195" kern="1200">
          <a:solidFill>
            <a:schemeClr val="tx1"/>
          </a:solidFill>
          <a:latin typeface="+mn-lt"/>
          <a:ea typeface="+mn-ea"/>
          <a:cs typeface="+mn-cs"/>
        </a:defRPr>
      </a:lvl1pPr>
      <a:lvl2pPr marL="304165" algn="l" defTabSz="608330" rtl="0" eaLnBrk="1" latinLnBrk="0" hangingPunct="1">
        <a:defRPr sz="1195" kern="1200">
          <a:solidFill>
            <a:schemeClr val="tx1"/>
          </a:solidFill>
          <a:latin typeface="+mn-lt"/>
          <a:ea typeface="+mn-ea"/>
          <a:cs typeface="+mn-cs"/>
        </a:defRPr>
      </a:lvl2pPr>
      <a:lvl3pPr marL="608330" algn="l" defTabSz="608330" rtl="0" eaLnBrk="1" latinLnBrk="0" hangingPunct="1">
        <a:defRPr sz="1195" kern="1200">
          <a:solidFill>
            <a:schemeClr val="tx1"/>
          </a:solidFill>
          <a:latin typeface="+mn-lt"/>
          <a:ea typeface="+mn-ea"/>
          <a:cs typeface="+mn-cs"/>
        </a:defRPr>
      </a:lvl3pPr>
      <a:lvl4pPr marL="911860" algn="l" defTabSz="608330" rtl="0" eaLnBrk="1" latinLnBrk="0" hangingPunct="1">
        <a:defRPr sz="1195" kern="1200">
          <a:solidFill>
            <a:schemeClr val="tx1"/>
          </a:solidFill>
          <a:latin typeface="+mn-lt"/>
          <a:ea typeface="+mn-ea"/>
          <a:cs typeface="+mn-cs"/>
        </a:defRPr>
      </a:lvl4pPr>
      <a:lvl5pPr marL="1216025" algn="l" defTabSz="608330" rtl="0" eaLnBrk="1" latinLnBrk="0" hangingPunct="1">
        <a:defRPr sz="1195" kern="1200">
          <a:solidFill>
            <a:schemeClr val="tx1"/>
          </a:solidFill>
          <a:latin typeface="+mn-lt"/>
          <a:ea typeface="+mn-ea"/>
          <a:cs typeface="+mn-cs"/>
        </a:defRPr>
      </a:lvl5pPr>
      <a:lvl6pPr marL="1520190" algn="l" defTabSz="608330" rtl="0" eaLnBrk="1" latinLnBrk="0" hangingPunct="1">
        <a:defRPr sz="1195" kern="1200">
          <a:solidFill>
            <a:schemeClr val="tx1"/>
          </a:solidFill>
          <a:latin typeface="+mn-lt"/>
          <a:ea typeface="+mn-ea"/>
          <a:cs typeface="+mn-cs"/>
        </a:defRPr>
      </a:lvl6pPr>
      <a:lvl7pPr marL="1824355" algn="l" defTabSz="608330" rtl="0" eaLnBrk="1" latinLnBrk="0" hangingPunct="1">
        <a:defRPr sz="1195" kern="1200">
          <a:solidFill>
            <a:schemeClr val="tx1"/>
          </a:solidFill>
          <a:latin typeface="+mn-lt"/>
          <a:ea typeface="+mn-ea"/>
          <a:cs typeface="+mn-cs"/>
        </a:defRPr>
      </a:lvl7pPr>
      <a:lvl8pPr marL="2128520" algn="l" defTabSz="608330" rtl="0" eaLnBrk="1" latinLnBrk="0" hangingPunct="1">
        <a:defRPr sz="1195" kern="1200">
          <a:solidFill>
            <a:schemeClr val="tx1"/>
          </a:solidFill>
          <a:latin typeface="+mn-lt"/>
          <a:ea typeface="+mn-ea"/>
          <a:cs typeface="+mn-cs"/>
        </a:defRPr>
      </a:lvl8pPr>
      <a:lvl9pPr marL="2432050" algn="l" defTabSz="608330" rtl="0" eaLnBrk="1" latinLnBrk="0" hangingPunct="1">
        <a:defRPr sz="11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70428" y="6363286"/>
            <a:ext cx="304038" cy="3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763459" y="92501"/>
            <a:ext cx="8665083" cy="82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algn="ctr" eaLnBrk="1" hangingPunct="1">
              <a:spcBef>
                <a:spcPct val="50000"/>
              </a:spcBef>
              <a:buClrTx/>
              <a:buSzTx/>
              <a:buFontTx/>
              <a:buNone/>
            </a:pPr>
            <a:r>
              <a:rPr lang="en-US" altLang="en-US" sz="4790" b="1" dirty="0">
                <a:solidFill>
                  <a:srgbClr val="FF3300"/>
                </a:solidFill>
                <a:latin typeface="Times New Roman" panose="02020603050405020304" pitchFamily="18" charset="0"/>
                <a:cs typeface="Times New Roman" panose="02020603050405020304" pitchFamily="18" charset="0"/>
              </a:rPr>
              <a:t>Trường </a:t>
            </a:r>
            <a:r>
              <a:rPr lang="en-US" altLang="en-US" sz="4790" b="1" dirty="0" err="1">
                <a:solidFill>
                  <a:srgbClr val="FF3300"/>
                </a:solidFill>
                <a:latin typeface="Times New Roman" panose="02020603050405020304" pitchFamily="18" charset="0"/>
                <a:cs typeface="Times New Roman" panose="02020603050405020304" pitchFamily="18" charset="0"/>
              </a:rPr>
              <a:t>Tiểu</a:t>
            </a:r>
            <a:r>
              <a:rPr lang="en-US" altLang="en-US" sz="4790" b="1" dirty="0">
                <a:solidFill>
                  <a:srgbClr val="FF3300"/>
                </a:solidFill>
                <a:latin typeface="Times New Roman" panose="02020603050405020304" pitchFamily="18" charset="0"/>
                <a:cs typeface="Times New Roman" panose="02020603050405020304" pitchFamily="18" charset="0"/>
              </a:rPr>
              <a:t> </a:t>
            </a:r>
            <a:r>
              <a:rPr lang="en-US" altLang="en-US" sz="4790" b="1" dirty="0" err="1">
                <a:solidFill>
                  <a:srgbClr val="FF3300"/>
                </a:solidFill>
                <a:latin typeface="Times New Roman" panose="02020603050405020304" pitchFamily="18" charset="0"/>
                <a:cs typeface="Times New Roman" panose="02020603050405020304" pitchFamily="18" charset="0"/>
              </a:rPr>
              <a:t>học</a:t>
            </a:r>
            <a:r>
              <a:rPr lang="en-US" altLang="en-US" sz="4790" b="1" dirty="0">
                <a:solidFill>
                  <a:srgbClr val="FF3300"/>
                </a:solidFill>
                <a:latin typeface="Times New Roman" panose="02020603050405020304" pitchFamily="18" charset="0"/>
                <a:cs typeface="Times New Roman" panose="02020603050405020304" pitchFamily="18" charset="0"/>
              </a:rPr>
              <a:t> </a:t>
            </a:r>
            <a:r>
              <a:rPr lang="en-US" altLang="en-US" sz="4790" b="1" dirty="0" err="1">
                <a:solidFill>
                  <a:srgbClr val="FF3300"/>
                </a:solidFill>
                <a:latin typeface="Times New Roman" panose="02020603050405020304" pitchFamily="18" charset="0"/>
                <a:cs typeface="Times New Roman" panose="02020603050405020304" pitchFamily="18" charset="0"/>
              </a:rPr>
              <a:t>Đa</a:t>
            </a:r>
            <a:r>
              <a:rPr lang="en-US" altLang="en-US" sz="4790" b="1" dirty="0">
                <a:solidFill>
                  <a:srgbClr val="FF3300"/>
                </a:solidFill>
                <a:latin typeface="Times New Roman" panose="02020603050405020304" pitchFamily="18" charset="0"/>
                <a:cs typeface="Times New Roman" panose="02020603050405020304" pitchFamily="18" charset="0"/>
              </a:rPr>
              <a:t> Phúc</a:t>
            </a:r>
            <a:endParaRPr lang="en-US" altLang="en-US" sz="930" b="1" dirty="0">
              <a:solidFill>
                <a:srgbClr val="000000"/>
              </a:solidFill>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49208" y="1072706"/>
            <a:ext cx="8893112" cy="6080760"/>
          </a:xfrm>
          <a:prstGeom prst="rect">
            <a:avLst/>
          </a:prstGeom>
        </p:spPr>
        <p:txBody>
          <a:bodyPr wrap="none" fromWordArt="1">
            <a:prstTxWarp prst="textArchUpPour">
              <a:avLst>
                <a:gd name="adj1" fmla="val 10725588"/>
                <a:gd name="adj2" fmla="val 77241"/>
              </a:avLst>
            </a:prstTxWarp>
          </a:bodyPr>
          <a:lstStyle/>
          <a:p>
            <a:pPr algn="ctr"/>
            <a:r>
              <a:rPr lang="en-US" sz="3590"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NhiÖt liÖt chµo mõng quý thÇy c« gi¸o</a:t>
            </a:r>
          </a:p>
        </p:txBody>
      </p:sp>
      <p:sp>
        <p:nvSpPr>
          <p:cNvPr id="6" name="WordArt 7"/>
          <p:cNvSpPr>
            <a:spLocks noChangeArrowheads="1" noChangeShapeType="1" noTextEdit="1"/>
          </p:cNvSpPr>
          <p:nvPr/>
        </p:nvSpPr>
        <p:spPr bwMode="auto">
          <a:xfrm>
            <a:off x="3192437" y="4113086"/>
            <a:ext cx="5624703" cy="1444181"/>
          </a:xfrm>
          <a:prstGeom prst="rect">
            <a:avLst/>
          </a:prstGeom>
        </p:spPr>
        <p:txBody>
          <a:bodyPr wrap="none" fromWordArt="1">
            <a:prstTxWarp prst="textPlain">
              <a:avLst>
                <a:gd name="adj" fmla="val 50000"/>
              </a:avLst>
            </a:prstTxWarp>
          </a:bodyPr>
          <a:lstStyle/>
          <a:p>
            <a:pPr algn="ctr"/>
            <a:r>
              <a:rPr lang="en-US" sz="359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5A4</a:t>
            </a:r>
          </a:p>
          <a:p>
            <a:pPr algn="ctr"/>
            <a:r>
              <a:rPr lang="en-US" sz="359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TIẾNG VIỆT</a:t>
            </a:r>
          </a:p>
          <a:p>
            <a:pPr algn="ctr"/>
            <a:endParaRPr lang="en-US" sz="359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4157758" y="6016491"/>
            <a:ext cx="4408551" cy="54156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3590" kern="10" dirty="0">
                <a:ln w="9525">
                  <a:round/>
                </a:ln>
                <a:solidFill>
                  <a:srgbClr val="FF00FF">
                    <a:alpha val="92155"/>
                  </a:srgbClr>
                </a:solidFill>
                <a:latin typeface="Times New Roman" panose="02020603050405020304" pitchFamily="18" charset="0"/>
                <a:cs typeface="Times New Roman" panose="02020603050405020304" pitchFamily="18" charset="0"/>
              </a:rPr>
              <a:t>Người thực hiện: </a:t>
            </a:r>
            <a:r>
              <a:rPr lang="en-US" sz="3590" kern="10" dirty="0">
                <a:ln w="9525">
                  <a:round/>
                </a:ln>
                <a:solidFill>
                  <a:srgbClr val="FF00FF">
                    <a:alpha val="92155"/>
                  </a:srgbClr>
                </a:solidFill>
                <a:latin typeface="Times New Roman" panose="02020603050405020304" pitchFamily="18" charset="0"/>
                <a:cs typeface="Times New Roman" panose="02020603050405020304" pitchFamily="18" charset="0"/>
              </a:rPr>
              <a:t>Lê Thị Thu Hường</a:t>
            </a:r>
          </a:p>
        </p:txBody>
      </p:sp>
      <p:sp>
        <p:nvSpPr>
          <p:cNvPr id="23560" name="Rectangle 9"/>
          <p:cNvSpPr>
            <a:spLocks noChangeArrowheads="1"/>
          </p:cNvSpPr>
          <p:nvPr/>
        </p:nvSpPr>
        <p:spPr bwMode="auto">
          <a:xfrm>
            <a:off x="15240" y="8573"/>
            <a:ext cx="12161520" cy="6840855"/>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en-US" altLang="en-US" sz="2395">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15240" y="8573"/>
            <a:ext cx="12161520" cy="6840855"/>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vi-VN" altLang="en-US" sz="1395">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8" y="8257"/>
            <a:ext cx="680919" cy="247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2676" y="8576"/>
            <a:ext cx="680919" cy="247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25" y="5626943"/>
            <a:ext cx="1216152" cy="121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08589" y="5474924"/>
            <a:ext cx="1368171" cy="136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box(in)">
                                      <p:cBhvr>
                                        <p:cTn id="27"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3"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b. </a:t>
            </a:r>
            <a:r>
              <a:rPr lang="en-US" sz="2800" b="1" dirty="0" err="1">
                <a:solidFill>
                  <a:prstClr val="black"/>
                </a:solidFill>
                <a:latin typeface="Cambria" panose="02040503050406030204" pitchFamily="18" charset="0"/>
                <a:ea typeface="Cambria" panose="02040503050406030204" pitchFamily="18" charset="0"/>
              </a:rPr>
              <a:t>Trình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lợi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ích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có</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thêm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nhiều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kiến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thức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mới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mẻ</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bổ</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ích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Rèn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được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phẩm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chất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chăm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chỉ</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sáng</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tạo</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3600" y="1168400"/>
            <a:ext cx="1032256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c. Lấy ví dụ về những tấm gương tự học (Mạc Đĩnh Chi, Lương Thế Vinh, Tạ Quang Bửu,…).</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p:cNvSpPr/>
          <p:nvPr/>
        </p:nvSpPr>
        <p:spPr>
          <a:xfrm>
            <a:off x="843280" y="2346960"/>
            <a:ext cx="10789920" cy="36474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libri" panose="020F0502020204030204"/>
              </a:rPr>
              <a:t> Tạ Quang Bửu là tấm gương tự học, học suốt đời và học say mê: Ông có thói quen đọc sách ở mọi lúc, mọi nơi, đọc rất nhanh và nhớ rất lâu. Có lần, ngồi trên lưng ngựa, mải đọc sách, ông ngã tòm xuống suối. Tất cả những ai ở bên ông đều khâm phục khả năng tự học của ông. Ông học từ lúc còn trẻ đến lúc cuối đời, ngay cả khi đau ốm.</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d. Chia </a:t>
            </a:r>
            <a:r>
              <a:rPr lang="en-US" sz="2800" b="1" dirty="0" err="1">
                <a:solidFill>
                  <a:prstClr val="black"/>
                </a:solidFill>
                <a:latin typeface="Cambria" panose="02040503050406030204" pitchFamily="18" charset="0"/>
                <a:ea typeface="Cambria" panose="02040503050406030204" pitchFamily="18" charset="0"/>
              </a:rPr>
              <a:t>sẻ</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cách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hiệu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quả</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liệu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học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tập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qua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vở</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in-</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tơ</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nét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trước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khi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lớp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3805198" y="272142"/>
            <a:ext cx="8111470" cy="4887687"/>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002060"/>
                </a:solidFill>
                <a:latin typeface="Cambria" panose="02040503050406030204" pitchFamily="18" charset="0"/>
                <a:ea typeface="Cambria" panose="02040503050406030204" pitchFamily="18" charset="0"/>
              </a:rPr>
              <a:t>M</a:t>
            </a:r>
            <a:r>
              <a:rPr lang="vi-VN" sz="4400" b="1" i="1" dirty="0">
                <a:solidFill>
                  <a:srgbClr val="002060"/>
                </a:solidFill>
                <a:latin typeface="Cambria" panose="02040503050406030204" pitchFamily="18" charset="0"/>
                <a:ea typeface="Cambria" panose="02040503050406030204" pitchFamily="18" charset="0"/>
              </a:rPr>
              <a:t>ột bạn đại diện lên trước lớp nói về cách tự học của nhóm em. </a:t>
            </a:r>
            <a:endParaRPr lang="en-GB"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18267" y="806512"/>
            <a:ext cx="8596105" cy="4432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352926" y="240631"/>
            <a:ext cx="11486147" cy="6017293"/>
          </a:xfrm>
          <a:prstGeom prst="roundRect">
            <a:avLst/>
          </a:prstGeom>
          <a:solidFill>
            <a:schemeClr val="bg1">
              <a:alpha val="70000"/>
            </a:schemeClr>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tu hoc"/>
          <p:cNvPicPr>
            <a:picLocks noChangeAspect="1"/>
          </p:cNvPicPr>
          <p:nvPr/>
        </p:nvPicPr>
        <p:blipFill>
          <a:blip r:embed="rId4"/>
          <a:stretch>
            <a:fillRect/>
          </a:stretch>
        </p:blipFill>
        <p:spPr>
          <a:xfrm>
            <a:off x="1205434" y="409575"/>
            <a:ext cx="8969800" cy="3400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6"/>
          <p:cNvSpPr/>
          <p:nvPr/>
        </p:nvSpPr>
        <p:spPr>
          <a:xfrm>
            <a:off x="1391008" y="4147738"/>
            <a:ext cx="9365482" cy="1653294"/>
          </a:xfrm>
          <a:custGeom>
            <a:avLst/>
            <a:gdLst>
              <a:gd name="connsiteX0" fmla="*/ 0 w 3908178"/>
              <a:gd name="connsiteY0" fmla="*/ 0 h 1153886"/>
              <a:gd name="connsiteX1" fmla="*/ 3908178 w 3908178"/>
              <a:gd name="connsiteY1" fmla="*/ 0 h 1153886"/>
              <a:gd name="connsiteX2" fmla="*/ 3908178 w 3908178"/>
              <a:gd name="connsiteY2" fmla="*/ 1153886 h 1153886"/>
              <a:gd name="connsiteX3" fmla="*/ 0 w 3908178"/>
              <a:gd name="connsiteY3" fmla="*/ 1153886 h 1153886"/>
              <a:gd name="connsiteX4" fmla="*/ 0 w 3908178"/>
              <a:gd name="connsiteY4" fmla="*/ 0 h 1153886"/>
              <a:gd name="connsiteX0-1" fmla="*/ 0 w 3908178"/>
              <a:gd name="connsiteY0-2" fmla="*/ 0 h 1164771"/>
              <a:gd name="connsiteX1-3" fmla="*/ 3908178 w 3908178"/>
              <a:gd name="connsiteY1-4" fmla="*/ 0 h 1164771"/>
              <a:gd name="connsiteX2-5" fmla="*/ 3908178 w 3908178"/>
              <a:gd name="connsiteY2-6" fmla="*/ 1153886 h 1164771"/>
              <a:gd name="connsiteX3-7" fmla="*/ 228600 w 3908178"/>
              <a:gd name="connsiteY3-8" fmla="*/ 1164771 h 1164771"/>
              <a:gd name="connsiteX4-9" fmla="*/ 0 w 3908178"/>
              <a:gd name="connsiteY4-10" fmla="*/ 0 h 1164771"/>
              <a:gd name="connsiteX0-11" fmla="*/ 0 w 3908178"/>
              <a:gd name="connsiteY0-12" fmla="*/ 0 h 1164771"/>
              <a:gd name="connsiteX1-13" fmla="*/ 3908178 w 3908178"/>
              <a:gd name="connsiteY1-14" fmla="*/ 0 h 1164771"/>
              <a:gd name="connsiteX2-15" fmla="*/ 3908178 w 3908178"/>
              <a:gd name="connsiteY2-16" fmla="*/ 1153886 h 1164771"/>
              <a:gd name="connsiteX3-17" fmla="*/ 228600 w 3908178"/>
              <a:gd name="connsiteY3-18" fmla="*/ 1164771 h 1164771"/>
              <a:gd name="connsiteX4-19" fmla="*/ 32864 w 3908178"/>
              <a:gd name="connsiteY4-20" fmla="*/ 653143 h 1164771"/>
              <a:gd name="connsiteX5" fmla="*/ 0 w 3908178"/>
              <a:gd name="connsiteY5" fmla="*/ 0 h 1164771"/>
              <a:gd name="connsiteX0-21" fmla="*/ 0 w 3908178"/>
              <a:gd name="connsiteY0-22" fmla="*/ 0 h 1164771"/>
              <a:gd name="connsiteX1-23" fmla="*/ 2634549 w 3908178"/>
              <a:gd name="connsiteY1-24" fmla="*/ 174171 h 1164771"/>
              <a:gd name="connsiteX2-25" fmla="*/ 3908178 w 3908178"/>
              <a:gd name="connsiteY2-26" fmla="*/ 0 h 1164771"/>
              <a:gd name="connsiteX3-27" fmla="*/ 3908178 w 3908178"/>
              <a:gd name="connsiteY3-28" fmla="*/ 1153886 h 1164771"/>
              <a:gd name="connsiteX4-29" fmla="*/ 228600 w 3908178"/>
              <a:gd name="connsiteY4-30" fmla="*/ 1164771 h 1164771"/>
              <a:gd name="connsiteX5-31" fmla="*/ 32864 w 3908178"/>
              <a:gd name="connsiteY5-32" fmla="*/ 653143 h 1164771"/>
              <a:gd name="connsiteX6" fmla="*/ 0 w 3908178"/>
              <a:gd name="connsiteY6" fmla="*/ 0 h 1164771"/>
              <a:gd name="connsiteX0-33" fmla="*/ 0 w 3908178"/>
              <a:gd name="connsiteY0-34" fmla="*/ 0 h 1164771"/>
              <a:gd name="connsiteX1-35" fmla="*/ 2634549 w 3908178"/>
              <a:gd name="connsiteY1-36" fmla="*/ 174171 h 1164771"/>
              <a:gd name="connsiteX2-37" fmla="*/ 3908178 w 3908178"/>
              <a:gd name="connsiteY2-38" fmla="*/ 0 h 1164771"/>
              <a:gd name="connsiteX3-39" fmla="*/ 3908178 w 3908178"/>
              <a:gd name="connsiteY3-40" fmla="*/ 1153886 h 1164771"/>
              <a:gd name="connsiteX4-41" fmla="*/ 925492 w 3908178"/>
              <a:gd name="connsiteY4-42" fmla="*/ 979714 h 1164771"/>
              <a:gd name="connsiteX5-43" fmla="*/ 228600 w 3908178"/>
              <a:gd name="connsiteY5-44" fmla="*/ 1164771 h 1164771"/>
              <a:gd name="connsiteX6-45" fmla="*/ 32864 w 3908178"/>
              <a:gd name="connsiteY6-46" fmla="*/ 653143 h 1164771"/>
              <a:gd name="connsiteX7" fmla="*/ 0 w 3908178"/>
              <a:gd name="connsiteY7" fmla="*/ 0 h 1164771"/>
              <a:gd name="connsiteX0-47" fmla="*/ 0 w 3908178"/>
              <a:gd name="connsiteY0-48" fmla="*/ 0 h 1164771"/>
              <a:gd name="connsiteX1-49" fmla="*/ 2634549 w 3908178"/>
              <a:gd name="connsiteY1-50" fmla="*/ 174171 h 1164771"/>
              <a:gd name="connsiteX2-51" fmla="*/ 3908178 w 3908178"/>
              <a:gd name="connsiteY2-52" fmla="*/ 0 h 1164771"/>
              <a:gd name="connsiteX3-53" fmla="*/ 3734007 w 3908178"/>
              <a:gd name="connsiteY3-54" fmla="*/ 1132114 h 1164771"/>
              <a:gd name="connsiteX4-55" fmla="*/ 925492 w 3908178"/>
              <a:gd name="connsiteY4-56" fmla="*/ 979714 h 1164771"/>
              <a:gd name="connsiteX5-57" fmla="*/ 228600 w 3908178"/>
              <a:gd name="connsiteY5-58" fmla="*/ 1164771 h 1164771"/>
              <a:gd name="connsiteX6-59" fmla="*/ 32864 w 3908178"/>
              <a:gd name="connsiteY6-60" fmla="*/ 653143 h 1164771"/>
              <a:gd name="connsiteX7-61" fmla="*/ 0 w 3908178"/>
              <a:gd name="connsiteY7-62" fmla="*/ 0 h 1164771"/>
              <a:gd name="connsiteX0-63" fmla="*/ 0 w 3908178"/>
              <a:gd name="connsiteY0-64" fmla="*/ 0 h 1164771"/>
              <a:gd name="connsiteX1-65" fmla="*/ 2634549 w 3908178"/>
              <a:gd name="connsiteY1-66" fmla="*/ 174171 h 1164771"/>
              <a:gd name="connsiteX2-67" fmla="*/ 3908178 w 3908178"/>
              <a:gd name="connsiteY2-68" fmla="*/ 0 h 1164771"/>
              <a:gd name="connsiteX3-69" fmla="*/ 3734007 w 3908178"/>
              <a:gd name="connsiteY3-70" fmla="*/ 1132114 h 1164771"/>
              <a:gd name="connsiteX4-71" fmla="*/ 925492 w 3908178"/>
              <a:gd name="connsiteY4-72" fmla="*/ 979714 h 1164771"/>
              <a:gd name="connsiteX5-73" fmla="*/ 228600 w 3908178"/>
              <a:gd name="connsiteY5-74" fmla="*/ 1164771 h 1164771"/>
              <a:gd name="connsiteX6-75" fmla="*/ 207 w 3908178"/>
              <a:gd name="connsiteY6-76" fmla="*/ 489857 h 1164771"/>
              <a:gd name="connsiteX7-77" fmla="*/ 0 w 3908178"/>
              <a:gd name="connsiteY7-78" fmla="*/ 0 h 1164771"/>
              <a:gd name="connsiteX0-79" fmla="*/ 0 w 3933507"/>
              <a:gd name="connsiteY0-80" fmla="*/ 0 h 1164771"/>
              <a:gd name="connsiteX1-81" fmla="*/ 2634549 w 3933507"/>
              <a:gd name="connsiteY1-82" fmla="*/ 174171 h 1164771"/>
              <a:gd name="connsiteX2-83" fmla="*/ 3908178 w 3933507"/>
              <a:gd name="connsiteY2-84" fmla="*/ 0 h 1164771"/>
              <a:gd name="connsiteX3-85" fmla="*/ 3929949 w 3933507"/>
              <a:gd name="connsiteY3-86" fmla="*/ 359229 h 1164771"/>
              <a:gd name="connsiteX4-87" fmla="*/ 3734007 w 3933507"/>
              <a:gd name="connsiteY4-88" fmla="*/ 1132114 h 1164771"/>
              <a:gd name="connsiteX5-89" fmla="*/ 925492 w 3933507"/>
              <a:gd name="connsiteY5-90" fmla="*/ 979714 h 1164771"/>
              <a:gd name="connsiteX6-91" fmla="*/ 228600 w 3933507"/>
              <a:gd name="connsiteY6-92" fmla="*/ 1164771 h 1164771"/>
              <a:gd name="connsiteX7-93" fmla="*/ 207 w 3933507"/>
              <a:gd name="connsiteY7-94" fmla="*/ 489857 h 1164771"/>
              <a:gd name="connsiteX8" fmla="*/ 0 w 3933507"/>
              <a:gd name="connsiteY8" fmla="*/ 0 h 1164771"/>
              <a:gd name="connsiteX0-95" fmla="*/ 0 w 3941275"/>
              <a:gd name="connsiteY0-96" fmla="*/ 0 h 1164771"/>
              <a:gd name="connsiteX1-97" fmla="*/ 2634549 w 3941275"/>
              <a:gd name="connsiteY1-98" fmla="*/ 174171 h 1164771"/>
              <a:gd name="connsiteX2-99" fmla="*/ 3908178 w 3941275"/>
              <a:gd name="connsiteY2-100" fmla="*/ 0 h 1164771"/>
              <a:gd name="connsiteX3-101" fmla="*/ 3929949 w 3941275"/>
              <a:gd name="connsiteY3-102" fmla="*/ 359229 h 1164771"/>
              <a:gd name="connsiteX4-103" fmla="*/ 3734007 w 3941275"/>
              <a:gd name="connsiteY4-104" fmla="*/ 1132114 h 1164771"/>
              <a:gd name="connsiteX5-105" fmla="*/ 925492 w 3941275"/>
              <a:gd name="connsiteY5-106" fmla="*/ 979714 h 1164771"/>
              <a:gd name="connsiteX6-107" fmla="*/ 228600 w 3941275"/>
              <a:gd name="connsiteY6-108" fmla="*/ 1164771 h 1164771"/>
              <a:gd name="connsiteX7-109" fmla="*/ 207 w 3941275"/>
              <a:gd name="connsiteY7-110" fmla="*/ 489857 h 1164771"/>
              <a:gd name="connsiteX8-111" fmla="*/ 0 w 3941275"/>
              <a:gd name="connsiteY8-112" fmla="*/ 0 h 1164771"/>
              <a:gd name="connsiteX0-113" fmla="*/ 108651 w 4049926"/>
              <a:gd name="connsiteY0-114" fmla="*/ 0 h 1164771"/>
              <a:gd name="connsiteX1-115" fmla="*/ 2743200 w 4049926"/>
              <a:gd name="connsiteY1-116" fmla="*/ 174171 h 1164771"/>
              <a:gd name="connsiteX2-117" fmla="*/ 4016829 w 4049926"/>
              <a:gd name="connsiteY2-118" fmla="*/ 0 h 1164771"/>
              <a:gd name="connsiteX3-119" fmla="*/ 4038600 w 4049926"/>
              <a:gd name="connsiteY3-120" fmla="*/ 359229 h 1164771"/>
              <a:gd name="connsiteX4-121" fmla="*/ 3842658 w 4049926"/>
              <a:gd name="connsiteY4-122" fmla="*/ 1132114 h 1164771"/>
              <a:gd name="connsiteX5-123" fmla="*/ 1034143 w 4049926"/>
              <a:gd name="connsiteY5-124" fmla="*/ 979714 h 1164771"/>
              <a:gd name="connsiteX6-125" fmla="*/ 337251 w 4049926"/>
              <a:gd name="connsiteY6-126" fmla="*/ 1164771 h 1164771"/>
              <a:gd name="connsiteX7-127" fmla="*/ 108858 w 4049926"/>
              <a:gd name="connsiteY7-128" fmla="*/ 489857 h 1164771"/>
              <a:gd name="connsiteX8-129" fmla="*/ 0 w 4049926"/>
              <a:gd name="connsiteY8-130" fmla="*/ 206829 h 1164771"/>
              <a:gd name="connsiteX9" fmla="*/ 108651 w 4049926"/>
              <a:gd name="connsiteY9" fmla="*/ 0 h 1164771"/>
              <a:gd name="connsiteX0-131" fmla="*/ 108651 w 4049926"/>
              <a:gd name="connsiteY0-132" fmla="*/ 0 h 1164771"/>
              <a:gd name="connsiteX1-133" fmla="*/ 2743200 w 4049926"/>
              <a:gd name="connsiteY1-134" fmla="*/ 174171 h 1164771"/>
              <a:gd name="connsiteX2-135" fmla="*/ 4016829 w 4049926"/>
              <a:gd name="connsiteY2-136" fmla="*/ 0 h 1164771"/>
              <a:gd name="connsiteX3-137" fmla="*/ 4038600 w 4049926"/>
              <a:gd name="connsiteY3-138" fmla="*/ 359229 h 1164771"/>
              <a:gd name="connsiteX4-139" fmla="*/ 3842658 w 4049926"/>
              <a:gd name="connsiteY4-140" fmla="*/ 1132114 h 1164771"/>
              <a:gd name="connsiteX5-141" fmla="*/ 1034143 w 4049926"/>
              <a:gd name="connsiteY5-142" fmla="*/ 979714 h 1164771"/>
              <a:gd name="connsiteX6-143" fmla="*/ 337251 w 4049926"/>
              <a:gd name="connsiteY6-144" fmla="*/ 1164771 h 1164771"/>
              <a:gd name="connsiteX7-145" fmla="*/ 43544 w 4049926"/>
              <a:gd name="connsiteY7-146" fmla="*/ 489857 h 1164771"/>
              <a:gd name="connsiteX8-147" fmla="*/ 0 w 4049926"/>
              <a:gd name="connsiteY8-148" fmla="*/ 206829 h 1164771"/>
              <a:gd name="connsiteX9-149" fmla="*/ 108651 w 4049926"/>
              <a:gd name="connsiteY9-150" fmla="*/ 0 h 1164771"/>
              <a:gd name="connsiteX0-151" fmla="*/ 108651 w 4049926"/>
              <a:gd name="connsiteY0-152" fmla="*/ 0 h 1164771"/>
              <a:gd name="connsiteX1-153" fmla="*/ 2743200 w 4049926"/>
              <a:gd name="connsiteY1-154" fmla="*/ 174171 h 1164771"/>
              <a:gd name="connsiteX2-155" fmla="*/ 4016829 w 4049926"/>
              <a:gd name="connsiteY2-156" fmla="*/ 0 h 1164771"/>
              <a:gd name="connsiteX3-157" fmla="*/ 4038600 w 4049926"/>
              <a:gd name="connsiteY3-158" fmla="*/ 359229 h 1164771"/>
              <a:gd name="connsiteX4-159" fmla="*/ 3842658 w 4049926"/>
              <a:gd name="connsiteY4-160" fmla="*/ 1132114 h 1164771"/>
              <a:gd name="connsiteX5-161" fmla="*/ 1034143 w 4049926"/>
              <a:gd name="connsiteY5-162" fmla="*/ 979714 h 1164771"/>
              <a:gd name="connsiteX6-163" fmla="*/ 838200 w 4049926"/>
              <a:gd name="connsiteY6-164" fmla="*/ 968829 h 1164771"/>
              <a:gd name="connsiteX7-165" fmla="*/ 337251 w 4049926"/>
              <a:gd name="connsiteY7-166" fmla="*/ 1164771 h 1164771"/>
              <a:gd name="connsiteX8-167" fmla="*/ 43544 w 4049926"/>
              <a:gd name="connsiteY8-168" fmla="*/ 489857 h 1164771"/>
              <a:gd name="connsiteX9-169" fmla="*/ 0 w 4049926"/>
              <a:gd name="connsiteY9-170" fmla="*/ 206829 h 1164771"/>
              <a:gd name="connsiteX10" fmla="*/ 108651 w 4049926"/>
              <a:gd name="connsiteY10" fmla="*/ 0 h 1164771"/>
              <a:gd name="connsiteX0-171" fmla="*/ 108651 w 4049926"/>
              <a:gd name="connsiteY0-172" fmla="*/ 0 h 1164771"/>
              <a:gd name="connsiteX1-173" fmla="*/ 2743200 w 4049926"/>
              <a:gd name="connsiteY1-174" fmla="*/ 174171 h 1164771"/>
              <a:gd name="connsiteX2-175" fmla="*/ 4016829 w 4049926"/>
              <a:gd name="connsiteY2-176" fmla="*/ 0 h 1164771"/>
              <a:gd name="connsiteX3-177" fmla="*/ 4038600 w 4049926"/>
              <a:gd name="connsiteY3-178" fmla="*/ 359229 h 1164771"/>
              <a:gd name="connsiteX4-179" fmla="*/ 3842658 w 4049926"/>
              <a:gd name="connsiteY4-180" fmla="*/ 1132114 h 1164771"/>
              <a:gd name="connsiteX5-181" fmla="*/ 1034143 w 4049926"/>
              <a:gd name="connsiteY5-182" fmla="*/ 936171 h 1164771"/>
              <a:gd name="connsiteX6-183" fmla="*/ 838200 w 4049926"/>
              <a:gd name="connsiteY6-184" fmla="*/ 968829 h 1164771"/>
              <a:gd name="connsiteX7-185" fmla="*/ 337251 w 4049926"/>
              <a:gd name="connsiteY7-186" fmla="*/ 1164771 h 1164771"/>
              <a:gd name="connsiteX8-187" fmla="*/ 43544 w 4049926"/>
              <a:gd name="connsiteY8-188" fmla="*/ 489857 h 1164771"/>
              <a:gd name="connsiteX9-189" fmla="*/ 0 w 4049926"/>
              <a:gd name="connsiteY9-190" fmla="*/ 206829 h 1164771"/>
              <a:gd name="connsiteX10-191" fmla="*/ 108651 w 4049926"/>
              <a:gd name="connsiteY10-192" fmla="*/ 0 h 1164771"/>
              <a:gd name="connsiteX0-193" fmla="*/ 108651 w 4049926"/>
              <a:gd name="connsiteY0-194" fmla="*/ 1403 h 1166174"/>
              <a:gd name="connsiteX1-195" fmla="*/ 1676400 w 4049926"/>
              <a:gd name="connsiteY1-196" fmla="*/ 175574 h 1166174"/>
              <a:gd name="connsiteX2-197" fmla="*/ 2743200 w 4049926"/>
              <a:gd name="connsiteY2-198" fmla="*/ 175574 h 1166174"/>
              <a:gd name="connsiteX3-199" fmla="*/ 4016829 w 4049926"/>
              <a:gd name="connsiteY3-200" fmla="*/ 1403 h 1166174"/>
              <a:gd name="connsiteX4-201" fmla="*/ 4038600 w 4049926"/>
              <a:gd name="connsiteY4-202" fmla="*/ 360632 h 1166174"/>
              <a:gd name="connsiteX5-203" fmla="*/ 3842658 w 4049926"/>
              <a:gd name="connsiteY5-204" fmla="*/ 1133517 h 1166174"/>
              <a:gd name="connsiteX6-205" fmla="*/ 1034143 w 4049926"/>
              <a:gd name="connsiteY6-206" fmla="*/ 937574 h 1166174"/>
              <a:gd name="connsiteX7-207" fmla="*/ 838200 w 4049926"/>
              <a:gd name="connsiteY7-208" fmla="*/ 970232 h 1166174"/>
              <a:gd name="connsiteX8-209" fmla="*/ 337251 w 4049926"/>
              <a:gd name="connsiteY8-210" fmla="*/ 1166174 h 1166174"/>
              <a:gd name="connsiteX9-211" fmla="*/ 43544 w 4049926"/>
              <a:gd name="connsiteY9-212" fmla="*/ 491260 h 1166174"/>
              <a:gd name="connsiteX10-213" fmla="*/ 0 w 4049926"/>
              <a:gd name="connsiteY10-214" fmla="*/ 208232 h 1166174"/>
              <a:gd name="connsiteX11" fmla="*/ 108651 w 4049926"/>
              <a:gd name="connsiteY11" fmla="*/ 1403 h 1166174"/>
              <a:gd name="connsiteX0-215" fmla="*/ 108651 w 4049926"/>
              <a:gd name="connsiteY0-216" fmla="*/ 1403 h 1166174"/>
              <a:gd name="connsiteX1-217" fmla="*/ 1676400 w 4049926"/>
              <a:gd name="connsiteY1-218" fmla="*/ 175574 h 1166174"/>
              <a:gd name="connsiteX2-219" fmla="*/ 2743200 w 4049926"/>
              <a:gd name="connsiteY2-220" fmla="*/ 175574 h 1166174"/>
              <a:gd name="connsiteX3-221" fmla="*/ 3309258 w 4049926"/>
              <a:gd name="connsiteY3-222" fmla="*/ 175574 h 1166174"/>
              <a:gd name="connsiteX4-223" fmla="*/ 4016829 w 4049926"/>
              <a:gd name="connsiteY4-224" fmla="*/ 1403 h 1166174"/>
              <a:gd name="connsiteX5-225" fmla="*/ 4038600 w 4049926"/>
              <a:gd name="connsiteY5-226" fmla="*/ 360632 h 1166174"/>
              <a:gd name="connsiteX6-227" fmla="*/ 3842658 w 4049926"/>
              <a:gd name="connsiteY6-228" fmla="*/ 1133517 h 1166174"/>
              <a:gd name="connsiteX7-229" fmla="*/ 1034143 w 4049926"/>
              <a:gd name="connsiteY7-230" fmla="*/ 937574 h 1166174"/>
              <a:gd name="connsiteX8-231" fmla="*/ 838200 w 4049926"/>
              <a:gd name="connsiteY8-232" fmla="*/ 970232 h 1166174"/>
              <a:gd name="connsiteX9-233" fmla="*/ 337251 w 4049926"/>
              <a:gd name="connsiteY9-234" fmla="*/ 1166174 h 1166174"/>
              <a:gd name="connsiteX10-235" fmla="*/ 43544 w 4049926"/>
              <a:gd name="connsiteY10-236" fmla="*/ 491260 h 1166174"/>
              <a:gd name="connsiteX11-237" fmla="*/ 0 w 4049926"/>
              <a:gd name="connsiteY11-238" fmla="*/ 208232 h 1166174"/>
              <a:gd name="connsiteX12" fmla="*/ 108651 w 4049926"/>
              <a:gd name="connsiteY12" fmla="*/ 1403 h 1166174"/>
              <a:gd name="connsiteX0-239" fmla="*/ 108651 w 4049926"/>
              <a:gd name="connsiteY0-240" fmla="*/ 1403 h 1166174"/>
              <a:gd name="connsiteX1-241" fmla="*/ 1676400 w 4049926"/>
              <a:gd name="connsiteY1-242" fmla="*/ 175574 h 1166174"/>
              <a:gd name="connsiteX2-243" fmla="*/ 2743200 w 4049926"/>
              <a:gd name="connsiteY2-244" fmla="*/ 251774 h 1166174"/>
              <a:gd name="connsiteX3-245" fmla="*/ 3309258 w 4049926"/>
              <a:gd name="connsiteY3-246" fmla="*/ 175574 h 1166174"/>
              <a:gd name="connsiteX4-247" fmla="*/ 4016829 w 4049926"/>
              <a:gd name="connsiteY4-248" fmla="*/ 1403 h 1166174"/>
              <a:gd name="connsiteX5-249" fmla="*/ 4038600 w 4049926"/>
              <a:gd name="connsiteY5-250" fmla="*/ 360632 h 1166174"/>
              <a:gd name="connsiteX6-251" fmla="*/ 3842658 w 4049926"/>
              <a:gd name="connsiteY6-252" fmla="*/ 1133517 h 1166174"/>
              <a:gd name="connsiteX7-253" fmla="*/ 1034143 w 4049926"/>
              <a:gd name="connsiteY7-254" fmla="*/ 937574 h 1166174"/>
              <a:gd name="connsiteX8-255" fmla="*/ 838200 w 4049926"/>
              <a:gd name="connsiteY8-256" fmla="*/ 970232 h 1166174"/>
              <a:gd name="connsiteX9-257" fmla="*/ 337251 w 4049926"/>
              <a:gd name="connsiteY9-258" fmla="*/ 1166174 h 1166174"/>
              <a:gd name="connsiteX10-259" fmla="*/ 43544 w 4049926"/>
              <a:gd name="connsiteY10-260" fmla="*/ 491260 h 1166174"/>
              <a:gd name="connsiteX11-261" fmla="*/ 0 w 4049926"/>
              <a:gd name="connsiteY11-262" fmla="*/ 208232 h 1166174"/>
              <a:gd name="connsiteX12-263" fmla="*/ 108651 w 4049926"/>
              <a:gd name="connsiteY12-264" fmla="*/ 1403 h 11661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45" y="connsiteY6-46"/>
              </a:cxn>
              <a:cxn ang="0">
                <a:pos x="connsiteX7-61" y="connsiteY7-62"/>
              </a:cxn>
              <a:cxn ang="0">
                <a:pos x="connsiteX8-111" y="connsiteY8-112"/>
              </a:cxn>
              <a:cxn ang="0">
                <a:pos x="connsiteX9-149" y="connsiteY9-150"/>
              </a:cxn>
              <a:cxn ang="0">
                <a:pos x="connsiteX10-191" y="connsiteY10-192"/>
              </a:cxn>
              <a:cxn ang="0">
                <a:pos x="connsiteX11-237" y="connsiteY11-238"/>
              </a:cxn>
              <a:cxn ang="0">
                <a:pos x="connsiteX12-263" y="connsiteY12-264"/>
              </a:cxn>
            </a:cxnLst>
            <a:rect l="l" t="t" r="r" b="b"/>
            <a:pathLst>
              <a:path w="4049926" h="1166174">
                <a:moveTo>
                  <a:pt x="108651" y="1403"/>
                </a:moveTo>
                <a:cubicBezTo>
                  <a:pt x="400751" y="-16740"/>
                  <a:pt x="1237309" y="146546"/>
                  <a:pt x="1676400" y="175574"/>
                </a:cubicBezTo>
                <a:cubicBezTo>
                  <a:pt x="2115491" y="204602"/>
                  <a:pt x="2491014" y="262660"/>
                  <a:pt x="2743200" y="251774"/>
                </a:cubicBezTo>
                <a:cubicBezTo>
                  <a:pt x="2891972" y="230003"/>
                  <a:pt x="3160486" y="197345"/>
                  <a:pt x="3309258" y="175574"/>
                </a:cubicBezTo>
                <a:lnTo>
                  <a:pt x="4016829" y="1403"/>
                </a:lnTo>
                <a:cubicBezTo>
                  <a:pt x="3998686" y="117517"/>
                  <a:pt x="4078514" y="103004"/>
                  <a:pt x="4038600" y="360632"/>
                </a:cubicBezTo>
                <a:lnTo>
                  <a:pt x="3842658" y="1133517"/>
                </a:lnTo>
                <a:cubicBezTo>
                  <a:pt x="2848429" y="1133517"/>
                  <a:pt x="2028372" y="937574"/>
                  <a:pt x="1034143" y="937574"/>
                </a:cubicBezTo>
                <a:cubicBezTo>
                  <a:pt x="1005115" y="948460"/>
                  <a:pt x="867228" y="959346"/>
                  <a:pt x="838200" y="970232"/>
                </a:cubicBezTo>
                <a:lnTo>
                  <a:pt x="337251" y="1166174"/>
                </a:lnTo>
                <a:cubicBezTo>
                  <a:pt x="293777" y="973860"/>
                  <a:pt x="87018" y="683574"/>
                  <a:pt x="43544" y="491260"/>
                </a:cubicBezTo>
                <a:cubicBezTo>
                  <a:pt x="39915" y="389660"/>
                  <a:pt x="3629" y="309832"/>
                  <a:pt x="0" y="208232"/>
                </a:cubicBezTo>
                <a:lnTo>
                  <a:pt x="108651" y="140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mbria" panose="02040503050406030204" pitchFamily="18" charset="0"/>
                <a:ea typeface="Cambria" panose="02040503050406030204" pitchFamily="18" charset="0"/>
              </a:rPr>
              <a:t>Theo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em</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hình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ảnh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nào</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thể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hiện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hoạt</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động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tự</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của</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bạn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sinh</a:t>
            </a:r>
            <a:r>
              <a:rPr lang="en-GB" sz="2800" b="1" dirty="0">
                <a:solidFill>
                  <a:schemeClr val="tx1"/>
                </a:solidFill>
                <a:latin typeface="Cambria" panose="02040503050406030204" pitchFamily="18" charset="0"/>
                <a:ea typeface="Cambria" panose="02040503050406030204" pitchFamily="18" charset="0"/>
              </a:rPr>
              <a:t>?</a:t>
            </a:r>
          </a:p>
        </p:txBody>
      </p:sp>
      <p:pic>
        <p:nvPicPr>
          <p:cNvPr id="8" name="Picture 7" descr="A green tick mark on a black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6100" y="255638"/>
            <a:ext cx="1387721" cy="1174955"/>
          </a:xfrm>
          <a:prstGeom prst="rect">
            <a:avLst/>
          </a:prstGeom>
        </p:spPr>
      </p:pic>
      <p:pic>
        <p:nvPicPr>
          <p:cNvPr id="9" name="Picture 8" descr="A green tick mark on a black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906" y="117986"/>
            <a:ext cx="1387721" cy="1174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250" b="44200" l="1800" r="51700"/>
                    </a14:imgEffect>
                  </a14:imgLayer>
                </a14:imgProps>
              </a:ext>
              <a:ext uri="{28A0092B-C50C-407E-A947-70E740481C1C}">
                <a14:useLocalDpi xmlns:a14="http://schemas.microsoft.com/office/drawing/2010/main" val="0"/>
              </a:ext>
            </a:extLst>
          </a:blip>
          <a:srcRect r="48128" b="57661"/>
          <a:stretch>
            <a:fillRect/>
          </a:stretch>
        </p:blipFill>
        <p:spPr>
          <a:xfrm>
            <a:off x="-204117" y="-220736"/>
            <a:ext cx="4551526" cy="2476742"/>
          </a:xfrm>
          <a:prstGeom prst="rect">
            <a:avLst/>
          </a:prstGeom>
        </p:spPr>
      </p:pic>
      <p:pic>
        <p:nvPicPr>
          <p:cNvPr id="6" name="Picture 5" descr="Logo, company name&#10;&#10;Description automatically generated"/>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300000"/>
                    </a14:imgEffect>
                  </a14:imgLayer>
                </a14:imgProps>
              </a:ext>
            </a:extLst>
          </a:blip>
          <a:stretch>
            <a:fillRect/>
          </a:stretch>
        </p:blipFill>
        <p:spPr>
          <a:xfrm>
            <a:off x="174798" y="0"/>
            <a:ext cx="1150865" cy="1150865"/>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4" name="图片 7"/>
          <p:cNvPicPr>
            <a:picLocks noChangeAspect="1"/>
          </p:cNvPicPr>
          <p:nvPr/>
        </p:nvPicPr>
        <p:blipFill rotWithShape="1">
          <a:blip r:embed="rId9" cstate="print">
            <a:extLst>
              <a:ext uri="{28A0092B-C50C-407E-A947-70E740481C1C}">
                <a14:useLocalDpi xmlns:a14="http://schemas.microsoft.com/office/drawing/2010/main" val="0"/>
              </a:ext>
            </a:extLst>
          </a:blip>
          <a:srcRect l="11666" t="-1" r="10937" b="-2029"/>
          <a:stretch>
            <a:fillRect/>
          </a:stretch>
        </p:blipFill>
        <p:spPr>
          <a:xfrm>
            <a:off x="1161121" y="774783"/>
            <a:ext cx="9204933" cy="5778417"/>
          </a:xfrm>
          <a:prstGeom prst="rect">
            <a:avLst/>
          </a:prstGeom>
        </p:spPr>
      </p:pic>
      <p:pic>
        <p:nvPicPr>
          <p:cNvPr id="8" name="Picture 7"/>
          <p:cNvPicPr>
            <a:picLocks noChangeAspect="1"/>
          </p:cNvPicPr>
          <p:nvPr/>
        </p:nvPicPr>
        <p:blipFill>
          <a:blip r:embed="rId10"/>
          <a:stretch>
            <a:fillRect/>
          </a:stretch>
        </p:blipFill>
        <p:spPr>
          <a:xfrm>
            <a:off x="1927095" y="-171783"/>
            <a:ext cx="5919729" cy="1816765"/>
          </a:xfrm>
          <a:prstGeom prst="rect">
            <a:avLst/>
          </a:prstGeom>
        </p:spPr>
      </p:pic>
      <p:pic>
        <p:nvPicPr>
          <p:cNvPr id="12" name="Picture 11"/>
          <p:cNvPicPr>
            <a:picLocks noChangeAspect="1"/>
          </p:cNvPicPr>
          <p:nvPr/>
        </p:nvPicPr>
        <p:blipFill>
          <a:blip r:embed="rId11"/>
          <a:stretch>
            <a:fillRect/>
          </a:stretch>
        </p:blipFill>
        <p:spPr>
          <a:xfrm>
            <a:off x="2314132" y="2143595"/>
            <a:ext cx="7279255" cy="3810330"/>
          </a:xfrm>
          <a:prstGeom prst="rect">
            <a:avLst/>
          </a:prstGeom>
        </p:spPr>
      </p:pic>
      <p:pic>
        <p:nvPicPr>
          <p:cNvPr id="13" name="图片 23"/>
          <p:cNvPicPr>
            <a:picLocks noChangeAspect="1"/>
          </p:cNvPicPr>
          <p:nvPr/>
        </p:nvPicPr>
        <p:blipFill rotWithShape="1">
          <a:blip r:embed="rId12" cstate="print">
            <a:extLst>
              <a:ext uri="{28A0092B-C50C-407E-A947-70E740481C1C}">
                <a14:useLocalDpi xmlns:a14="http://schemas.microsoft.com/office/drawing/2010/main" val="0"/>
              </a:ext>
            </a:extLst>
          </a:blip>
          <a:srcRect l="35273" t="56476" r="51025"/>
          <a:stretch>
            <a:fillRect/>
          </a:stretch>
        </p:blipFill>
        <p:spPr>
          <a:xfrm flipH="1">
            <a:off x="8901105" y="2537199"/>
            <a:ext cx="3005421" cy="4545918"/>
          </a:xfrm>
          <a:prstGeom prst="rect">
            <a:avLst/>
          </a:prstGeom>
        </p:spPr>
      </p:pic>
      <p:pic>
        <p:nvPicPr>
          <p:cNvPr id="14" name="图片 22"/>
          <p:cNvPicPr>
            <a:picLocks noChangeAspect="1"/>
          </p:cNvPicPr>
          <p:nvPr/>
        </p:nvPicPr>
        <p:blipFill rotWithShape="1">
          <a:blip r:embed="rId12" cstate="print">
            <a:extLst>
              <a:ext uri="{28A0092B-C50C-407E-A947-70E740481C1C}">
                <a14:useLocalDpi xmlns:a14="http://schemas.microsoft.com/office/drawing/2010/main" val="0"/>
              </a:ext>
            </a:extLst>
          </a:blip>
          <a:srcRect l="48519" t="56476" r="39211"/>
          <a:stretch>
            <a:fillRect/>
          </a:stretch>
        </p:blipFill>
        <p:spPr>
          <a:xfrm flipH="1">
            <a:off x="0" y="2734980"/>
            <a:ext cx="2601621" cy="4394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4" name="Rounded Rectangle 5"/>
          <p:cNvSpPr/>
          <p:nvPr/>
        </p:nvSpPr>
        <p:spPr>
          <a:xfrm>
            <a:off x="4216400" y="833120"/>
            <a:ext cx="7305040" cy="2938496"/>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002060"/>
                </a:solidFill>
                <a:latin typeface="Cambria" panose="02040503050406030204" pitchFamily="18" charset="0"/>
                <a:ea typeface="Cambria" panose="02040503050406030204" pitchFamily="18" charset="0"/>
              </a:rPr>
              <a:t>Yêu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cầu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Thảo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luận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Việc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tự</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học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đem</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đến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chúng</a:t>
            </a:r>
            <a:r>
              <a:rPr lang="en-GB" sz="4400" b="1" i="1" dirty="0">
                <a:solidFill>
                  <a:srgbClr val="002060"/>
                </a:solidFill>
                <a:latin typeface="Cambria" panose="02040503050406030204" pitchFamily="18" charset="0"/>
                <a:ea typeface="Cambria" panose="02040503050406030204" pitchFamily="18" charset="0"/>
              </a:rPr>
              <a:t> ta </a:t>
            </a:r>
            <a:r>
              <a:rPr lang="en-GB" sz="4400" b="1" i="1" dirty="0" err="1">
                <a:solidFill>
                  <a:srgbClr val="002060"/>
                </a:solidFill>
                <a:latin typeface="Cambria" panose="02040503050406030204" pitchFamily="18" charset="0"/>
                <a:ea typeface="Cambria" panose="02040503050406030204" pitchFamily="18" charset="0"/>
              </a:rPr>
              <a:t>những</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lợi</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ích</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gì</a:t>
            </a:r>
            <a:r>
              <a:rPr lang="en-GB" sz="4400" b="1" i="1" dirty="0">
                <a:solidFill>
                  <a:srgbClr val="002060"/>
                </a:solidFill>
                <a:latin typeface="Cambria" panose="02040503050406030204" pitchFamily="18" charset="0"/>
                <a:ea typeface="Cambria" panose="02040503050406030204" pitchFamily="18" charset="0"/>
              </a:rPr>
              <a:t>?”.</a:t>
            </a:r>
            <a:endParaRPr lang="en-GB"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mbria" panose="02040503050406030204" pitchFamily="18" charset="0"/>
                <a:ea typeface="Cambria" panose="02040503050406030204" pitchFamily="18" charset="0"/>
              </a:rPr>
              <a:t>1. </a:t>
            </a:r>
            <a:r>
              <a:rPr lang="en-GB" sz="3200" b="1" dirty="0" err="1">
                <a:solidFill>
                  <a:schemeClr val="tx1"/>
                </a:solidFill>
                <a:latin typeface="Cambria" panose="02040503050406030204" pitchFamily="18" charset="0"/>
                <a:ea typeface="Cambria" panose="02040503050406030204" pitchFamily="18" charset="0"/>
              </a:rPr>
              <a:t>Chuẩn</a:t>
            </a:r>
            <a:r>
              <a:rPr lang="en-GB" sz="3200" b="1" dirty="0">
                <a:solidFill>
                  <a:schemeClr val="tx1"/>
                </a:solidFill>
                <a:latin typeface="Cambria" panose="02040503050406030204" pitchFamily="18" charset="0"/>
                <a:ea typeface="Cambria" panose="02040503050406030204" pitchFamily="18" charset="0"/>
              </a:rPr>
              <a:t> </a:t>
            </a:r>
            <a:r>
              <a:rPr lang="en-GB" sz="3200" b="1" dirty="0" err="1">
                <a:solidFill>
                  <a:schemeClr val="tx1"/>
                </a:solidFill>
                <a:latin typeface="Cambria" panose="02040503050406030204" pitchFamily="18" charset="0"/>
                <a:ea typeface="Cambria" panose="02040503050406030204" pitchFamily="18" charset="0"/>
              </a:rPr>
              <a:t>bị</a:t>
            </a:r>
            <a:endParaRPr lang="en-GB" sz="3200" b="1" dirty="0">
              <a:solidFill>
                <a:schemeClr val="tx1"/>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3" name="Cloud 2"/>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chemeClr val="tx1"/>
                </a:solidFill>
                <a:latin typeface="Cambria" panose="02040503050406030204" pitchFamily="18" charset="0"/>
                <a:ea typeface="Cambria" panose="02040503050406030204" pitchFamily="18" charset="0"/>
              </a:rPr>
              <a:t>Trả</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lời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câu</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hỏi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Thế</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nào</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là</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tự</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học</a:t>
            </a:r>
            <a:r>
              <a:rPr lang="en-GB" sz="4000" b="1" i="1" dirty="0">
                <a:solidFill>
                  <a:schemeClr val="tx1"/>
                </a:solidFill>
                <a:latin typeface="Cambria" panose="02040503050406030204" pitchFamily="18" charset="0"/>
                <a:ea typeface="Cambria" panose="02040503050406030204" pitchFamily="18" charset="0"/>
              </a:rPr>
              <a:t>?</a:t>
            </a:r>
            <a:endParaRPr lang="en-GB" sz="4000" dirty="0">
              <a:solidFill>
                <a:schemeClr val="tx1"/>
              </a:solidFill>
              <a:latin typeface="Cambria" panose="02040503050406030204" pitchFamily="18" charset="0"/>
              <a:ea typeface="Cambria" panose="02040503050406030204" pitchFamily="18" charset="0"/>
            </a:endParaRPr>
          </a:p>
        </p:txBody>
      </p:sp>
      <p:sp>
        <p:nvSpPr>
          <p:cNvPr id="5" name="Rounded Rectangle 5"/>
          <p:cNvSpPr/>
          <p:nvPr/>
        </p:nvSpPr>
        <p:spPr>
          <a:xfrm>
            <a:off x="5080000" y="4298809"/>
            <a:ext cx="6287911" cy="205119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dirty="0">
                <a:solidFill>
                  <a:srgbClr val="002060"/>
                </a:solidFill>
                <a:latin typeface="Cambria" panose="02040503050406030204" pitchFamily="18" charset="0"/>
                <a:ea typeface="Cambria" panose="02040503050406030204" pitchFamily="18" charset="0"/>
              </a:rPr>
              <a:t>Tự học là quá trình tự làm việc, tự tiếp thu kiến thức mà không có sự hướng dẫn chỉ bảo của người khác.</a:t>
            </a:r>
            <a:endParaRPr lang="en-GB" sz="32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5979" y="252289"/>
            <a:ext cx="11106421" cy="1200329"/>
          </a:xfrm>
          <a:prstGeom prst="rect">
            <a:avLst/>
          </a:prstGeom>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Tìm hiểu những tấm gương tự học và thành công nhờ tự học.</a:t>
            </a:r>
            <a:endParaRPr lang="en-GB" sz="3600" b="1" dirty="0">
              <a:solidFill>
                <a:srgbClr val="FF0000"/>
              </a:solidFill>
              <a:latin typeface="Cambria" panose="02040503050406030204" pitchFamily="18" charset="0"/>
              <a:ea typeface="Cambria" panose="02040503050406030204" pitchFamily="18" charset="0"/>
            </a:endParaRPr>
          </a:p>
        </p:txBody>
      </p:sp>
      <p:sp>
        <p:nvSpPr>
          <p:cNvPr id="3" name="TextBox 2"/>
          <p:cNvSpPr txBox="1"/>
          <p:nvPr/>
        </p:nvSpPr>
        <p:spPr>
          <a:xfrm>
            <a:off x="863600" y="2092960"/>
            <a:ext cx="10891520" cy="4154984"/>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Những tấm gương tự học và thành công nhờ tự học:</a:t>
            </a:r>
            <a:endParaRPr lang="en-US" sz="24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Chủ tịch Hồ Chí Minh (bác đi khắp các nước, vùng lãnh thổ như Anh, Nga, Pháp…, dù là khi làm bồi bếp trên tàu biển, khi thì đốt lò, quét tuyết,… ở đâu và làm gì, Bác đều tranh thủ để tự học; Bác đến thư viện đọc sách, nghe những buổi nói chuyện trau dồi kiến thức);</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Nguyễn Ngọc Ký – một nhà giáo ưu tú Việt Nam (nghị lực phi thường vượt lên hoàn cảnh, bị bệnh và liệt cả hai tay nhưng ông cố gắng học tập từ hai đôi bàn chân – luyện viết, làm việc nhà bằng chân – được trao tặng Huy hiệu cao quý của Bác Hồ; tham gia kì thi chọn học sinh giỏi Toán toàn quốc và đứng thứ 5 năm 1963 – được Bác Hồ trao tặng Huy hiệu cao quý lần thứ 2… và nhiều thành tích tự hào khác).</a:t>
            </a:r>
            <a:endParaRPr lang="en-US" sz="2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3" name="Cloud 2"/>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b="1" i="1">
                <a:solidFill>
                  <a:prstClr val="black"/>
                </a:solidFill>
                <a:latin typeface="Cambria" panose="02040503050406030204" pitchFamily="18" charset="0"/>
                <a:ea typeface="Cambria" panose="02040503050406030204" pitchFamily="18" charset="0"/>
              </a:rPr>
              <a:t>Ghi chép những ý kiến dự định phát biểu.</a:t>
            </a:r>
            <a:endParaRPr kumimoji="0" lang="en-GB"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3. </a:t>
            </a:r>
            <a:r>
              <a:rPr kumimoji="0" lang="en-GB"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GB" sz="32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giá</a:t>
            </a:r>
            <a:endPar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6" name="Rounded Rectangle 1"/>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701040" y="2194560"/>
            <a:ext cx="290576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Kết</a:t>
            </a:r>
            <a:r>
              <a:rPr lang="en-US" sz="2800" dirty="0">
                <a:solidFill>
                  <a:srgbClr val="002060"/>
                </a:solidFill>
              </a:rPr>
              <a:t> </a:t>
            </a:r>
            <a:r>
              <a:rPr lang="en-US" sz="2800" dirty="0" err="1">
                <a:solidFill>
                  <a:srgbClr val="002060"/>
                </a:solidFill>
              </a:rPr>
              <a:t>quả</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endParaRPr lang="en-US" sz="2800" dirty="0">
              <a:solidFill>
                <a:srgbClr val="002060"/>
              </a:solidFill>
            </a:endParaRPr>
          </a:p>
        </p:txBody>
      </p:sp>
      <p:sp>
        <p:nvSpPr>
          <p:cNvPr id="11" name="Rectangle: Rounded Corners 10"/>
          <p:cNvSpPr/>
          <p:nvPr/>
        </p:nvSpPr>
        <p:spPr>
          <a:xfrm>
            <a:off x="4287520" y="215392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Người</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tích</a:t>
            </a:r>
            <a:r>
              <a:rPr lang="en-US" sz="2800" dirty="0">
                <a:solidFill>
                  <a:srgbClr val="002060"/>
                </a:solidFill>
              </a:rPr>
              <a:t> </a:t>
            </a:r>
            <a:r>
              <a:rPr lang="en-US" sz="2800" dirty="0" err="1">
                <a:solidFill>
                  <a:srgbClr val="002060"/>
                </a:solidFill>
              </a:rPr>
              <a:t>cực</a:t>
            </a:r>
            <a:endParaRPr lang="en-US" sz="2800" dirty="0">
              <a:solidFill>
                <a:srgbClr val="002060"/>
              </a:solidFill>
            </a:endParaRPr>
          </a:p>
        </p:txBody>
      </p:sp>
      <p:sp>
        <p:nvSpPr>
          <p:cNvPr id="12" name="Rectangle: Rounded Corners 11"/>
          <p:cNvSpPr/>
          <p:nvPr/>
        </p:nvSpPr>
        <p:spPr>
          <a:xfrm>
            <a:off x="8280400" y="21742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Ý </a:t>
            </a:r>
            <a:r>
              <a:rPr lang="en-US" sz="2800" dirty="0" err="1">
                <a:solidFill>
                  <a:srgbClr val="002060"/>
                </a:solidFill>
              </a:rPr>
              <a:t>kiến</a:t>
            </a:r>
            <a:r>
              <a:rPr lang="en-US" sz="2800" dirty="0">
                <a:solidFill>
                  <a:srgbClr val="002060"/>
                </a:solidFill>
              </a:rPr>
              <a:t> hay </a:t>
            </a:r>
            <a:r>
              <a:rPr lang="en-US" sz="2800" dirty="0" err="1">
                <a:solidFill>
                  <a:srgbClr val="002060"/>
                </a:solidFill>
              </a:rPr>
              <a:t>nhất</a:t>
            </a:r>
            <a:endParaRPr lang="en-US" sz="2800" dirty="0">
              <a:solidFill>
                <a:srgbClr val="002060"/>
              </a:solidFill>
            </a:endParaRPr>
          </a:p>
        </p:txBody>
      </p:sp>
      <p:sp>
        <p:nvSpPr>
          <p:cNvPr id="13" name="Rectangle: Rounded Corners 12"/>
          <p:cNvSpPr/>
          <p:nvPr/>
        </p:nvSpPr>
        <p:spPr>
          <a:xfrm>
            <a:off x="4196080" y="36474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847682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Widescreen</PresentationFormat>
  <Paragraphs>36</Paragraphs>
  <Slides>15</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Times New Roman</vt:lpstr>
      <vt:lpstr>.VnAristote</vt:lpstr>
      <vt:lpstr>Cambria</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48</cp:revision>
  <dcterms:created xsi:type="dcterms:W3CDTF">2022-10-09T09:21:00Z</dcterms:created>
  <dcterms:modified xsi:type="dcterms:W3CDTF">2025-12-21T13:52:21Z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2220333BEABA4304B79202D26094D209_12</vt:lpwstr>
  </property>
  <property fmtid="{D5CDD505-2E9C-101B-9397-08002B2CF9AE}" pid="3" name="KSOProductBuildVer">
    <vt:lpwstr>1033-12.2.0.18283</vt:lpwstr>
  </property>
</Properties>
</file>