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7" r:id="rId3"/>
    <p:sldMasterId id="2147483724" r:id="rId4"/>
    <p:sldMasterId id="2147483736" r:id="rId5"/>
    <p:sldMasterId id="2147483749" r:id="rId6"/>
    <p:sldMasterId id="2147483761" r:id="rId7"/>
    <p:sldMasterId id="2147483775" r:id="rId8"/>
    <p:sldMasterId id="2147483780" r:id="rId9"/>
  </p:sldMasterIdLst>
  <p:notesMasterIdLst>
    <p:notesMasterId r:id="rId26"/>
  </p:notesMasterIdLst>
  <p:sldIdLst>
    <p:sldId id="435" r:id="rId10"/>
    <p:sldId id="256" r:id="rId11"/>
    <p:sldId id="300" r:id="rId12"/>
    <p:sldId id="470" r:id="rId13"/>
    <p:sldId id="436" r:id="rId14"/>
    <p:sldId id="302" r:id="rId15"/>
    <p:sldId id="466" r:id="rId16"/>
    <p:sldId id="439" r:id="rId17"/>
    <p:sldId id="440" r:id="rId18"/>
    <p:sldId id="441" r:id="rId19"/>
    <p:sldId id="311" r:id="rId20"/>
    <p:sldId id="312" r:id="rId21"/>
    <p:sldId id="459" r:id="rId22"/>
    <p:sldId id="444" r:id="rId23"/>
    <p:sldId id="445" r:id="rId24"/>
    <p:sldId id="446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等线 Light" panose="02010600030101010101" pitchFamily="2" charset="-122"/>
      <p:regular r:id="rId28"/>
    </p:embeddedFont>
    <p:embeddedFont>
      <p:font typeface="#9Slide03 AmpleSoft Bold" panose="020B0604020202020204" charset="0"/>
      <p:regular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oboto Condensed Light" panose="020F0502020204030204" pitchFamily="2" charset="0"/>
      <p:regular r:id="rId38"/>
      <p: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FFFFF"/>
    <a:srgbClr val="00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0F805F-3A59-4092-A0AB-181E663B3F67}" type="datetimeFigureOut">
              <a:rPr lang="en-GB"/>
              <a:t>21/12/2025</a:t>
            </a:fld>
            <a:endParaRPr lang="en-GB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GB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F46F8AE5-AA92-4403-B9B0-8DF280B836C4}" type="slidenum">
              <a:rPr lang="en-GB" altLang="en-US"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9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42F92AE-A470-41C0-9174-97D704C8130C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SimSun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42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1232;g77cf0412cd_0_188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Google Shape;1233;g77cf0412cd_0_1889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5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>
                <a:ea typeface="SimSun" panose="02010600030101010101" pitchFamily="2" charset="-122"/>
              </a:rPr>
              <a:t>Rút ra hộp thư mật là gì?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B250652-BF1A-43C2-A88B-2966AED3D4A3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89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714D2BE-908B-4843-8B2D-EF9FF61173DE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10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A903FDC-6DA0-41F9-B578-C7E63378FC25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39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D303969-1BDA-4538-BCF5-29485A448663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SimSun" panose="02010600030101010101" pitchFamily="2" charset="-122"/>
              </a:rPr>
              <a:t>15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736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B56A63E-EEC4-48DA-947D-FB1A9963F718}" type="slidenum">
              <a:rPr lang="zh-CN" altLang="en-US">
                <a:solidFill>
                  <a:srgbClr val="000000"/>
                </a:solidFill>
                <a:latin typeface="等线" panose="02010600030101010101" pitchFamily="2" charset="-122"/>
                <a:ea typeface="SimSun" panose="02010600030101010101" pitchFamily="2" charset="-122"/>
              </a:rPr>
              <a:t>16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7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65A0-5A10-4165-AD1F-F27FDDBE8BF8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8A03-5FAB-43AB-BD3B-D76BA6C0ED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AD6E-FE93-4E59-AF6A-C9FD23A764C9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A490-1AD7-4B28-B05E-41F0AC9E8D9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4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9365" indent="0">
              <a:buNone/>
              <a:defRPr sz="2400"/>
            </a:lvl8pPr>
            <a:lvl9pPr marL="4353560" indent="0">
              <a:buNone/>
              <a:defRPr sz="24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645E-4767-4D85-8C34-74F216532D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891B-BEFD-4AEA-AD42-F476683EC3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3D90-7D33-4AF6-A126-003C5FEC5C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1358900" y="3335338"/>
            <a:ext cx="1089025" cy="133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0274300" y="2252663"/>
            <a:ext cx="1155700" cy="216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292975" y="4665663"/>
            <a:ext cx="11557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203825" y="1811338"/>
            <a:ext cx="1157288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292975" y="1670050"/>
            <a:ext cx="1155700" cy="58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CACB-356A-45BD-850F-6877C5E8F6B9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9A44-0B9D-4A2F-85F9-CFF3863542E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9AF0-D031-4DE6-8785-9DB29A3C9E16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8FED-E806-4041-86D2-4655ED5B4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7357-18F6-4AE7-A341-B132B790F09B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BEBE-D3DD-4C47-93C4-24181A96E1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25BA-BCA7-4806-9B1A-588AB8107FA7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38D7-0BF0-48A4-A33F-A9EE51261B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FE0E-037B-4B06-B3D1-F967867B62F8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DC1A-EE5D-4103-987B-8D90560C4C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2183-34F2-479D-B0FA-275D1A1EB6FA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0470-0283-4EFB-A166-6B37BAF649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A6A7-78DF-43F2-BF05-7AF11CC08FFF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503F-FA08-45FD-98E9-9A27C09544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9E2D-D8F0-451D-AE7F-C53E40ABF993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5091-3676-4D6D-8DDE-9BEF9F01B6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489F-2592-4AAC-A75E-CF3AA98D89B6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E4B2-71F0-4C78-99A8-A957997323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F73C-629E-4AB2-B3CF-72CA018D674B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2305-34AF-4135-9EEB-64355D0EF32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3C85-5848-4265-8363-A3F78241B99A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FA01-CEFB-4955-B3FC-5767C1EDF8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7168-4812-40FA-B650-91EF80399111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E5C8-FF1E-4EEB-92B2-FC8796A3C7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01BA-EAC2-4266-962B-E0699647D00C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4E15-F497-422C-8399-E06F5A7A03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>
            <a:spLocks noChangeArrowheads="1"/>
          </p:cNvSpPr>
          <p:nvPr/>
        </p:nvSpPr>
        <p:spPr bwMode="auto">
          <a:xfrm>
            <a:off x="2565400" y="592138"/>
            <a:ext cx="7073900" cy="7073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;p3"/>
          <p:cNvSpPr>
            <a:spLocks noChangeArrowheads="1"/>
          </p:cNvSpPr>
          <p:nvPr/>
        </p:nvSpPr>
        <p:spPr bwMode="auto">
          <a:xfrm>
            <a:off x="-1588" y="3429000"/>
            <a:ext cx="12212638" cy="2468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4;p3"/>
          <p:cNvGrpSpPr/>
          <p:nvPr/>
        </p:nvGrpSpPr>
        <p:grpSpPr bwMode="auto">
          <a:xfrm>
            <a:off x="-1588" y="5897563"/>
            <a:ext cx="12199938" cy="960437"/>
            <a:chOff x="6554556" y="4623505"/>
            <a:chExt cx="7127825" cy="720905"/>
          </a:xfrm>
        </p:grpSpPr>
        <p:sp>
          <p:nvSpPr>
            <p:cNvPr id="4" name="Google Shape;15;p3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6;p3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;p4"/>
          <p:cNvGrpSpPr/>
          <p:nvPr/>
        </p:nvGrpSpPr>
        <p:grpSpPr bwMode="auto">
          <a:xfrm>
            <a:off x="-323850" y="417513"/>
            <a:ext cx="12726988" cy="1166812"/>
            <a:chOff x="-242443" y="237150"/>
            <a:chExt cx="9544819" cy="874613"/>
          </a:xfrm>
        </p:grpSpPr>
        <p:sp>
          <p:nvSpPr>
            <p:cNvPr id="3" name="Google Shape;21;p4"/>
            <p:cNvSpPr/>
            <p:nvPr/>
          </p:nvSpPr>
          <p:spPr>
            <a:xfrm>
              <a:off x="7626050" y="408503"/>
              <a:ext cx="808398" cy="646143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22;p4"/>
            <p:cNvSpPr/>
            <p:nvPr/>
          </p:nvSpPr>
          <p:spPr bwMode="auto">
            <a:xfrm>
              <a:off x="855672" y="238550"/>
              <a:ext cx="599324" cy="348163"/>
            </a:xfrm>
            <a:custGeom>
              <a:avLst/>
              <a:gdLst>
                <a:gd name="T0" fmla="*/ 193548 w 61218"/>
                <a:gd name="T1" fmla="*/ 10 h 35554"/>
                <a:gd name="T2" fmla="*/ 187478 w 61218"/>
                <a:gd name="T3" fmla="*/ 215 h 35554"/>
                <a:gd name="T4" fmla="*/ 106838 w 61218"/>
                <a:gd name="T5" fmla="*/ 93372 h 35554"/>
                <a:gd name="T6" fmla="*/ 107132 w 61218"/>
                <a:gd name="T7" fmla="*/ 96349 h 35554"/>
                <a:gd name="T8" fmla="*/ 91693 w 61218"/>
                <a:gd name="T9" fmla="*/ 94870 h 35554"/>
                <a:gd name="T10" fmla="*/ 84214 w 61218"/>
                <a:gd name="T11" fmla="*/ 95164 h 35554"/>
                <a:gd name="T12" fmla="*/ 3573 w 61218"/>
                <a:gd name="T13" fmla="*/ 188026 h 35554"/>
                <a:gd name="T14" fmla="*/ 90636 w 61218"/>
                <a:gd name="T15" fmla="*/ 269196 h 35554"/>
                <a:gd name="T16" fmla="*/ 96715 w 61218"/>
                <a:gd name="T17" fmla="*/ 268991 h 35554"/>
                <a:gd name="T18" fmla="*/ 109814 w 61218"/>
                <a:gd name="T19" fmla="*/ 266905 h 35554"/>
                <a:gd name="T20" fmla="*/ 215125 w 61218"/>
                <a:gd name="T21" fmla="*/ 348163 h 35554"/>
                <a:gd name="T22" fmla="*/ 223183 w 61218"/>
                <a:gd name="T23" fmla="*/ 347869 h 35554"/>
                <a:gd name="T24" fmla="*/ 313055 w 61218"/>
                <a:gd name="T25" fmla="*/ 288341 h 35554"/>
                <a:gd name="T26" fmla="*/ 387185 w 61218"/>
                <a:gd name="T27" fmla="*/ 336157 h 35554"/>
                <a:gd name="T28" fmla="*/ 392804 w 61218"/>
                <a:gd name="T29" fmla="*/ 335962 h 35554"/>
                <a:gd name="T30" fmla="*/ 457673 w 61218"/>
                <a:gd name="T31" fmla="*/ 294882 h 35554"/>
                <a:gd name="T32" fmla="*/ 505056 w 61218"/>
                <a:gd name="T33" fmla="*/ 308533 h 35554"/>
                <a:gd name="T34" fmla="*/ 511831 w 61218"/>
                <a:gd name="T35" fmla="*/ 308278 h 35554"/>
                <a:gd name="T36" fmla="*/ 595751 w 61218"/>
                <a:gd name="T37" fmla="*/ 211841 h 35554"/>
                <a:gd name="T38" fmla="*/ 512125 w 61218"/>
                <a:gd name="T39" fmla="*/ 128204 h 35554"/>
                <a:gd name="T40" fmla="*/ 512428 w 61218"/>
                <a:gd name="T41" fmla="*/ 115699 h 35554"/>
                <a:gd name="T42" fmla="*/ 431367 w 61218"/>
                <a:gd name="T43" fmla="*/ 40512 h 35554"/>
                <a:gd name="T44" fmla="*/ 425835 w 61218"/>
                <a:gd name="T45" fmla="*/ 40688 h 35554"/>
                <a:gd name="T46" fmla="*/ 384169 w 61218"/>
                <a:gd name="T47" fmla="*/ 56170 h 35554"/>
                <a:gd name="T48" fmla="*/ 318968 w 61218"/>
                <a:gd name="T49" fmla="*/ 34127 h 35554"/>
                <a:gd name="T50" fmla="*/ 310676 w 61218"/>
                <a:gd name="T51" fmla="*/ 34440 h 35554"/>
                <a:gd name="T52" fmla="*/ 270204 w 61218"/>
                <a:gd name="T53" fmla="*/ 45153 h 35554"/>
                <a:gd name="T54" fmla="*/ 193548 w 61218"/>
                <a:gd name="T55" fmla="*/ 10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23;p4"/>
            <p:cNvSpPr/>
            <p:nvPr/>
          </p:nvSpPr>
          <p:spPr bwMode="auto">
            <a:xfrm>
              <a:off x="8585054" y="237150"/>
              <a:ext cx="717322" cy="416604"/>
            </a:xfrm>
            <a:custGeom>
              <a:avLst/>
              <a:gdLst>
                <a:gd name="T0" fmla="*/ 231655 w 61218"/>
                <a:gd name="T1" fmla="*/ 12 h 35554"/>
                <a:gd name="T2" fmla="*/ 224390 w 61218"/>
                <a:gd name="T3" fmla="*/ 258 h 35554"/>
                <a:gd name="T4" fmla="*/ 127873 w 61218"/>
                <a:gd name="T5" fmla="*/ 111726 h 35554"/>
                <a:gd name="T6" fmla="*/ 128225 w 61218"/>
                <a:gd name="T7" fmla="*/ 115288 h 35554"/>
                <a:gd name="T8" fmla="*/ 109746 w 61218"/>
                <a:gd name="T9" fmla="*/ 113519 h 35554"/>
                <a:gd name="T10" fmla="*/ 100794 w 61218"/>
                <a:gd name="T11" fmla="*/ 113871 h 35554"/>
                <a:gd name="T12" fmla="*/ 4277 w 61218"/>
                <a:gd name="T13" fmla="*/ 224988 h 35554"/>
                <a:gd name="T14" fmla="*/ 108481 w 61218"/>
                <a:gd name="T15" fmla="*/ 322114 h 35554"/>
                <a:gd name="T16" fmla="*/ 115757 w 61218"/>
                <a:gd name="T17" fmla="*/ 321868 h 35554"/>
                <a:gd name="T18" fmla="*/ 131435 w 61218"/>
                <a:gd name="T19" fmla="*/ 319372 h 35554"/>
                <a:gd name="T20" fmla="*/ 257480 w 61218"/>
                <a:gd name="T21" fmla="*/ 416604 h 35554"/>
                <a:gd name="T22" fmla="*/ 267124 w 61218"/>
                <a:gd name="T23" fmla="*/ 416252 h 35554"/>
                <a:gd name="T24" fmla="*/ 374691 w 61218"/>
                <a:gd name="T25" fmla="*/ 345022 h 35554"/>
                <a:gd name="T26" fmla="*/ 463415 w 61218"/>
                <a:gd name="T27" fmla="*/ 402238 h 35554"/>
                <a:gd name="T28" fmla="*/ 470141 w 61218"/>
                <a:gd name="T29" fmla="*/ 402004 h 35554"/>
                <a:gd name="T30" fmla="*/ 547781 w 61218"/>
                <a:gd name="T31" fmla="*/ 352849 h 35554"/>
                <a:gd name="T32" fmla="*/ 604494 w 61218"/>
                <a:gd name="T33" fmla="*/ 369183 h 35554"/>
                <a:gd name="T34" fmla="*/ 612603 w 61218"/>
                <a:gd name="T35" fmla="*/ 368879 h 35554"/>
                <a:gd name="T36" fmla="*/ 713045 w 61218"/>
                <a:gd name="T37" fmla="*/ 253485 h 35554"/>
                <a:gd name="T38" fmla="*/ 612954 w 61218"/>
                <a:gd name="T39" fmla="*/ 153406 h 35554"/>
                <a:gd name="T40" fmla="*/ 613317 w 61218"/>
                <a:gd name="T41" fmla="*/ 138442 h 35554"/>
                <a:gd name="T42" fmla="*/ 516297 w 61218"/>
                <a:gd name="T43" fmla="*/ 48475 h 35554"/>
                <a:gd name="T44" fmla="*/ 509676 w 61218"/>
                <a:gd name="T45" fmla="*/ 48686 h 35554"/>
                <a:gd name="T46" fmla="*/ 459806 w 61218"/>
                <a:gd name="T47" fmla="*/ 67212 h 35554"/>
                <a:gd name="T48" fmla="*/ 381768 w 61218"/>
                <a:gd name="T49" fmla="*/ 40835 h 35554"/>
                <a:gd name="T50" fmla="*/ 371843 w 61218"/>
                <a:gd name="T51" fmla="*/ 41210 h 35554"/>
                <a:gd name="T52" fmla="*/ 323403 w 61218"/>
                <a:gd name="T53" fmla="*/ 54029 h 35554"/>
                <a:gd name="T54" fmla="*/ 231655 w 61218"/>
                <a:gd name="T55" fmla="*/ 12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4;p4"/>
            <p:cNvSpPr/>
            <p:nvPr/>
          </p:nvSpPr>
          <p:spPr bwMode="auto">
            <a:xfrm>
              <a:off x="-242443" y="427082"/>
              <a:ext cx="1178906" cy="684681"/>
            </a:xfrm>
            <a:custGeom>
              <a:avLst/>
              <a:gdLst>
                <a:gd name="T0" fmla="*/ 380721 w 61218"/>
                <a:gd name="T1" fmla="*/ 19 h 35554"/>
                <a:gd name="T2" fmla="*/ 368781 w 61218"/>
                <a:gd name="T3" fmla="*/ 424 h 35554"/>
                <a:gd name="T4" fmla="*/ 210157 w 61218"/>
                <a:gd name="T5" fmla="*/ 183620 h 35554"/>
                <a:gd name="T6" fmla="*/ 210735 w 61218"/>
                <a:gd name="T7" fmla="*/ 189474 h 35554"/>
                <a:gd name="T8" fmla="*/ 180366 w 61218"/>
                <a:gd name="T9" fmla="*/ 186567 h 35554"/>
                <a:gd name="T10" fmla="*/ 165653 w 61218"/>
                <a:gd name="T11" fmla="*/ 187144 h 35554"/>
                <a:gd name="T12" fmla="*/ 7029 w 61218"/>
                <a:gd name="T13" fmla="*/ 369763 h 35554"/>
                <a:gd name="T14" fmla="*/ 178286 w 61218"/>
                <a:gd name="T15" fmla="*/ 529389 h 35554"/>
                <a:gd name="T16" fmla="*/ 190245 w 61218"/>
                <a:gd name="T17" fmla="*/ 528984 h 35554"/>
                <a:gd name="T18" fmla="*/ 216011 w 61218"/>
                <a:gd name="T19" fmla="*/ 524882 h 35554"/>
                <a:gd name="T20" fmla="*/ 423164 w 61218"/>
                <a:gd name="T21" fmla="*/ 684681 h 35554"/>
                <a:gd name="T22" fmla="*/ 439013 w 61218"/>
                <a:gd name="T23" fmla="*/ 684103 h 35554"/>
                <a:gd name="T24" fmla="*/ 615797 w 61218"/>
                <a:gd name="T25" fmla="*/ 567037 h 35554"/>
                <a:gd name="T26" fmla="*/ 761615 w 61218"/>
                <a:gd name="T27" fmla="*/ 661071 h 35554"/>
                <a:gd name="T28" fmla="*/ 772669 w 61218"/>
                <a:gd name="T29" fmla="*/ 660686 h 35554"/>
                <a:gd name="T30" fmla="*/ 900269 w 61218"/>
                <a:gd name="T31" fmla="*/ 579901 h 35554"/>
                <a:gd name="T32" fmla="*/ 993475 w 61218"/>
                <a:gd name="T33" fmla="*/ 606746 h 35554"/>
                <a:gd name="T34" fmla="*/ 1006802 w 61218"/>
                <a:gd name="T35" fmla="*/ 606245 h 35554"/>
                <a:gd name="T36" fmla="*/ 1171877 w 61218"/>
                <a:gd name="T37" fmla="*/ 416597 h 35554"/>
                <a:gd name="T38" fmla="*/ 1007379 w 61218"/>
                <a:gd name="T39" fmla="*/ 252119 h 35554"/>
                <a:gd name="T40" fmla="*/ 1007976 w 61218"/>
                <a:gd name="T41" fmla="*/ 227527 h 35554"/>
                <a:gd name="T42" fmla="*/ 848524 w 61218"/>
                <a:gd name="T43" fmla="*/ 79668 h 35554"/>
                <a:gd name="T44" fmla="*/ 837644 w 61218"/>
                <a:gd name="T45" fmla="*/ 80015 h 35554"/>
                <a:gd name="T46" fmla="*/ 755684 w 61218"/>
                <a:gd name="T47" fmla="*/ 110461 h 35554"/>
                <a:gd name="T48" fmla="*/ 627429 w 61218"/>
                <a:gd name="T49" fmla="*/ 67112 h 35554"/>
                <a:gd name="T50" fmla="*/ 611118 w 61218"/>
                <a:gd name="T51" fmla="*/ 67729 h 35554"/>
                <a:gd name="T52" fmla="*/ 531507 w 61218"/>
                <a:gd name="T53" fmla="*/ 88796 h 35554"/>
                <a:gd name="T54" fmla="*/ 380721 w 61218"/>
                <a:gd name="T55" fmla="*/ 19 h 355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" name="Google Shape;26;p4"/>
          <p:cNvSpPr/>
          <p:nvPr/>
        </p:nvSpPr>
        <p:spPr bwMode="auto">
          <a:xfrm>
            <a:off x="-1588" y="6081713"/>
            <a:ext cx="12199938" cy="776287"/>
          </a:xfrm>
          <a:custGeom>
            <a:avLst/>
            <a:gdLst>
              <a:gd name="T0" fmla="*/ 43 w 285113"/>
              <a:gd name="T1" fmla="*/ 0 h 18633"/>
              <a:gd name="T2" fmla="*/ 43 w 285113"/>
              <a:gd name="T3" fmla="*/ 776287 h 18633"/>
              <a:gd name="T4" fmla="*/ 12199895 w 285113"/>
              <a:gd name="T5" fmla="*/ 776287 h 18633"/>
              <a:gd name="T6" fmla="*/ 12199895 w 285113"/>
              <a:gd name="T7" fmla="*/ 587600 h 18633"/>
              <a:gd name="T8" fmla="*/ 10803021 w 285113"/>
              <a:gd name="T9" fmla="*/ 485028 h 18633"/>
              <a:gd name="T10" fmla="*/ 43 w 285113"/>
              <a:gd name="T11" fmla="*/ 0 h 18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8" name="Google Shape;27;p4"/>
          <p:cNvGrpSpPr/>
          <p:nvPr/>
        </p:nvGrpSpPr>
        <p:grpSpPr bwMode="auto">
          <a:xfrm>
            <a:off x="-1588" y="5897563"/>
            <a:ext cx="12199938" cy="960437"/>
            <a:chOff x="6554556" y="4623505"/>
            <a:chExt cx="7127825" cy="720905"/>
          </a:xfrm>
        </p:grpSpPr>
        <p:sp>
          <p:nvSpPr>
            <p:cNvPr id="9" name="Google Shape;28;p4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29;p4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C2B9DB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5"/>
          <p:cNvSpPr/>
          <p:nvPr/>
        </p:nvSpPr>
        <p:spPr bwMode="auto">
          <a:xfrm>
            <a:off x="9791700" y="1085850"/>
            <a:ext cx="677863" cy="539750"/>
          </a:xfrm>
          <a:custGeom>
            <a:avLst/>
            <a:gdLst>
              <a:gd name="T0" fmla="*/ 253781 w 61461"/>
              <a:gd name="T1" fmla="*/ 0 h 49059"/>
              <a:gd name="T2" fmla="*/ 117670 w 61461"/>
              <a:gd name="T3" fmla="*/ 135446 h 49059"/>
              <a:gd name="T4" fmla="*/ 122038 w 61461"/>
              <a:gd name="T5" fmla="*/ 169223 h 49059"/>
              <a:gd name="T6" fmla="*/ 117670 w 61461"/>
              <a:gd name="T7" fmla="*/ 169223 h 49059"/>
              <a:gd name="T8" fmla="*/ 11 w 61461"/>
              <a:gd name="T9" fmla="*/ 286593 h 49059"/>
              <a:gd name="T10" fmla="*/ 99902 w 61461"/>
              <a:gd name="T11" fmla="*/ 402972 h 49059"/>
              <a:gd name="T12" fmla="*/ 99902 w 61461"/>
              <a:gd name="T13" fmla="*/ 404315 h 49059"/>
              <a:gd name="T14" fmla="*/ 235682 w 61461"/>
              <a:gd name="T15" fmla="*/ 539750 h 49059"/>
              <a:gd name="T16" fmla="*/ 346304 w 61461"/>
              <a:gd name="T17" fmla="*/ 482902 h 49059"/>
              <a:gd name="T18" fmla="*/ 427435 w 61461"/>
              <a:gd name="T19" fmla="*/ 522356 h 49059"/>
              <a:gd name="T20" fmla="*/ 530690 w 61461"/>
              <a:gd name="T21" fmla="*/ 425714 h 49059"/>
              <a:gd name="T22" fmla="*/ 574608 w 61461"/>
              <a:gd name="T23" fmla="*/ 435406 h 49059"/>
              <a:gd name="T24" fmla="*/ 677863 w 61461"/>
              <a:gd name="T25" fmla="*/ 332416 h 49059"/>
              <a:gd name="T26" fmla="*/ 591703 w 61461"/>
              <a:gd name="T27" fmla="*/ 231087 h 49059"/>
              <a:gd name="T28" fmla="*/ 596060 w 61461"/>
              <a:gd name="T29" fmla="*/ 196970 h 49059"/>
              <a:gd name="T30" fmla="*/ 460291 w 61461"/>
              <a:gd name="T31" fmla="*/ 61535 h 49059"/>
              <a:gd name="T32" fmla="*/ 380506 w 61461"/>
              <a:gd name="T33" fmla="*/ 87290 h 49059"/>
              <a:gd name="T34" fmla="*/ 253781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" name="Google Shape;36;p5"/>
          <p:cNvSpPr/>
          <p:nvPr/>
        </p:nvSpPr>
        <p:spPr bwMode="auto">
          <a:xfrm>
            <a:off x="10556875" y="484188"/>
            <a:ext cx="2068513" cy="1201737"/>
          </a:xfrm>
          <a:custGeom>
            <a:avLst/>
            <a:gdLst>
              <a:gd name="T0" fmla="*/ 668014 w 61218"/>
              <a:gd name="T1" fmla="*/ 34 h 35554"/>
              <a:gd name="T2" fmla="*/ 647065 w 61218"/>
              <a:gd name="T3" fmla="*/ 744 h 35554"/>
              <a:gd name="T4" fmla="*/ 368743 w 61218"/>
              <a:gd name="T5" fmla="*/ 322286 h 35554"/>
              <a:gd name="T6" fmla="*/ 369756 w 61218"/>
              <a:gd name="T7" fmla="*/ 332561 h 35554"/>
              <a:gd name="T8" fmla="*/ 316471 w 61218"/>
              <a:gd name="T9" fmla="*/ 327458 h 35554"/>
              <a:gd name="T10" fmla="*/ 290656 w 61218"/>
              <a:gd name="T11" fmla="*/ 328472 h 35554"/>
              <a:gd name="T12" fmla="*/ 12333 w 61218"/>
              <a:gd name="T13" fmla="*/ 649000 h 35554"/>
              <a:gd name="T14" fmla="*/ 312821 w 61218"/>
              <a:gd name="T15" fmla="*/ 929171 h 35554"/>
              <a:gd name="T16" fmla="*/ 333804 w 61218"/>
              <a:gd name="T17" fmla="*/ 928461 h 35554"/>
              <a:gd name="T18" fmla="*/ 379015 w 61218"/>
              <a:gd name="T19" fmla="*/ 921262 h 35554"/>
              <a:gd name="T20" fmla="*/ 742486 w 61218"/>
              <a:gd name="T21" fmla="*/ 1201737 h 35554"/>
              <a:gd name="T22" fmla="*/ 770295 w 61218"/>
              <a:gd name="T23" fmla="*/ 1200723 h 35554"/>
              <a:gd name="T24" fmla="*/ 1080480 w 61218"/>
              <a:gd name="T25" fmla="*/ 995251 h 35554"/>
              <a:gd name="T26" fmla="*/ 1336333 w 61218"/>
              <a:gd name="T27" fmla="*/ 1160298 h 35554"/>
              <a:gd name="T28" fmla="*/ 1355728 w 61218"/>
              <a:gd name="T29" fmla="*/ 1159622 h 35554"/>
              <a:gd name="T30" fmla="*/ 1579616 w 61218"/>
              <a:gd name="T31" fmla="*/ 1017829 h 35554"/>
              <a:gd name="T32" fmla="*/ 1743156 w 61218"/>
              <a:gd name="T33" fmla="*/ 1064947 h 35554"/>
              <a:gd name="T34" fmla="*/ 1766538 w 61218"/>
              <a:gd name="T35" fmla="*/ 1064068 h 35554"/>
              <a:gd name="T36" fmla="*/ 2056180 w 61218"/>
              <a:gd name="T37" fmla="*/ 731203 h 35554"/>
              <a:gd name="T38" fmla="*/ 1767552 w 61218"/>
              <a:gd name="T39" fmla="*/ 442514 h 35554"/>
              <a:gd name="T40" fmla="*/ 1768599 w 61218"/>
              <a:gd name="T41" fmla="*/ 399351 h 35554"/>
              <a:gd name="T42" fmla="*/ 1488824 w 61218"/>
              <a:gd name="T43" fmla="*/ 139832 h 35554"/>
              <a:gd name="T44" fmla="*/ 1469733 w 61218"/>
              <a:gd name="T45" fmla="*/ 140440 h 35554"/>
              <a:gd name="T46" fmla="*/ 1325926 w 61218"/>
              <a:gd name="T47" fmla="*/ 193879 h 35554"/>
              <a:gd name="T48" fmla="*/ 1100889 w 61218"/>
              <a:gd name="T49" fmla="*/ 117794 h 35554"/>
              <a:gd name="T50" fmla="*/ 1072269 w 61218"/>
              <a:gd name="T51" fmla="*/ 118876 h 35554"/>
              <a:gd name="T52" fmla="*/ 932585 w 61218"/>
              <a:gd name="T53" fmla="*/ 155853 h 35554"/>
              <a:gd name="T54" fmla="*/ 668014 w 61218"/>
              <a:gd name="T55" fmla="*/ 34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4" name="Google Shape;37;p5"/>
          <p:cNvSpPr/>
          <p:nvPr/>
        </p:nvSpPr>
        <p:spPr bwMode="auto">
          <a:xfrm>
            <a:off x="539750" y="884238"/>
            <a:ext cx="1482725" cy="860425"/>
          </a:xfrm>
          <a:custGeom>
            <a:avLst/>
            <a:gdLst>
              <a:gd name="T0" fmla="*/ 478837 w 61218"/>
              <a:gd name="T1" fmla="*/ 24 h 35554"/>
              <a:gd name="T2" fmla="*/ 463821 w 61218"/>
              <a:gd name="T3" fmla="*/ 532 h 35554"/>
              <a:gd name="T4" fmla="*/ 264317 w 61218"/>
              <a:gd name="T5" fmla="*/ 230752 h 35554"/>
              <a:gd name="T6" fmla="*/ 265044 w 61218"/>
              <a:gd name="T7" fmla="*/ 238109 h 35554"/>
              <a:gd name="T8" fmla="*/ 226848 w 61218"/>
              <a:gd name="T9" fmla="*/ 234455 h 35554"/>
              <a:gd name="T10" fmla="*/ 208344 w 61218"/>
              <a:gd name="T11" fmla="*/ 235181 h 35554"/>
              <a:gd name="T12" fmla="*/ 8840 w 61218"/>
              <a:gd name="T13" fmla="*/ 464674 h 35554"/>
              <a:gd name="T14" fmla="*/ 224233 w 61218"/>
              <a:gd name="T15" fmla="*/ 665272 h 35554"/>
              <a:gd name="T16" fmla="*/ 239273 w 61218"/>
              <a:gd name="T17" fmla="*/ 664764 h 35554"/>
              <a:gd name="T18" fmla="*/ 271680 w 61218"/>
              <a:gd name="T19" fmla="*/ 659609 h 35554"/>
              <a:gd name="T20" fmla="*/ 532219 w 61218"/>
              <a:gd name="T21" fmla="*/ 860425 h 35554"/>
              <a:gd name="T22" fmla="*/ 552153 w 61218"/>
              <a:gd name="T23" fmla="*/ 859699 h 35554"/>
              <a:gd name="T24" fmla="*/ 774496 w 61218"/>
              <a:gd name="T25" fmla="*/ 712584 h 35554"/>
              <a:gd name="T26" fmla="*/ 957893 w 61218"/>
              <a:gd name="T27" fmla="*/ 830755 h 35554"/>
              <a:gd name="T28" fmla="*/ 971795 w 61218"/>
              <a:gd name="T29" fmla="*/ 830271 h 35554"/>
              <a:gd name="T30" fmla="*/ 1132280 w 61218"/>
              <a:gd name="T31" fmla="*/ 728750 h 35554"/>
              <a:gd name="T32" fmla="*/ 1249507 w 61218"/>
              <a:gd name="T33" fmla="*/ 762486 h 35554"/>
              <a:gd name="T34" fmla="*/ 1266267 w 61218"/>
              <a:gd name="T35" fmla="*/ 761856 h 35554"/>
              <a:gd name="T36" fmla="*/ 1473885 w 61218"/>
              <a:gd name="T37" fmla="*/ 523530 h 35554"/>
              <a:gd name="T38" fmla="*/ 1266994 w 61218"/>
              <a:gd name="T39" fmla="*/ 316833 h 35554"/>
              <a:gd name="T40" fmla="*/ 1267745 w 61218"/>
              <a:gd name="T41" fmla="*/ 285929 h 35554"/>
              <a:gd name="T42" fmla="*/ 1067200 w 61218"/>
              <a:gd name="T43" fmla="*/ 100118 h 35554"/>
              <a:gd name="T44" fmla="*/ 1053515 w 61218"/>
              <a:gd name="T45" fmla="*/ 100553 h 35554"/>
              <a:gd name="T46" fmla="*/ 950433 w 61218"/>
              <a:gd name="T47" fmla="*/ 138814 h 35554"/>
              <a:gd name="T48" fmla="*/ 789125 w 61218"/>
              <a:gd name="T49" fmla="*/ 84339 h 35554"/>
              <a:gd name="T50" fmla="*/ 768610 w 61218"/>
              <a:gd name="T51" fmla="*/ 85113 h 35554"/>
              <a:gd name="T52" fmla="*/ 668483 w 61218"/>
              <a:gd name="T53" fmla="*/ 111589 h 35554"/>
              <a:gd name="T54" fmla="*/ 478837 w 61218"/>
              <a:gd name="T55" fmla="*/ 24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5" name="Google Shape;38;p5"/>
          <p:cNvSpPr/>
          <p:nvPr/>
        </p:nvSpPr>
        <p:spPr bwMode="auto">
          <a:xfrm>
            <a:off x="1835150" y="484188"/>
            <a:ext cx="638175" cy="509587"/>
          </a:xfrm>
          <a:custGeom>
            <a:avLst/>
            <a:gdLst>
              <a:gd name="T0" fmla="*/ 238922 w 61461"/>
              <a:gd name="T1" fmla="*/ 0 h 49059"/>
              <a:gd name="T2" fmla="*/ 110781 w 61461"/>
              <a:gd name="T3" fmla="*/ 127877 h 49059"/>
              <a:gd name="T4" fmla="*/ 114892 w 61461"/>
              <a:gd name="T5" fmla="*/ 159766 h 49059"/>
              <a:gd name="T6" fmla="*/ 110781 w 61461"/>
              <a:gd name="T7" fmla="*/ 159766 h 49059"/>
              <a:gd name="T8" fmla="*/ 10 w 61461"/>
              <a:gd name="T9" fmla="*/ 270577 h 49059"/>
              <a:gd name="T10" fmla="*/ 94053 w 61461"/>
              <a:gd name="T11" fmla="*/ 380453 h 49059"/>
              <a:gd name="T12" fmla="*/ 94053 w 61461"/>
              <a:gd name="T13" fmla="*/ 381720 h 49059"/>
              <a:gd name="T14" fmla="*/ 221883 w 61461"/>
              <a:gd name="T15" fmla="*/ 509587 h 49059"/>
              <a:gd name="T16" fmla="*/ 326029 w 61461"/>
              <a:gd name="T17" fmla="*/ 455916 h 49059"/>
              <a:gd name="T18" fmla="*/ 402409 w 61461"/>
              <a:gd name="T19" fmla="*/ 493165 h 49059"/>
              <a:gd name="T20" fmla="*/ 499619 w 61461"/>
              <a:gd name="T21" fmla="*/ 401923 h 49059"/>
              <a:gd name="T22" fmla="*/ 540965 w 61461"/>
              <a:gd name="T23" fmla="*/ 411075 h 49059"/>
              <a:gd name="T24" fmla="*/ 638175 w 61461"/>
              <a:gd name="T25" fmla="*/ 313840 h 49059"/>
              <a:gd name="T26" fmla="*/ 557060 w 61461"/>
              <a:gd name="T27" fmla="*/ 218173 h 49059"/>
              <a:gd name="T28" fmla="*/ 561161 w 61461"/>
              <a:gd name="T29" fmla="*/ 185963 h 49059"/>
              <a:gd name="T30" fmla="*/ 433341 w 61461"/>
              <a:gd name="T31" fmla="*/ 58096 h 49059"/>
              <a:gd name="T32" fmla="*/ 358228 w 61461"/>
              <a:gd name="T33" fmla="*/ 82412 h 49059"/>
              <a:gd name="T34" fmla="*/ 238922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" name="Google Shape;39;p5"/>
          <p:cNvSpPr/>
          <p:nvPr/>
        </p:nvSpPr>
        <p:spPr bwMode="auto">
          <a:xfrm rot="10800000">
            <a:off x="10267950" y="1935163"/>
            <a:ext cx="1370013" cy="796925"/>
          </a:xfrm>
          <a:custGeom>
            <a:avLst/>
            <a:gdLst>
              <a:gd name="T0" fmla="*/ 442438 w 61218"/>
              <a:gd name="T1" fmla="*/ 22 h 35554"/>
              <a:gd name="T2" fmla="*/ 428563 w 61218"/>
              <a:gd name="T3" fmla="*/ 493 h 35554"/>
              <a:gd name="T4" fmla="*/ 244225 w 61218"/>
              <a:gd name="T5" fmla="*/ 213722 h 35554"/>
              <a:gd name="T6" fmla="*/ 244896 w 61218"/>
              <a:gd name="T7" fmla="*/ 220536 h 35554"/>
              <a:gd name="T8" fmla="*/ 209604 w 61218"/>
              <a:gd name="T9" fmla="*/ 217152 h 35554"/>
              <a:gd name="T10" fmla="*/ 192506 w 61218"/>
              <a:gd name="T11" fmla="*/ 217824 h 35554"/>
              <a:gd name="T12" fmla="*/ 8168 w 61218"/>
              <a:gd name="T13" fmla="*/ 430381 h 35554"/>
              <a:gd name="T14" fmla="*/ 207187 w 61218"/>
              <a:gd name="T15" fmla="*/ 616175 h 35554"/>
              <a:gd name="T16" fmla="*/ 221085 w 61218"/>
              <a:gd name="T17" fmla="*/ 615704 h 35554"/>
              <a:gd name="T18" fmla="*/ 251028 w 61218"/>
              <a:gd name="T19" fmla="*/ 610930 h 35554"/>
              <a:gd name="T20" fmla="*/ 491762 w 61218"/>
              <a:gd name="T21" fmla="*/ 796925 h 35554"/>
              <a:gd name="T22" fmla="*/ 510180 w 61218"/>
              <a:gd name="T23" fmla="*/ 796253 h 35554"/>
              <a:gd name="T24" fmla="*/ 715621 w 61218"/>
              <a:gd name="T25" fmla="*/ 659995 h 35554"/>
              <a:gd name="T26" fmla="*/ 885077 w 61218"/>
              <a:gd name="T27" fmla="*/ 769445 h 35554"/>
              <a:gd name="T28" fmla="*/ 897923 w 61218"/>
              <a:gd name="T29" fmla="*/ 768997 h 35554"/>
              <a:gd name="T30" fmla="*/ 1046208 w 61218"/>
              <a:gd name="T31" fmla="*/ 674968 h 35554"/>
              <a:gd name="T32" fmla="*/ 1154523 w 61218"/>
              <a:gd name="T33" fmla="*/ 706214 h 35554"/>
              <a:gd name="T34" fmla="*/ 1170010 w 61218"/>
              <a:gd name="T35" fmla="*/ 705631 h 35554"/>
              <a:gd name="T36" fmla="*/ 1361845 w 61218"/>
              <a:gd name="T37" fmla="*/ 484893 h 35554"/>
              <a:gd name="T38" fmla="*/ 1170681 w 61218"/>
              <a:gd name="T39" fmla="*/ 293451 h 35554"/>
              <a:gd name="T40" fmla="*/ 1171375 w 61218"/>
              <a:gd name="T41" fmla="*/ 264827 h 35554"/>
              <a:gd name="T42" fmla="*/ 986075 w 61218"/>
              <a:gd name="T43" fmla="*/ 92729 h 35554"/>
              <a:gd name="T44" fmla="*/ 973430 w 61218"/>
              <a:gd name="T45" fmla="*/ 93132 h 35554"/>
              <a:gd name="T46" fmla="*/ 878184 w 61218"/>
              <a:gd name="T47" fmla="*/ 128570 h 35554"/>
              <a:gd name="T48" fmla="*/ 729138 w 61218"/>
              <a:gd name="T49" fmla="*/ 78115 h 35554"/>
              <a:gd name="T50" fmla="*/ 710183 w 61218"/>
              <a:gd name="T51" fmla="*/ 78832 h 35554"/>
              <a:gd name="T52" fmla="*/ 617667 w 61218"/>
              <a:gd name="T53" fmla="*/ 103353 h 35554"/>
              <a:gd name="T54" fmla="*/ 442438 w 61218"/>
              <a:gd name="T55" fmla="*/ 22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600" marR="67945" lvl="0" indent="-42354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600" marR="67945" lvl="0" indent="-42354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EE0-CB47-4F57-9488-A00D11A4439E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F0E0-B139-4B07-B543-7B8F21F346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7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46;p7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47;p7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48;p7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1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63;p11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64;p11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65;p11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5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tx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rgbClr val="C2B9D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C2B9DB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9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82;p19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83;p19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84;p19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B07-AD26-4929-8D1D-AA7D333DAAAB}" type="datetimeFigureOut">
              <a:rPr lang="en-US"/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C414-AF31-49CD-A269-7F309FBF9D1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0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93;p20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94;p20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95;p20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600" lvl="0" indent="-4743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200" lvl="1" indent="-4572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algn="ctr" rtl="0">
              <a:spcBef>
                <a:spcPts val="213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algn="ctr" rtl="0">
              <a:spcBef>
                <a:spcPts val="2135"/>
              </a:spcBef>
              <a:spcAft>
                <a:spcPts val="2135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21"/>
          <p:cNvSpPr/>
          <p:nvPr/>
        </p:nvSpPr>
        <p:spPr>
          <a:xfrm>
            <a:off x="-9525" y="850900"/>
            <a:ext cx="12211050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98;p21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99;p21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00;p21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22"/>
          <p:cNvSpPr>
            <a:spLocks noChangeArrowheads="1"/>
          </p:cNvSpPr>
          <p:nvPr/>
        </p:nvSpPr>
        <p:spPr bwMode="auto">
          <a:xfrm>
            <a:off x="-1588" y="3429000"/>
            <a:ext cx="12212638" cy="2468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05;p22"/>
          <p:cNvGrpSpPr/>
          <p:nvPr/>
        </p:nvGrpSpPr>
        <p:grpSpPr bwMode="auto">
          <a:xfrm>
            <a:off x="-1588" y="5897563"/>
            <a:ext cx="12199938" cy="960437"/>
            <a:chOff x="6554556" y="4623505"/>
            <a:chExt cx="7127825" cy="720905"/>
          </a:xfrm>
        </p:grpSpPr>
        <p:sp>
          <p:nvSpPr>
            <p:cNvPr id="4" name="Google Shape;106;p22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07;p22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23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13;p23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14;p23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15;p23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24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19;p24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20;p24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21;p24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25"/>
          <p:cNvSpPr/>
          <p:nvPr/>
        </p:nvSpPr>
        <p:spPr>
          <a:xfrm>
            <a:off x="-9525" y="850900"/>
            <a:ext cx="12211050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25;p25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26;p25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27;p25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p27"/>
          <p:cNvSpPr/>
          <p:nvPr/>
        </p:nvSpPr>
        <p:spPr>
          <a:xfrm>
            <a:off x="-9525" y="850900"/>
            <a:ext cx="12211050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39;p27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40;p27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41;p27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8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47;p28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48;p28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49;p28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;p29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54;p29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55;p29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56;p29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30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61;p30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62;p30"/>
            <p:cNvSpPr/>
            <p:nvPr/>
          </p:nvSpPr>
          <p:spPr>
            <a:xfrm>
              <a:off x="6554556" y="4623505"/>
              <a:ext cx="7127825" cy="588640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30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A8DD-DEB3-4000-81BD-8A94E69297BB}" type="datetimeFigureOut">
              <a:rPr lang="en-US"/>
              <a:t>21/12/2025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E098-97FB-40BF-B89C-A8E3E6A42E9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31"/>
          <p:cNvSpPr>
            <a:spLocks noChangeArrowheads="1"/>
          </p:cNvSpPr>
          <p:nvPr/>
        </p:nvSpPr>
        <p:spPr bwMode="auto">
          <a:xfrm>
            <a:off x="-1588" y="3429000"/>
            <a:ext cx="12212638" cy="2468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66;p31"/>
          <p:cNvGrpSpPr/>
          <p:nvPr/>
        </p:nvGrpSpPr>
        <p:grpSpPr bwMode="auto">
          <a:xfrm>
            <a:off x="-1588" y="5897563"/>
            <a:ext cx="12199938" cy="960437"/>
            <a:chOff x="6554556" y="4623505"/>
            <a:chExt cx="7127825" cy="720905"/>
          </a:xfrm>
        </p:grpSpPr>
        <p:sp>
          <p:nvSpPr>
            <p:cNvPr id="4" name="Google Shape;167;p31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68;p31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32"/>
          <p:cNvSpPr/>
          <p:nvPr/>
        </p:nvSpPr>
        <p:spPr>
          <a:xfrm>
            <a:off x="-9525" y="850900"/>
            <a:ext cx="12211050" cy="7334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oogle Shape;173;p32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4" name="Google Shape;174;p32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75;p32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9;p33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3" name="Google Shape;180;p33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181;p33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" name="Google Shape;182;p33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;p34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3" name="Google Shape;187;p34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188;p34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" name="Google Shape;189;p34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2;p35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3" name="Google Shape;193;p35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194;p35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" name="Google Shape;195;p35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1;p36"/>
          <p:cNvGrpSpPr/>
          <p:nvPr/>
        </p:nvGrpSpPr>
        <p:grpSpPr bwMode="auto">
          <a:xfrm>
            <a:off x="-1588" y="5897563"/>
            <a:ext cx="12192001" cy="960437"/>
            <a:chOff x="6554556" y="4623505"/>
            <a:chExt cx="7127825" cy="720905"/>
          </a:xfrm>
        </p:grpSpPr>
        <p:sp>
          <p:nvSpPr>
            <p:cNvPr id="3" name="Google Shape;202;p36"/>
            <p:cNvSpPr/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5 w 285113"/>
                <a:gd name="T1" fmla="*/ 0 h 18815"/>
                <a:gd name="T2" fmla="*/ 25 w 285113"/>
                <a:gd name="T3" fmla="*/ 147313 h 18815"/>
                <a:gd name="T4" fmla="*/ 6311675 w 285113"/>
                <a:gd name="T5" fmla="*/ 511358 h 18815"/>
                <a:gd name="T6" fmla="*/ 7127800 w 285113"/>
                <a:gd name="T7" fmla="*/ 588345 h 18815"/>
                <a:gd name="T8" fmla="*/ 7127800 w 285113"/>
                <a:gd name="T9" fmla="*/ 0 h 18815"/>
                <a:gd name="T10" fmla="*/ 25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203;p36"/>
            <p:cNvSpPr/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5 w 285113"/>
                <a:gd name="T1" fmla="*/ 0 h 18633"/>
                <a:gd name="T2" fmla="*/ 25 w 285113"/>
                <a:gd name="T3" fmla="*/ 582654 h 18633"/>
                <a:gd name="T4" fmla="*/ 7127800 w 285113"/>
                <a:gd name="T5" fmla="*/ 582654 h 18633"/>
                <a:gd name="T6" fmla="*/ 7127800 w 285113"/>
                <a:gd name="T7" fmla="*/ 441032 h 18633"/>
                <a:gd name="T8" fmla="*/ 6311675 w 285113"/>
                <a:gd name="T9" fmla="*/ 364045 h 18633"/>
                <a:gd name="T10" fmla="*/ 25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" name="Google Shape;204;p36"/>
          <p:cNvSpPr>
            <a:spLocks noChangeArrowheads="1"/>
          </p:cNvSpPr>
          <p:nvPr/>
        </p:nvSpPr>
        <p:spPr bwMode="auto">
          <a:xfrm>
            <a:off x="-1588" y="488950"/>
            <a:ext cx="12195176" cy="1446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50FA-110B-4FC9-BE41-25550F4534D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70D1-0028-40AF-B65D-8D681D5F881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91D-DEFB-4840-AF75-0E6D9AD8467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C500-2B3B-4ACA-9FA8-E5E13242237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B252-7BC7-4EA2-8003-E982D7CB95FD}" type="datetimeFigureOut">
              <a:rPr lang="en-US"/>
              <a:t>21/12/2025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AD96-1285-4B87-8AFE-36B1D24C9A5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FCB2-E101-4847-9F48-5D5D5700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D479-B9F3-4759-98B8-73E09BF4335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1CE4-E0ED-4697-B395-87F224DBC62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E66F-B103-4F90-817E-CA5482A64D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AB11-F82A-4E3D-AC88-D728C956E3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258D-AB9F-427D-BC3E-6C0BCEBFD2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EA68-C375-4CCC-84E0-3F017EE2358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632A-24CE-4AC9-8EEA-BD90EBAB56A3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01DE-6C7C-4206-992A-941059E060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/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BF7F-C368-49F5-B659-8CA89E4AF4D2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0710-2E06-4AA1-8B16-9B0A3146F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31B4-DF56-481F-B2A7-09203ED63501}" type="datetimeFigureOut">
              <a:rPr lang="en-US"/>
              <a:t>21/12/2025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050D-DCB0-40FF-A682-FE41182D327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BD1E-416F-4B1C-8EED-CBDC398AF9E0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6F69-00AC-41D0-AEC0-9FDCD20391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A584-9D1A-4D78-BE2E-8E7F504F473E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C123-D733-4353-8A2E-49391742D0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84DF-D3D7-4931-BDAD-58DBE543B97D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C7FE-A17F-4D21-96AD-6FB8AC6488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0F4E-D287-4C54-9576-3A6D88A47E84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F718-89BE-41F0-B37D-4F5C0C0908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A88E-107B-4311-894E-AA4AEB497D5F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D6B0-BB9F-4E12-A16F-8EAA81F1D1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3267-44F1-420B-B969-CC3093544546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5731-F804-483D-AD0F-EE13F4A392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2941-73F1-4C63-AFB3-2B0E580DE03A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31A6-0230-488E-A937-EB494CE64A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32AE-C799-4D7C-8F1D-A129B04298F2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4EE6-9F8A-4CF0-9DC7-8E219E1CF0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EDD2-893A-4BB6-A27D-0E2D9DC00B9D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72D3-6BC4-415A-B4C7-CFC155A9BE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BD52-EDDC-4969-ABA6-830395FB23DE}" type="datetimeFigureOut">
              <a:rPr lang="en-US"/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B502-3D99-465C-AFC7-30EB2F7379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5014-6373-4C69-A07A-037A4FA1ED6A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F9C0-7D27-4064-90E8-FC9BC49660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910E-64F4-4658-B7BF-F792788E122D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7B17-1FE9-477F-94B2-1941FB27F7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1226-7607-4E45-AB1A-DA23D3951FDF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FD89-441F-4BE4-8795-B60CE55681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28D6-6A3C-4156-9F3F-175AEE558AE0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7B4D-7321-4501-8EEE-0D1CB3794E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552A-9A2E-49C3-8AF2-1C12660D3953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C130-4DC5-488E-9572-97C57E5975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772-4022-41EC-B0F7-54EF940028F9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73A5-4886-42D9-B246-E6BEA9A861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76F4-D739-4083-B30C-CECBB855A553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E739-FDC5-471C-A6FF-903BD3898E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6470-009F-47B7-AE29-FE365E891965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B780-57ED-4725-8AA8-322FFD70E7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B5E5-E321-4654-9965-7B6D22423226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36C9-82A4-4816-9084-437B06A773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C3B1-127A-4533-BDB1-D9D817E0E8B2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A4A5-037F-4919-A60A-0CE12B83EE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9FAE-4FD8-497F-8A55-B066BC4F2D7F}" type="datetimeFigureOut">
              <a:rPr lang="en-US"/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F308-C51A-4465-ABA6-3D5AD621D0B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 flipV="1">
            <a:off x="6562725" y="239713"/>
            <a:ext cx="5399088" cy="6427787"/>
            <a:chOff x="6564987" y="189794"/>
            <a:chExt cx="5400000" cy="6430275"/>
          </a:xfrm>
        </p:grpSpPr>
        <p:pic>
          <p:nvPicPr>
            <p:cNvPr id="3" name="图片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64987" y="189794"/>
              <a:ext cx="5400000" cy="124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64987" y="5029994"/>
              <a:ext cx="5400000" cy="15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1"/>
          <p:cNvSpPr/>
          <p:nvPr userDrawn="1"/>
        </p:nvSpPr>
        <p:spPr>
          <a:xfrm>
            <a:off x="193675" y="190500"/>
            <a:ext cx="11804650" cy="6477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3" y="1347521"/>
            <a:ext cx="6478588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/>
          <a:stretch>
            <a:fillRect/>
          </a:stretch>
        </p:blipFill>
        <p:spPr bwMode="auto">
          <a:xfrm>
            <a:off x="193675" y="1270000"/>
            <a:ext cx="56451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038" y="190500"/>
            <a:ext cx="13509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193675" y="190500"/>
            <a:ext cx="11804650" cy="6477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69913"/>
            <a:ext cx="3181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9713"/>
            <a:ext cx="539908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 userDrawn="1"/>
        </p:nvGrpSpPr>
        <p:grpSpPr bwMode="auto">
          <a:xfrm>
            <a:off x="193675" y="190500"/>
            <a:ext cx="11804650" cy="6477000"/>
            <a:chOff x="193587" y="189794"/>
            <a:chExt cx="11807999" cy="6480000"/>
          </a:xfrm>
        </p:grpSpPr>
        <p:pic>
          <p:nvPicPr>
            <p:cNvPr id="3" name="图片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711375" y="2094757"/>
              <a:ext cx="5400000" cy="15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09240" y="189794"/>
              <a:ext cx="5400000" cy="124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8506549" y="2094757"/>
              <a:ext cx="5400000" cy="15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787" y="5421015"/>
              <a:ext cx="5400000" cy="124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10"/>
          <p:cNvSpPr/>
          <p:nvPr userDrawn="1"/>
        </p:nvSpPr>
        <p:spPr>
          <a:xfrm>
            <a:off x="193675" y="190500"/>
            <a:ext cx="11804650" cy="6477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5"/>
          <p:cNvGrpSpPr/>
          <p:nvPr userDrawn="1"/>
        </p:nvGrpSpPr>
        <p:grpSpPr bwMode="auto">
          <a:xfrm>
            <a:off x="0" y="190500"/>
            <a:ext cx="12192000" cy="6477000"/>
            <a:chOff x="0" y="189794"/>
            <a:chExt cx="12195175" cy="6480000"/>
          </a:xfrm>
        </p:grpSpPr>
        <p:pic>
          <p:nvPicPr>
            <p:cNvPr id="9" name="图片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9794"/>
              <a:ext cx="1351128" cy="113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0844047" y="5535755"/>
              <a:ext cx="1351128" cy="113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9"/>
          <p:cNvGrpSpPr/>
          <p:nvPr userDrawn="1"/>
        </p:nvGrpSpPr>
        <p:grpSpPr bwMode="auto">
          <a:xfrm flipH="1">
            <a:off x="0" y="190500"/>
            <a:ext cx="12192000" cy="6477000"/>
            <a:chOff x="0" y="189794"/>
            <a:chExt cx="12195175" cy="6480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9794"/>
              <a:ext cx="1351128" cy="113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0844047" y="5535755"/>
              <a:ext cx="1351128" cy="113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439863"/>
            <a:ext cx="647858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107950"/>
            <a:ext cx="1444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6"/>
          <p:cNvSpPr/>
          <p:nvPr userDrawn="1"/>
        </p:nvSpPr>
        <p:spPr>
          <a:xfrm>
            <a:off x="0" y="1098550"/>
            <a:ext cx="12192000" cy="558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2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07CC-A9CB-4B94-B079-FDFE59DE17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13" y="107950"/>
            <a:ext cx="1444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8"/>
          <p:cNvSpPr/>
          <p:nvPr userDrawn="1"/>
        </p:nvSpPr>
        <p:spPr>
          <a:xfrm>
            <a:off x="0" y="1098550"/>
            <a:ext cx="12192000" cy="5580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Tm="2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663B-DDEA-42D6-A668-12C105E98A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9365" indent="0">
              <a:buNone/>
              <a:defRPr sz="1900" b="1"/>
            </a:lvl8pPr>
            <a:lvl9pPr marL="4353560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70DD-B557-4F3C-B633-14310818D0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4785-DC6E-4024-B01B-F081021B77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9365" indent="0">
              <a:buNone/>
              <a:defRPr sz="1100"/>
            </a:lvl8pPr>
            <a:lvl9pPr marL="435356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03A8-BF64-4FBE-84E6-AFC87BBED5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18FEE-B87C-42B0-9E33-6EB1E4CF4677}" type="datetimeFigureOut">
              <a:rPr lang="en-US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1C4986-C212-45E6-8CA3-967C643DA0B6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A86AF7-78C9-4B3E-9679-747BBB2483AC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华康方圆体W7"/>
              </a:defRPr>
            </a:lvl1pPr>
          </a:lstStyle>
          <a:p>
            <a:pPr>
              <a:defRPr/>
            </a:pPr>
            <a:fld id="{BB46E02B-58E7-4884-A42E-BFFA0EFA76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 advClick="0" advTm="1000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/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409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/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6" r:id="rId7"/>
    <p:sldLayoutId id="2147483697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200B23-5E9E-4143-A0A1-DD920F6B8BE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circl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C70DF000-D85B-4545-A992-C37B8546D708}" type="datetimeFigureOut">
              <a:rPr lang="zh-CN" altLang="en-US"/>
              <a:t>2025/12/21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印品黑体"/>
                <a:ea typeface="印品黑体"/>
                <a:cs typeface="印品黑体"/>
              </a:defRPr>
            </a:lvl1pPr>
          </a:lstStyle>
          <a:p>
            <a:pPr>
              <a:defRPr/>
            </a:pPr>
            <a:fld id="{2479D247-56E4-4CCC-B9B5-8E07CA9DE0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印品黑体"/>
          <a:cs typeface="印品黑体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印品黑体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2ADA1-A911-4A76-A44C-BE29D5DA2232}" type="datetimeFigureOut">
              <a:rPr lang="zh-CN" altLang="en-US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等线" panose="02010600030101010101" pitchFamily="2" charset="-122"/>
              </a:defRPr>
            </a:lvl1pPr>
          </a:lstStyle>
          <a:p>
            <a:pPr>
              <a:defRPr/>
            </a:pPr>
            <a:fld id="{33A6074D-C4DB-4844-BBB0-30E1B804B9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71" tIns="54436" rIns="108871" bIns="54436" numCol="1" anchor="t" anchorCtr="0" compatLnSpc="1"/>
          <a:lstStyle>
            <a:lvl1pPr>
              <a:defRPr sz="16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71" tIns="54436" rIns="108871" bIns="54436" numCol="1" anchor="t" anchorCtr="0" compatLnSpc="1"/>
          <a:lstStyle>
            <a:lvl1pPr algn="ctr">
              <a:defRPr sz="16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8871" tIns="54436" rIns="108871" bIns="54436" numCol="1" anchor="t" anchorCtr="0" compatLnSpc="1"/>
          <a:lstStyle>
            <a:lvl1pPr algn="r">
              <a:defRPr sz="1600" smtClean="0">
                <a:solidFill>
                  <a:srgbClr val="000000"/>
                </a:solidFill>
                <a:latin typeface="字魂59号-创粗黑"/>
                <a:cs typeface="字魂59号-创粗黑"/>
              </a:defRPr>
            </a:lvl1pPr>
          </a:lstStyle>
          <a:p>
            <a:pPr>
              <a:defRPr/>
            </a:pPr>
            <a:fld id="{F3EDBBD7-7B83-451B-B970-7CCCDC66740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ransition spd="slow" advTm="200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字魂59号-创粗黑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字魂59号-创粗黑"/>
          <a:ea typeface="字魂59号-创粗黑"/>
          <a:cs typeface="字魂59号-创粗黑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字魂59号-创粗黑"/>
          <a:ea typeface="字魂59号-创粗黑"/>
          <a:cs typeface="字魂59号-创粗黑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字魂59号-创粗黑"/>
          <a:ea typeface="字魂59号-创粗黑"/>
          <a:cs typeface="字魂59号-创粗黑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字魂59号-创粗黑"/>
          <a:ea typeface="字魂59号-创粗黑"/>
          <a:cs typeface="字魂59号-创粗黑"/>
        </a:defRPr>
      </a:lvl5pPr>
      <a:lvl6pPr marL="5441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08839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63258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17678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8305" indent="-40830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字魂59号-创粗黑"/>
        </a:defRPr>
      </a:lvl1pPr>
      <a:lvl2pPr marL="884555" indent="-339725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358900" indent="-27178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903730" indent="-27178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447925" indent="-27178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992755" indent="-27178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6950" indent="-27178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1145" indent="-27178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5340" indent="-27178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6"/>
          <p:cNvSpPr txBox="1">
            <a:spLocks noChangeArrowheads="1"/>
          </p:cNvSpPr>
          <p:nvPr userDrawn="1"/>
        </p:nvSpPr>
        <p:spPr bwMode="auto">
          <a:xfrm>
            <a:off x="4318000" y="2971800"/>
            <a:ext cx="3556000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sz="300">
                <a:solidFill>
                  <a:srgbClr val="FFFFFF"/>
                </a:solidFill>
                <a:latin typeface="字魂59号-创粗黑"/>
                <a:cs typeface="字魂59号-创粗黑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rgbClr val="FFFFFF"/>
                </a:solidFill>
                <a:latin typeface="字魂59号-创粗黑"/>
                <a:cs typeface="字魂59号-创粗黑"/>
                <a:sym typeface="+mn-ea"/>
              </a:rPr>
              <a:t>PPT</a:t>
            </a:r>
            <a:r>
              <a:rPr lang="zh-CN" altLang="en-US" sz="300">
                <a:solidFill>
                  <a:srgbClr val="FFFFFF"/>
                </a:solidFill>
                <a:latin typeface="字魂59号-创粗黑"/>
                <a:cs typeface="字魂59号-创粗黑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>
                <a:solidFill>
                  <a:srgbClr val="FFFFFF"/>
                </a:solidFill>
                <a:latin typeface="字魂59号-创粗黑"/>
                <a:cs typeface="字魂59号-创粗黑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243" name="Group 4"/>
          <p:cNvGrpSpPr>
            <a:grpSpLocks noChangeAspect="1"/>
          </p:cNvGrpSpPr>
          <p:nvPr userDrawn="1"/>
        </p:nvGrpSpPr>
        <p:grpSpPr bwMode="auto">
          <a:xfrm>
            <a:off x="-319088" y="5518150"/>
            <a:ext cx="12830176" cy="1339850"/>
            <a:chOff x="0" y="1761"/>
            <a:chExt cx="7678" cy="802"/>
          </a:xfrm>
        </p:grpSpPr>
        <p:grpSp>
          <p:nvGrpSpPr>
            <p:cNvPr id="10244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0345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106 w 70"/>
                  <a:gd name="T1" fmla="*/ 77 h 62"/>
                  <a:gd name="T2" fmla="*/ 370 w 70"/>
                  <a:gd name="T3" fmla="*/ 12 h 62"/>
                  <a:gd name="T4" fmla="*/ 237 w 70"/>
                  <a:gd name="T5" fmla="*/ 253 h 62"/>
                  <a:gd name="T6" fmla="*/ 32 w 70"/>
                  <a:gd name="T7" fmla="*/ 269 h 62"/>
                  <a:gd name="T8" fmla="*/ 106 w 70"/>
                  <a:gd name="T9" fmla="*/ 7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212 w 56"/>
                  <a:gd name="T1" fmla="*/ 49 h 46"/>
                  <a:gd name="T2" fmla="*/ 293 w 56"/>
                  <a:gd name="T3" fmla="*/ 188 h 46"/>
                  <a:gd name="T4" fmla="*/ 134 w 56"/>
                  <a:gd name="T5" fmla="*/ 200 h 46"/>
                  <a:gd name="T6" fmla="*/ 0 w 56"/>
                  <a:gd name="T7" fmla="*/ 33 h 46"/>
                  <a:gd name="T8" fmla="*/ 212 w 56"/>
                  <a:gd name="T9" fmla="*/ 49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1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48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481 w 106"/>
                  <a:gd name="T1" fmla="*/ 98 h 102"/>
                  <a:gd name="T2" fmla="*/ 361 w 106"/>
                  <a:gd name="T3" fmla="*/ 70 h 102"/>
                  <a:gd name="T4" fmla="*/ 281 w 106"/>
                  <a:gd name="T5" fmla="*/ 0 h 102"/>
                  <a:gd name="T6" fmla="*/ 196 w 106"/>
                  <a:gd name="T7" fmla="*/ 70 h 102"/>
                  <a:gd name="T8" fmla="*/ 74 w 106"/>
                  <a:gd name="T9" fmla="*/ 98 h 102"/>
                  <a:gd name="T10" fmla="*/ 281 w 106"/>
                  <a:gd name="T11" fmla="*/ 551 h 102"/>
                  <a:gd name="T12" fmla="*/ 481 w 106"/>
                  <a:gd name="T13" fmla="*/ 9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01 w 69"/>
                  <a:gd name="T1" fmla="*/ 77 h 62"/>
                  <a:gd name="T2" fmla="*/ 366 w 69"/>
                  <a:gd name="T3" fmla="*/ 12 h 62"/>
                  <a:gd name="T4" fmla="*/ 233 w 69"/>
                  <a:gd name="T5" fmla="*/ 253 h 62"/>
                  <a:gd name="T6" fmla="*/ 28 w 69"/>
                  <a:gd name="T7" fmla="*/ 269 h 62"/>
                  <a:gd name="T8" fmla="*/ 101 w 69"/>
                  <a:gd name="T9" fmla="*/ 7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208 w 55"/>
                  <a:gd name="T1" fmla="*/ 49 h 46"/>
                  <a:gd name="T2" fmla="*/ 289 w 55"/>
                  <a:gd name="T3" fmla="*/ 188 h 46"/>
                  <a:gd name="T4" fmla="*/ 127 w 55"/>
                  <a:gd name="T5" fmla="*/ 200 h 46"/>
                  <a:gd name="T6" fmla="*/ 0 w 55"/>
                  <a:gd name="T7" fmla="*/ 33 h 46"/>
                  <a:gd name="T8" fmla="*/ 208 w 55"/>
                  <a:gd name="T9" fmla="*/ 49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3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52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481 w 106"/>
                  <a:gd name="T1" fmla="*/ 98 h 102"/>
                  <a:gd name="T2" fmla="*/ 361 w 106"/>
                  <a:gd name="T3" fmla="*/ 70 h 102"/>
                  <a:gd name="T4" fmla="*/ 281 w 106"/>
                  <a:gd name="T5" fmla="*/ 0 h 102"/>
                  <a:gd name="T6" fmla="*/ 196 w 106"/>
                  <a:gd name="T7" fmla="*/ 70 h 102"/>
                  <a:gd name="T8" fmla="*/ 74 w 106"/>
                  <a:gd name="T9" fmla="*/ 98 h 102"/>
                  <a:gd name="T10" fmla="*/ 281 w 106"/>
                  <a:gd name="T11" fmla="*/ 551 h 102"/>
                  <a:gd name="T12" fmla="*/ 481 w 106"/>
                  <a:gd name="T13" fmla="*/ 9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01 w 69"/>
                  <a:gd name="T1" fmla="*/ 81 h 63"/>
                  <a:gd name="T2" fmla="*/ 366 w 69"/>
                  <a:gd name="T3" fmla="*/ 16 h 63"/>
                  <a:gd name="T4" fmla="*/ 233 w 69"/>
                  <a:gd name="T5" fmla="*/ 257 h 63"/>
                  <a:gd name="T6" fmla="*/ 28 w 69"/>
                  <a:gd name="T7" fmla="*/ 273 h 63"/>
                  <a:gd name="T8" fmla="*/ 101 w 69"/>
                  <a:gd name="T9" fmla="*/ 8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208 w 55"/>
                  <a:gd name="T1" fmla="*/ 49 h 45"/>
                  <a:gd name="T2" fmla="*/ 289 w 55"/>
                  <a:gd name="T3" fmla="*/ 183 h 45"/>
                  <a:gd name="T4" fmla="*/ 127 w 55"/>
                  <a:gd name="T5" fmla="*/ 199 h 45"/>
                  <a:gd name="T6" fmla="*/ 0 w 55"/>
                  <a:gd name="T7" fmla="*/ 32 h 45"/>
                  <a:gd name="T8" fmla="*/ 208 w 55"/>
                  <a:gd name="T9" fmla="*/ 4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56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488 w 106"/>
                  <a:gd name="T1" fmla="*/ 98 h 102"/>
                  <a:gd name="T2" fmla="*/ 361 w 106"/>
                  <a:gd name="T3" fmla="*/ 65 h 102"/>
                  <a:gd name="T4" fmla="*/ 281 w 106"/>
                  <a:gd name="T5" fmla="*/ 0 h 102"/>
                  <a:gd name="T6" fmla="*/ 200 w 106"/>
                  <a:gd name="T7" fmla="*/ 65 h 102"/>
                  <a:gd name="T8" fmla="*/ 81 w 106"/>
                  <a:gd name="T9" fmla="*/ 98 h 102"/>
                  <a:gd name="T10" fmla="*/ 281 w 106"/>
                  <a:gd name="T11" fmla="*/ 551 h 102"/>
                  <a:gd name="T12" fmla="*/ 488 w 106"/>
                  <a:gd name="T13" fmla="*/ 9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239 w 63"/>
                  <a:gd name="T1" fmla="*/ 69 h 57"/>
                  <a:gd name="T2" fmla="*/ 0 w 63"/>
                  <a:gd name="T3" fmla="*/ 16 h 57"/>
                  <a:gd name="T4" fmla="*/ 122 w 63"/>
                  <a:gd name="T5" fmla="*/ 236 h 57"/>
                  <a:gd name="T6" fmla="*/ 306 w 63"/>
                  <a:gd name="T7" fmla="*/ 252 h 57"/>
                  <a:gd name="T8" fmla="*/ 239 w 63"/>
                  <a:gd name="T9" fmla="*/ 69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81 w 51"/>
                  <a:gd name="T1" fmla="*/ 44 h 41"/>
                  <a:gd name="T2" fmla="*/ 5 w 51"/>
                  <a:gd name="T3" fmla="*/ 171 h 41"/>
                  <a:gd name="T4" fmla="*/ 150 w 51"/>
                  <a:gd name="T5" fmla="*/ 180 h 41"/>
                  <a:gd name="T6" fmla="*/ 273 w 51"/>
                  <a:gd name="T7" fmla="*/ 28 h 41"/>
                  <a:gd name="T8" fmla="*/ 81 w 51"/>
                  <a:gd name="T9" fmla="*/ 4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1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0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639 w 127"/>
                  <a:gd name="T1" fmla="*/ 147 h 98"/>
                  <a:gd name="T2" fmla="*/ 487 w 127"/>
                  <a:gd name="T3" fmla="*/ 228 h 98"/>
                  <a:gd name="T4" fmla="*/ 333 w 127"/>
                  <a:gd name="T5" fmla="*/ 0 h 98"/>
                  <a:gd name="T6" fmla="*/ 184 w 127"/>
                  <a:gd name="T7" fmla="*/ 228 h 98"/>
                  <a:gd name="T8" fmla="*/ 32 w 127"/>
                  <a:gd name="T9" fmla="*/ 147 h 98"/>
                  <a:gd name="T10" fmla="*/ 333 w 127"/>
                  <a:gd name="T11" fmla="*/ 530 h 98"/>
                  <a:gd name="T12" fmla="*/ 639 w 127"/>
                  <a:gd name="T13" fmla="*/ 147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228 w 59"/>
                  <a:gd name="T1" fmla="*/ 69 h 54"/>
                  <a:gd name="T2" fmla="*/ 0 w 59"/>
                  <a:gd name="T3" fmla="*/ 16 h 54"/>
                  <a:gd name="T4" fmla="*/ 111 w 59"/>
                  <a:gd name="T5" fmla="*/ 220 h 54"/>
                  <a:gd name="T6" fmla="*/ 293 w 59"/>
                  <a:gd name="T7" fmla="*/ 236 h 54"/>
                  <a:gd name="T8" fmla="*/ 228 w 59"/>
                  <a:gd name="T9" fmla="*/ 6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74 w 47"/>
                  <a:gd name="T1" fmla="*/ 37 h 38"/>
                  <a:gd name="T2" fmla="*/ 5 w 47"/>
                  <a:gd name="T3" fmla="*/ 155 h 38"/>
                  <a:gd name="T4" fmla="*/ 138 w 47"/>
                  <a:gd name="T5" fmla="*/ 167 h 38"/>
                  <a:gd name="T6" fmla="*/ 248 w 47"/>
                  <a:gd name="T7" fmla="*/ 28 h 38"/>
                  <a:gd name="T8" fmla="*/ 74 w 47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4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602 w 120"/>
                  <a:gd name="T1" fmla="*/ 135 h 91"/>
                  <a:gd name="T2" fmla="*/ 464 w 120"/>
                  <a:gd name="T3" fmla="*/ 212 h 91"/>
                  <a:gd name="T4" fmla="*/ 321 w 120"/>
                  <a:gd name="T5" fmla="*/ 0 h 91"/>
                  <a:gd name="T6" fmla="*/ 175 w 120"/>
                  <a:gd name="T7" fmla="*/ 212 h 91"/>
                  <a:gd name="T8" fmla="*/ 32 w 120"/>
                  <a:gd name="T9" fmla="*/ 135 h 91"/>
                  <a:gd name="T10" fmla="*/ 321 w 120"/>
                  <a:gd name="T11" fmla="*/ 494 h 91"/>
                  <a:gd name="T12" fmla="*/ 602 w 120"/>
                  <a:gd name="T13" fmla="*/ 135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6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7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16 h 64"/>
                  <a:gd name="T2" fmla="*/ 131 w 71"/>
                  <a:gd name="T3" fmla="*/ 265 h 64"/>
                  <a:gd name="T4" fmla="*/ 342 w 71"/>
                  <a:gd name="T5" fmla="*/ 282 h 64"/>
                  <a:gd name="T6" fmla="*/ 269 w 71"/>
                  <a:gd name="T7" fmla="*/ 81 h 64"/>
                  <a:gd name="T8" fmla="*/ 0 w 71"/>
                  <a:gd name="T9" fmla="*/ 1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379 w 71"/>
                  <a:gd name="T1" fmla="*/ 16 h 64"/>
                  <a:gd name="T2" fmla="*/ 245 w 71"/>
                  <a:gd name="T3" fmla="*/ 265 h 64"/>
                  <a:gd name="T4" fmla="*/ 32 w 71"/>
                  <a:gd name="T5" fmla="*/ 282 h 64"/>
                  <a:gd name="T6" fmla="*/ 106 w 71"/>
                  <a:gd name="T7" fmla="*/ 81 h 64"/>
                  <a:gd name="T8" fmla="*/ 379 w 71"/>
                  <a:gd name="T9" fmla="*/ 1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0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1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1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16 h 67"/>
                  <a:gd name="T2" fmla="*/ 150 w 75"/>
                  <a:gd name="T3" fmla="*/ 277 h 67"/>
                  <a:gd name="T4" fmla="*/ 371 w 75"/>
                  <a:gd name="T5" fmla="*/ 298 h 67"/>
                  <a:gd name="T6" fmla="*/ 293 w 75"/>
                  <a:gd name="T7" fmla="*/ 81 h 67"/>
                  <a:gd name="T8" fmla="*/ 0 w 75"/>
                  <a:gd name="T9" fmla="*/ 1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403 w 76"/>
                  <a:gd name="T1" fmla="*/ 16 h 67"/>
                  <a:gd name="T2" fmla="*/ 256 w 76"/>
                  <a:gd name="T3" fmla="*/ 277 h 67"/>
                  <a:gd name="T4" fmla="*/ 32 w 76"/>
                  <a:gd name="T5" fmla="*/ 298 h 67"/>
                  <a:gd name="T6" fmla="*/ 111 w 76"/>
                  <a:gd name="T7" fmla="*/ 81 h 67"/>
                  <a:gd name="T8" fmla="*/ 403 w 76"/>
                  <a:gd name="T9" fmla="*/ 1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4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3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5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21 h 78"/>
                  <a:gd name="T2" fmla="*/ 171 w 87"/>
                  <a:gd name="T3" fmla="*/ 327 h 78"/>
                  <a:gd name="T4" fmla="*/ 427 w 87"/>
                  <a:gd name="T5" fmla="*/ 348 h 78"/>
                  <a:gd name="T6" fmla="*/ 337 w 87"/>
                  <a:gd name="T7" fmla="*/ 98 h 78"/>
                  <a:gd name="T8" fmla="*/ 0 w 87"/>
                  <a:gd name="T9" fmla="*/ 2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464 w 87"/>
                  <a:gd name="T1" fmla="*/ 21 h 78"/>
                  <a:gd name="T2" fmla="*/ 298 w 87"/>
                  <a:gd name="T3" fmla="*/ 327 h 78"/>
                  <a:gd name="T4" fmla="*/ 37 w 87"/>
                  <a:gd name="T5" fmla="*/ 348 h 78"/>
                  <a:gd name="T6" fmla="*/ 134 w 87"/>
                  <a:gd name="T7" fmla="*/ 98 h 78"/>
                  <a:gd name="T8" fmla="*/ 464 w 87"/>
                  <a:gd name="T9" fmla="*/ 2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8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9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12 w 48"/>
                  <a:gd name="T1" fmla="*/ 33 h 49"/>
                  <a:gd name="T2" fmla="*/ 65 w 48"/>
                  <a:gd name="T3" fmla="*/ 212 h 49"/>
                  <a:gd name="T4" fmla="*/ 208 w 48"/>
                  <a:gd name="T5" fmla="*/ 200 h 49"/>
                  <a:gd name="T6" fmla="*/ 192 w 48"/>
                  <a:gd name="T7" fmla="*/ 54 h 49"/>
                  <a:gd name="T8" fmla="*/ 12 w 48"/>
                  <a:gd name="T9" fmla="*/ 3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241 w 48"/>
                  <a:gd name="T1" fmla="*/ 33 h 49"/>
                  <a:gd name="T2" fmla="*/ 190 w 48"/>
                  <a:gd name="T3" fmla="*/ 212 h 49"/>
                  <a:gd name="T4" fmla="*/ 41 w 48"/>
                  <a:gd name="T5" fmla="*/ 200 h 49"/>
                  <a:gd name="T6" fmla="*/ 57 w 48"/>
                  <a:gd name="T7" fmla="*/ 54 h 49"/>
                  <a:gd name="T8" fmla="*/ 241 w 48"/>
                  <a:gd name="T9" fmla="*/ 3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12 w 48"/>
                  <a:gd name="T1" fmla="*/ 28 h 48"/>
                  <a:gd name="T2" fmla="*/ 65 w 48"/>
                  <a:gd name="T3" fmla="*/ 208 h 48"/>
                  <a:gd name="T4" fmla="*/ 208 w 48"/>
                  <a:gd name="T5" fmla="*/ 199 h 48"/>
                  <a:gd name="T6" fmla="*/ 192 w 48"/>
                  <a:gd name="T7" fmla="*/ 49 h 48"/>
                  <a:gd name="T8" fmla="*/ 12 w 48"/>
                  <a:gd name="T9" fmla="*/ 2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241 w 48"/>
                  <a:gd name="T1" fmla="*/ 28 h 48"/>
                  <a:gd name="T2" fmla="*/ 190 w 48"/>
                  <a:gd name="T3" fmla="*/ 208 h 48"/>
                  <a:gd name="T4" fmla="*/ 41 w 48"/>
                  <a:gd name="T5" fmla="*/ 199 h 48"/>
                  <a:gd name="T6" fmla="*/ 57 w 48"/>
                  <a:gd name="T7" fmla="*/ 49 h 48"/>
                  <a:gd name="T8" fmla="*/ 241 w 48"/>
                  <a:gd name="T9" fmla="*/ 2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8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9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12 w 48"/>
                  <a:gd name="T1" fmla="*/ 33 h 49"/>
                  <a:gd name="T2" fmla="*/ 65 w 48"/>
                  <a:gd name="T3" fmla="*/ 212 h 49"/>
                  <a:gd name="T4" fmla="*/ 215 w 48"/>
                  <a:gd name="T5" fmla="*/ 200 h 49"/>
                  <a:gd name="T6" fmla="*/ 199 w 48"/>
                  <a:gd name="T7" fmla="*/ 54 h 49"/>
                  <a:gd name="T8" fmla="*/ 12 w 48"/>
                  <a:gd name="T9" fmla="*/ 3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245 w 48"/>
                  <a:gd name="T1" fmla="*/ 33 h 49"/>
                  <a:gd name="T2" fmla="*/ 192 w 48"/>
                  <a:gd name="T3" fmla="*/ 212 h 49"/>
                  <a:gd name="T4" fmla="*/ 49 w 48"/>
                  <a:gd name="T5" fmla="*/ 200 h 49"/>
                  <a:gd name="T6" fmla="*/ 65 w 48"/>
                  <a:gd name="T7" fmla="*/ 54 h 49"/>
                  <a:gd name="T8" fmla="*/ 245 w 48"/>
                  <a:gd name="T9" fmla="*/ 3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12 w 48"/>
                  <a:gd name="T1" fmla="*/ 28 h 48"/>
                  <a:gd name="T2" fmla="*/ 65 w 48"/>
                  <a:gd name="T3" fmla="*/ 208 h 48"/>
                  <a:gd name="T4" fmla="*/ 215 w 48"/>
                  <a:gd name="T5" fmla="*/ 199 h 48"/>
                  <a:gd name="T6" fmla="*/ 199 w 48"/>
                  <a:gd name="T7" fmla="*/ 49 h 48"/>
                  <a:gd name="T8" fmla="*/ 12 w 48"/>
                  <a:gd name="T9" fmla="*/ 2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245 w 48"/>
                  <a:gd name="T1" fmla="*/ 28 h 48"/>
                  <a:gd name="T2" fmla="*/ 192 w 48"/>
                  <a:gd name="T3" fmla="*/ 208 h 48"/>
                  <a:gd name="T4" fmla="*/ 49 w 48"/>
                  <a:gd name="T5" fmla="*/ 199 h 48"/>
                  <a:gd name="T6" fmla="*/ 65 w 48"/>
                  <a:gd name="T7" fmla="*/ 49 h 48"/>
                  <a:gd name="T8" fmla="*/ 245 w 48"/>
                  <a:gd name="T9" fmla="*/ 2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8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9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11 w 52"/>
                  <a:gd name="T1" fmla="*/ 37 h 53"/>
                  <a:gd name="T2" fmla="*/ 69 w 52"/>
                  <a:gd name="T3" fmla="*/ 236 h 53"/>
                  <a:gd name="T4" fmla="*/ 224 w 52"/>
                  <a:gd name="T5" fmla="*/ 225 h 53"/>
                  <a:gd name="T6" fmla="*/ 211 w 52"/>
                  <a:gd name="T7" fmla="*/ 61 h 53"/>
                  <a:gd name="T8" fmla="*/ 11 w 52"/>
                  <a:gd name="T9" fmla="*/ 3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261 w 51"/>
                  <a:gd name="T1" fmla="*/ 37 h 53"/>
                  <a:gd name="T2" fmla="*/ 208 w 51"/>
                  <a:gd name="T3" fmla="*/ 236 h 53"/>
                  <a:gd name="T4" fmla="*/ 49 w 51"/>
                  <a:gd name="T5" fmla="*/ 225 h 53"/>
                  <a:gd name="T6" fmla="*/ 65 w 51"/>
                  <a:gd name="T7" fmla="*/ 61 h 53"/>
                  <a:gd name="T8" fmla="*/ 261 w 51"/>
                  <a:gd name="T9" fmla="*/ 3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11 w 52"/>
                  <a:gd name="T1" fmla="*/ 32 h 53"/>
                  <a:gd name="T2" fmla="*/ 69 w 52"/>
                  <a:gd name="T3" fmla="*/ 225 h 53"/>
                  <a:gd name="T4" fmla="*/ 224 w 52"/>
                  <a:gd name="T5" fmla="*/ 216 h 53"/>
                  <a:gd name="T6" fmla="*/ 211 w 52"/>
                  <a:gd name="T7" fmla="*/ 53 h 53"/>
                  <a:gd name="T8" fmla="*/ 11 w 52"/>
                  <a:gd name="T9" fmla="*/ 3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261 w 51"/>
                  <a:gd name="T1" fmla="*/ 32 h 53"/>
                  <a:gd name="T2" fmla="*/ 208 w 51"/>
                  <a:gd name="T3" fmla="*/ 225 h 53"/>
                  <a:gd name="T4" fmla="*/ 49 w 51"/>
                  <a:gd name="T5" fmla="*/ 216 h 53"/>
                  <a:gd name="T6" fmla="*/ 65 w 51"/>
                  <a:gd name="T7" fmla="*/ 53 h 53"/>
                  <a:gd name="T8" fmla="*/ 261 w 51"/>
                  <a:gd name="T9" fmla="*/ 3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228 w 60"/>
                  <a:gd name="T1" fmla="*/ 69 h 54"/>
                  <a:gd name="T2" fmla="*/ 0 w 60"/>
                  <a:gd name="T3" fmla="*/ 16 h 54"/>
                  <a:gd name="T4" fmla="*/ 117 w 60"/>
                  <a:gd name="T5" fmla="*/ 220 h 54"/>
                  <a:gd name="T6" fmla="*/ 290 w 60"/>
                  <a:gd name="T7" fmla="*/ 236 h 54"/>
                  <a:gd name="T8" fmla="*/ 228 w 60"/>
                  <a:gd name="T9" fmla="*/ 6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74 w 48"/>
                  <a:gd name="T1" fmla="*/ 37 h 38"/>
                  <a:gd name="T2" fmla="*/ 5 w 48"/>
                  <a:gd name="T3" fmla="*/ 155 h 38"/>
                  <a:gd name="T4" fmla="*/ 143 w 48"/>
                  <a:gd name="T5" fmla="*/ 167 h 38"/>
                  <a:gd name="T6" fmla="*/ 257 w 48"/>
                  <a:gd name="T7" fmla="*/ 28 h 38"/>
                  <a:gd name="T8" fmla="*/ 74 w 4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0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130 w 28"/>
                  <a:gd name="T1" fmla="*/ 168 h 58"/>
                  <a:gd name="T2" fmla="*/ 48 w 28"/>
                  <a:gd name="T3" fmla="*/ 310 h 58"/>
                  <a:gd name="T4" fmla="*/ 21 w 28"/>
                  <a:gd name="T5" fmla="*/ 147 h 58"/>
                  <a:gd name="T6" fmla="*/ 105 w 28"/>
                  <a:gd name="T7" fmla="*/ 5 h 58"/>
                  <a:gd name="T8" fmla="*/ 130 w 28"/>
                  <a:gd name="T9" fmla="*/ 16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130 w 28"/>
                  <a:gd name="T1" fmla="*/ 168 h 58"/>
                  <a:gd name="T2" fmla="*/ 44 w 28"/>
                  <a:gd name="T3" fmla="*/ 310 h 58"/>
                  <a:gd name="T4" fmla="*/ 16 w 28"/>
                  <a:gd name="T5" fmla="*/ 147 h 58"/>
                  <a:gd name="T6" fmla="*/ 107 w 28"/>
                  <a:gd name="T7" fmla="*/ 5 h 58"/>
                  <a:gd name="T8" fmla="*/ 130 w 28"/>
                  <a:gd name="T9" fmla="*/ 16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166 w 58"/>
                  <a:gd name="T1" fmla="*/ 16 h 28"/>
                  <a:gd name="T2" fmla="*/ 305 w 58"/>
                  <a:gd name="T3" fmla="*/ 107 h 28"/>
                  <a:gd name="T4" fmla="*/ 139 w 58"/>
                  <a:gd name="T5" fmla="*/ 135 h 28"/>
                  <a:gd name="T6" fmla="*/ 5 w 58"/>
                  <a:gd name="T7" fmla="*/ 44 h 28"/>
                  <a:gd name="T8" fmla="*/ 166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167 w 58"/>
                  <a:gd name="T1" fmla="*/ 16 h 28"/>
                  <a:gd name="T2" fmla="*/ 300 w 58"/>
                  <a:gd name="T3" fmla="*/ 107 h 28"/>
                  <a:gd name="T4" fmla="*/ 142 w 58"/>
                  <a:gd name="T5" fmla="*/ 135 h 28"/>
                  <a:gd name="T6" fmla="*/ 11 w 58"/>
                  <a:gd name="T7" fmla="*/ 44 h 28"/>
                  <a:gd name="T8" fmla="*/ 167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159 w 42"/>
                  <a:gd name="T1" fmla="*/ 113 h 54"/>
                  <a:gd name="T2" fmla="*/ 196 w 42"/>
                  <a:gd name="T3" fmla="*/ 273 h 54"/>
                  <a:gd name="T4" fmla="*/ 65 w 42"/>
                  <a:gd name="T5" fmla="*/ 176 h 54"/>
                  <a:gd name="T6" fmla="*/ 32 w 42"/>
                  <a:gd name="T7" fmla="*/ 16 h 54"/>
                  <a:gd name="T8" fmla="*/ 159 w 42"/>
                  <a:gd name="T9" fmla="*/ 11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158 w 42"/>
                  <a:gd name="T1" fmla="*/ 114 h 54"/>
                  <a:gd name="T2" fmla="*/ 194 w 42"/>
                  <a:gd name="T3" fmla="*/ 278 h 54"/>
                  <a:gd name="T4" fmla="*/ 62 w 42"/>
                  <a:gd name="T5" fmla="*/ 180 h 54"/>
                  <a:gd name="T6" fmla="*/ 32 w 42"/>
                  <a:gd name="T7" fmla="*/ 16 h 54"/>
                  <a:gd name="T8" fmla="*/ 158 w 42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110 w 54"/>
                  <a:gd name="T1" fmla="*/ 58 h 41"/>
                  <a:gd name="T2" fmla="*/ 269 w 54"/>
                  <a:gd name="T3" fmla="*/ 28 h 41"/>
                  <a:gd name="T4" fmla="*/ 175 w 54"/>
                  <a:gd name="T5" fmla="*/ 162 h 41"/>
                  <a:gd name="T6" fmla="*/ 16 w 54"/>
                  <a:gd name="T7" fmla="*/ 192 h 41"/>
                  <a:gd name="T8" fmla="*/ 110 w 54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113 w 54"/>
                  <a:gd name="T1" fmla="*/ 58 h 41"/>
                  <a:gd name="T2" fmla="*/ 273 w 54"/>
                  <a:gd name="T3" fmla="*/ 28 h 41"/>
                  <a:gd name="T4" fmla="*/ 176 w 54"/>
                  <a:gd name="T5" fmla="*/ 162 h 41"/>
                  <a:gd name="T6" fmla="*/ 21 w 54"/>
                  <a:gd name="T7" fmla="*/ 192 h 41"/>
                  <a:gd name="T8" fmla="*/ 113 w 54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130 w 28"/>
                  <a:gd name="T1" fmla="*/ 147 h 58"/>
                  <a:gd name="T2" fmla="*/ 107 w 28"/>
                  <a:gd name="T3" fmla="*/ 310 h 58"/>
                  <a:gd name="T4" fmla="*/ 16 w 28"/>
                  <a:gd name="T5" fmla="*/ 172 h 58"/>
                  <a:gd name="T6" fmla="*/ 44 w 28"/>
                  <a:gd name="T7" fmla="*/ 5 h 58"/>
                  <a:gd name="T8" fmla="*/ 130 w 28"/>
                  <a:gd name="T9" fmla="*/ 14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130 w 28"/>
                  <a:gd name="T1" fmla="*/ 142 h 58"/>
                  <a:gd name="T2" fmla="*/ 107 w 28"/>
                  <a:gd name="T3" fmla="*/ 310 h 58"/>
                  <a:gd name="T4" fmla="*/ 16 w 28"/>
                  <a:gd name="T5" fmla="*/ 168 h 58"/>
                  <a:gd name="T6" fmla="*/ 44 w 28"/>
                  <a:gd name="T7" fmla="*/ 5 h 58"/>
                  <a:gd name="T8" fmla="*/ 130 w 28"/>
                  <a:gd name="T9" fmla="*/ 14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139 w 58"/>
                  <a:gd name="T1" fmla="*/ 16 h 28"/>
                  <a:gd name="T2" fmla="*/ 305 w 58"/>
                  <a:gd name="T3" fmla="*/ 44 h 28"/>
                  <a:gd name="T4" fmla="*/ 166 w 58"/>
                  <a:gd name="T5" fmla="*/ 135 h 28"/>
                  <a:gd name="T6" fmla="*/ 5 w 58"/>
                  <a:gd name="T7" fmla="*/ 107 h 28"/>
                  <a:gd name="T8" fmla="*/ 139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142 w 58"/>
                  <a:gd name="T1" fmla="*/ 16 h 28"/>
                  <a:gd name="T2" fmla="*/ 300 w 58"/>
                  <a:gd name="T3" fmla="*/ 44 h 28"/>
                  <a:gd name="T4" fmla="*/ 167 w 58"/>
                  <a:gd name="T5" fmla="*/ 135 h 28"/>
                  <a:gd name="T6" fmla="*/ 11 w 58"/>
                  <a:gd name="T7" fmla="*/ 107 h 28"/>
                  <a:gd name="T8" fmla="*/ 142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179 w 55"/>
                  <a:gd name="T1" fmla="*/ 58 h 41"/>
                  <a:gd name="T2" fmla="*/ 273 w 55"/>
                  <a:gd name="T3" fmla="*/ 192 h 41"/>
                  <a:gd name="T4" fmla="*/ 115 w 55"/>
                  <a:gd name="T5" fmla="*/ 162 h 41"/>
                  <a:gd name="T6" fmla="*/ 21 w 55"/>
                  <a:gd name="T7" fmla="*/ 28 h 41"/>
                  <a:gd name="T8" fmla="*/ 179 w 55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175 w 55"/>
                  <a:gd name="T1" fmla="*/ 58 h 41"/>
                  <a:gd name="T2" fmla="*/ 272 w 55"/>
                  <a:gd name="T3" fmla="*/ 192 h 41"/>
                  <a:gd name="T4" fmla="*/ 118 w 55"/>
                  <a:gd name="T5" fmla="*/ 162 h 41"/>
                  <a:gd name="T6" fmla="*/ 21 w 55"/>
                  <a:gd name="T7" fmla="*/ 28 h 41"/>
                  <a:gd name="T8" fmla="*/ 175 w 55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58 w 41"/>
                  <a:gd name="T1" fmla="*/ 114 h 54"/>
                  <a:gd name="T2" fmla="*/ 192 w 41"/>
                  <a:gd name="T3" fmla="*/ 16 h 54"/>
                  <a:gd name="T4" fmla="*/ 155 w 41"/>
                  <a:gd name="T5" fmla="*/ 180 h 54"/>
                  <a:gd name="T6" fmla="*/ 28 w 41"/>
                  <a:gd name="T7" fmla="*/ 278 h 54"/>
                  <a:gd name="T8" fmla="*/ 58 w 41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64 w 41"/>
                  <a:gd name="T1" fmla="*/ 113 h 54"/>
                  <a:gd name="T2" fmla="*/ 190 w 41"/>
                  <a:gd name="T3" fmla="*/ 16 h 54"/>
                  <a:gd name="T4" fmla="*/ 158 w 41"/>
                  <a:gd name="T5" fmla="*/ 176 h 54"/>
                  <a:gd name="T6" fmla="*/ 32 w 41"/>
                  <a:gd name="T7" fmla="*/ 273 h 54"/>
                  <a:gd name="T8" fmla="*/ 64 w 41"/>
                  <a:gd name="T9" fmla="*/ 11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208 w 39"/>
                  <a:gd name="T1" fmla="*/ 118 h 38"/>
                  <a:gd name="T2" fmla="*/ 180 w 39"/>
                  <a:gd name="T3" fmla="*/ 97 h 38"/>
                  <a:gd name="T4" fmla="*/ 203 w 39"/>
                  <a:gd name="T5" fmla="*/ 74 h 38"/>
                  <a:gd name="T6" fmla="*/ 180 w 39"/>
                  <a:gd name="T7" fmla="*/ 65 h 38"/>
                  <a:gd name="T8" fmla="*/ 187 w 39"/>
                  <a:gd name="T9" fmla="*/ 44 h 38"/>
                  <a:gd name="T10" fmla="*/ 155 w 39"/>
                  <a:gd name="T11" fmla="*/ 44 h 38"/>
                  <a:gd name="T12" fmla="*/ 155 w 39"/>
                  <a:gd name="T13" fmla="*/ 12 h 38"/>
                  <a:gd name="T14" fmla="*/ 134 w 39"/>
                  <a:gd name="T15" fmla="*/ 21 h 38"/>
                  <a:gd name="T16" fmla="*/ 118 w 39"/>
                  <a:gd name="T17" fmla="*/ 0 h 38"/>
                  <a:gd name="T18" fmla="*/ 102 w 39"/>
                  <a:gd name="T19" fmla="*/ 21 h 38"/>
                  <a:gd name="T20" fmla="*/ 74 w 39"/>
                  <a:gd name="T21" fmla="*/ 5 h 38"/>
                  <a:gd name="T22" fmla="*/ 65 w 39"/>
                  <a:gd name="T23" fmla="*/ 28 h 38"/>
                  <a:gd name="T24" fmla="*/ 42 w 39"/>
                  <a:gd name="T25" fmla="*/ 21 h 38"/>
                  <a:gd name="T26" fmla="*/ 42 w 39"/>
                  <a:gd name="T27" fmla="*/ 49 h 38"/>
                  <a:gd name="T28" fmla="*/ 16 w 39"/>
                  <a:gd name="T29" fmla="*/ 53 h 38"/>
                  <a:gd name="T30" fmla="*/ 21 w 39"/>
                  <a:gd name="T31" fmla="*/ 74 h 38"/>
                  <a:gd name="T32" fmla="*/ 0 w 39"/>
                  <a:gd name="T33" fmla="*/ 86 h 38"/>
                  <a:gd name="T34" fmla="*/ 28 w 39"/>
                  <a:gd name="T35" fmla="*/ 107 h 38"/>
                  <a:gd name="T36" fmla="*/ 5 w 39"/>
                  <a:gd name="T37" fmla="*/ 130 h 38"/>
                  <a:gd name="T38" fmla="*/ 28 w 39"/>
                  <a:gd name="T39" fmla="*/ 139 h 38"/>
                  <a:gd name="T40" fmla="*/ 21 w 39"/>
                  <a:gd name="T41" fmla="*/ 167 h 38"/>
                  <a:gd name="T42" fmla="*/ 53 w 39"/>
                  <a:gd name="T43" fmla="*/ 160 h 38"/>
                  <a:gd name="T44" fmla="*/ 53 w 39"/>
                  <a:gd name="T45" fmla="*/ 192 h 38"/>
                  <a:gd name="T46" fmla="*/ 74 w 39"/>
                  <a:gd name="T47" fmla="*/ 183 h 38"/>
                  <a:gd name="T48" fmla="*/ 90 w 39"/>
                  <a:gd name="T49" fmla="*/ 204 h 38"/>
                  <a:gd name="T50" fmla="*/ 111 w 39"/>
                  <a:gd name="T51" fmla="*/ 183 h 38"/>
                  <a:gd name="T52" fmla="*/ 134 w 39"/>
                  <a:gd name="T53" fmla="*/ 204 h 38"/>
                  <a:gd name="T54" fmla="*/ 143 w 39"/>
                  <a:gd name="T55" fmla="*/ 176 h 38"/>
                  <a:gd name="T56" fmla="*/ 166 w 39"/>
                  <a:gd name="T57" fmla="*/ 183 h 38"/>
                  <a:gd name="T58" fmla="*/ 166 w 39"/>
                  <a:gd name="T59" fmla="*/ 155 h 38"/>
                  <a:gd name="T60" fmla="*/ 192 w 39"/>
                  <a:gd name="T61" fmla="*/ 151 h 38"/>
                  <a:gd name="T62" fmla="*/ 187 w 39"/>
                  <a:gd name="T63" fmla="*/ 130 h 38"/>
                  <a:gd name="T64" fmla="*/ 208 w 39"/>
                  <a:gd name="T65" fmla="*/ 118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228 w 59"/>
                  <a:gd name="T1" fmla="*/ 69 h 54"/>
                  <a:gd name="T2" fmla="*/ 0 w 59"/>
                  <a:gd name="T3" fmla="*/ 16 h 54"/>
                  <a:gd name="T4" fmla="*/ 111 w 59"/>
                  <a:gd name="T5" fmla="*/ 220 h 54"/>
                  <a:gd name="T6" fmla="*/ 293 w 59"/>
                  <a:gd name="T7" fmla="*/ 236 h 54"/>
                  <a:gd name="T8" fmla="*/ 228 w 59"/>
                  <a:gd name="T9" fmla="*/ 6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74 w 47"/>
                  <a:gd name="T1" fmla="*/ 37 h 38"/>
                  <a:gd name="T2" fmla="*/ 5 w 47"/>
                  <a:gd name="T3" fmla="*/ 155 h 38"/>
                  <a:gd name="T4" fmla="*/ 138 w 47"/>
                  <a:gd name="T5" fmla="*/ 167 h 38"/>
                  <a:gd name="T6" fmla="*/ 248 w 47"/>
                  <a:gd name="T7" fmla="*/ 28 h 38"/>
                  <a:gd name="T8" fmla="*/ 74 w 47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10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30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135 w 28"/>
                  <a:gd name="T1" fmla="*/ 172 h 59"/>
                  <a:gd name="T2" fmla="*/ 44 w 28"/>
                  <a:gd name="T3" fmla="*/ 307 h 59"/>
                  <a:gd name="T4" fmla="*/ 16 w 28"/>
                  <a:gd name="T5" fmla="*/ 146 h 59"/>
                  <a:gd name="T6" fmla="*/ 107 w 28"/>
                  <a:gd name="T7" fmla="*/ 12 h 59"/>
                  <a:gd name="T8" fmla="*/ 135 w 28"/>
                  <a:gd name="T9" fmla="*/ 17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130 w 28"/>
                  <a:gd name="T1" fmla="*/ 168 h 58"/>
                  <a:gd name="T2" fmla="*/ 41 w 28"/>
                  <a:gd name="T3" fmla="*/ 310 h 58"/>
                  <a:gd name="T4" fmla="*/ 16 w 28"/>
                  <a:gd name="T5" fmla="*/ 147 h 58"/>
                  <a:gd name="T6" fmla="*/ 105 w 28"/>
                  <a:gd name="T7" fmla="*/ 5 h 58"/>
                  <a:gd name="T8" fmla="*/ 130 w 28"/>
                  <a:gd name="T9" fmla="*/ 16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163 w 58"/>
                  <a:gd name="T1" fmla="*/ 21 h 28"/>
                  <a:gd name="T2" fmla="*/ 300 w 58"/>
                  <a:gd name="T3" fmla="*/ 107 h 28"/>
                  <a:gd name="T4" fmla="*/ 142 w 58"/>
                  <a:gd name="T5" fmla="*/ 135 h 28"/>
                  <a:gd name="T6" fmla="*/ 5 w 58"/>
                  <a:gd name="T7" fmla="*/ 44 h 28"/>
                  <a:gd name="T8" fmla="*/ 163 w 58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163 w 58"/>
                  <a:gd name="T1" fmla="*/ 16 h 28"/>
                  <a:gd name="T2" fmla="*/ 300 w 58"/>
                  <a:gd name="T3" fmla="*/ 107 h 28"/>
                  <a:gd name="T4" fmla="*/ 142 w 58"/>
                  <a:gd name="T5" fmla="*/ 135 h 28"/>
                  <a:gd name="T6" fmla="*/ 5 w 58"/>
                  <a:gd name="T7" fmla="*/ 44 h 28"/>
                  <a:gd name="T8" fmla="*/ 163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158 w 41"/>
                  <a:gd name="T1" fmla="*/ 114 h 55"/>
                  <a:gd name="T2" fmla="*/ 190 w 41"/>
                  <a:gd name="T3" fmla="*/ 277 h 55"/>
                  <a:gd name="T4" fmla="*/ 57 w 41"/>
                  <a:gd name="T5" fmla="*/ 179 h 55"/>
                  <a:gd name="T6" fmla="*/ 25 w 41"/>
                  <a:gd name="T7" fmla="*/ 21 h 55"/>
                  <a:gd name="T8" fmla="*/ 158 w 41"/>
                  <a:gd name="T9" fmla="*/ 11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162 w 41"/>
                  <a:gd name="T1" fmla="*/ 114 h 54"/>
                  <a:gd name="T2" fmla="*/ 192 w 41"/>
                  <a:gd name="T3" fmla="*/ 278 h 54"/>
                  <a:gd name="T4" fmla="*/ 58 w 41"/>
                  <a:gd name="T5" fmla="*/ 180 h 54"/>
                  <a:gd name="T6" fmla="*/ 28 w 41"/>
                  <a:gd name="T7" fmla="*/ 16 h 54"/>
                  <a:gd name="T8" fmla="*/ 162 w 41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113 w 54"/>
                  <a:gd name="T1" fmla="*/ 65 h 41"/>
                  <a:gd name="T2" fmla="*/ 273 w 54"/>
                  <a:gd name="T3" fmla="*/ 28 h 41"/>
                  <a:gd name="T4" fmla="*/ 176 w 54"/>
                  <a:gd name="T5" fmla="*/ 162 h 41"/>
                  <a:gd name="T6" fmla="*/ 16 w 54"/>
                  <a:gd name="T7" fmla="*/ 192 h 41"/>
                  <a:gd name="T8" fmla="*/ 113 w 54"/>
                  <a:gd name="T9" fmla="*/ 6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110 w 54"/>
                  <a:gd name="T1" fmla="*/ 65 h 41"/>
                  <a:gd name="T2" fmla="*/ 269 w 54"/>
                  <a:gd name="T3" fmla="*/ 28 h 41"/>
                  <a:gd name="T4" fmla="*/ 175 w 54"/>
                  <a:gd name="T5" fmla="*/ 162 h 41"/>
                  <a:gd name="T6" fmla="*/ 16 w 54"/>
                  <a:gd name="T7" fmla="*/ 192 h 41"/>
                  <a:gd name="T8" fmla="*/ 110 w 54"/>
                  <a:gd name="T9" fmla="*/ 6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130 w 28"/>
                  <a:gd name="T1" fmla="*/ 146 h 59"/>
                  <a:gd name="T2" fmla="*/ 105 w 28"/>
                  <a:gd name="T3" fmla="*/ 307 h 59"/>
                  <a:gd name="T4" fmla="*/ 16 w 28"/>
                  <a:gd name="T5" fmla="*/ 172 h 59"/>
                  <a:gd name="T6" fmla="*/ 41 w 28"/>
                  <a:gd name="T7" fmla="*/ 12 h 59"/>
                  <a:gd name="T8" fmla="*/ 130 w 28"/>
                  <a:gd name="T9" fmla="*/ 1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135 w 28"/>
                  <a:gd name="T1" fmla="*/ 147 h 58"/>
                  <a:gd name="T2" fmla="*/ 107 w 28"/>
                  <a:gd name="T3" fmla="*/ 310 h 58"/>
                  <a:gd name="T4" fmla="*/ 16 w 28"/>
                  <a:gd name="T5" fmla="*/ 168 h 58"/>
                  <a:gd name="T6" fmla="*/ 44 w 28"/>
                  <a:gd name="T7" fmla="*/ 5 h 58"/>
                  <a:gd name="T8" fmla="*/ 135 w 28"/>
                  <a:gd name="T9" fmla="*/ 14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142 w 58"/>
                  <a:gd name="T1" fmla="*/ 21 h 28"/>
                  <a:gd name="T2" fmla="*/ 300 w 58"/>
                  <a:gd name="T3" fmla="*/ 44 h 28"/>
                  <a:gd name="T4" fmla="*/ 167 w 58"/>
                  <a:gd name="T5" fmla="*/ 135 h 28"/>
                  <a:gd name="T6" fmla="*/ 5 w 58"/>
                  <a:gd name="T7" fmla="*/ 107 h 28"/>
                  <a:gd name="T8" fmla="*/ 142 w 58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142 w 58"/>
                  <a:gd name="T1" fmla="*/ 21 h 28"/>
                  <a:gd name="T2" fmla="*/ 300 w 58"/>
                  <a:gd name="T3" fmla="*/ 44 h 28"/>
                  <a:gd name="T4" fmla="*/ 163 w 58"/>
                  <a:gd name="T5" fmla="*/ 135 h 28"/>
                  <a:gd name="T6" fmla="*/ 5 w 58"/>
                  <a:gd name="T7" fmla="*/ 107 h 28"/>
                  <a:gd name="T8" fmla="*/ 142 w 58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176 w 54"/>
                  <a:gd name="T1" fmla="*/ 65 h 41"/>
                  <a:gd name="T2" fmla="*/ 273 w 54"/>
                  <a:gd name="T3" fmla="*/ 192 h 41"/>
                  <a:gd name="T4" fmla="*/ 113 w 54"/>
                  <a:gd name="T5" fmla="*/ 162 h 41"/>
                  <a:gd name="T6" fmla="*/ 16 w 54"/>
                  <a:gd name="T7" fmla="*/ 28 h 41"/>
                  <a:gd name="T8" fmla="*/ 176 w 54"/>
                  <a:gd name="T9" fmla="*/ 6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175 w 54"/>
                  <a:gd name="T1" fmla="*/ 58 h 41"/>
                  <a:gd name="T2" fmla="*/ 269 w 54"/>
                  <a:gd name="T3" fmla="*/ 192 h 41"/>
                  <a:gd name="T4" fmla="*/ 110 w 54"/>
                  <a:gd name="T5" fmla="*/ 162 h 41"/>
                  <a:gd name="T6" fmla="*/ 16 w 54"/>
                  <a:gd name="T7" fmla="*/ 28 h 41"/>
                  <a:gd name="T8" fmla="*/ 175 w 54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57 w 41"/>
                  <a:gd name="T1" fmla="*/ 114 h 54"/>
                  <a:gd name="T2" fmla="*/ 190 w 41"/>
                  <a:gd name="T3" fmla="*/ 16 h 54"/>
                  <a:gd name="T4" fmla="*/ 158 w 41"/>
                  <a:gd name="T5" fmla="*/ 180 h 54"/>
                  <a:gd name="T6" fmla="*/ 25 w 41"/>
                  <a:gd name="T7" fmla="*/ 278 h 54"/>
                  <a:gd name="T8" fmla="*/ 57 w 41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58 w 41"/>
                  <a:gd name="T1" fmla="*/ 114 h 55"/>
                  <a:gd name="T2" fmla="*/ 192 w 41"/>
                  <a:gd name="T3" fmla="*/ 16 h 55"/>
                  <a:gd name="T4" fmla="*/ 162 w 41"/>
                  <a:gd name="T5" fmla="*/ 179 h 55"/>
                  <a:gd name="T6" fmla="*/ 28 w 41"/>
                  <a:gd name="T7" fmla="*/ 277 h 55"/>
                  <a:gd name="T8" fmla="*/ 58 w 41"/>
                  <a:gd name="T9" fmla="*/ 11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204 w 38"/>
                  <a:gd name="T1" fmla="*/ 119 h 39"/>
                  <a:gd name="T2" fmla="*/ 183 w 38"/>
                  <a:gd name="T3" fmla="*/ 98 h 39"/>
                  <a:gd name="T4" fmla="*/ 204 w 38"/>
                  <a:gd name="T5" fmla="*/ 77 h 39"/>
                  <a:gd name="T6" fmla="*/ 176 w 38"/>
                  <a:gd name="T7" fmla="*/ 65 h 39"/>
                  <a:gd name="T8" fmla="*/ 183 w 38"/>
                  <a:gd name="T9" fmla="*/ 44 h 39"/>
                  <a:gd name="T10" fmla="*/ 155 w 38"/>
                  <a:gd name="T11" fmla="*/ 44 h 39"/>
                  <a:gd name="T12" fmla="*/ 151 w 38"/>
                  <a:gd name="T13" fmla="*/ 12 h 39"/>
                  <a:gd name="T14" fmla="*/ 130 w 38"/>
                  <a:gd name="T15" fmla="*/ 21 h 39"/>
                  <a:gd name="T16" fmla="*/ 118 w 38"/>
                  <a:gd name="T17" fmla="*/ 0 h 39"/>
                  <a:gd name="T18" fmla="*/ 97 w 38"/>
                  <a:gd name="T19" fmla="*/ 21 h 39"/>
                  <a:gd name="T20" fmla="*/ 74 w 38"/>
                  <a:gd name="T21" fmla="*/ 5 h 39"/>
                  <a:gd name="T22" fmla="*/ 65 w 38"/>
                  <a:gd name="T23" fmla="*/ 28 h 39"/>
                  <a:gd name="T24" fmla="*/ 44 w 38"/>
                  <a:gd name="T25" fmla="*/ 21 h 39"/>
                  <a:gd name="T26" fmla="*/ 44 w 38"/>
                  <a:gd name="T27" fmla="*/ 49 h 39"/>
                  <a:gd name="T28" fmla="*/ 12 w 38"/>
                  <a:gd name="T29" fmla="*/ 54 h 39"/>
                  <a:gd name="T30" fmla="*/ 21 w 38"/>
                  <a:gd name="T31" fmla="*/ 77 h 39"/>
                  <a:gd name="T32" fmla="*/ 0 w 38"/>
                  <a:gd name="T33" fmla="*/ 86 h 39"/>
                  <a:gd name="T34" fmla="*/ 21 w 38"/>
                  <a:gd name="T35" fmla="*/ 110 h 39"/>
                  <a:gd name="T36" fmla="*/ 5 w 38"/>
                  <a:gd name="T37" fmla="*/ 135 h 39"/>
                  <a:gd name="T38" fmla="*/ 28 w 38"/>
                  <a:gd name="T39" fmla="*/ 142 h 39"/>
                  <a:gd name="T40" fmla="*/ 21 w 38"/>
                  <a:gd name="T41" fmla="*/ 168 h 39"/>
                  <a:gd name="T42" fmla="*/ 49 w 38"/>
                  <a:gd name="T43" fmla="*/ 168 h 39"/>
                  <a:gd name="T44" fmla="*/ 53 w 38"/>
                  <a:gd name="T45" fmla="*/ 196 h 39"/>
                  <a:gd name="T46" fmla="*/ 74 w 38"/>
                  <a:gd name="T47" fmla="*/ 184 h 39"/>
                  <a:gd name="T48" fmla="*/ 86 w 38"/>
                  <a:gd name="T49" fmla="*/ 208 h 39"/>
                  <a:gd name="T50" fmla="*/ 107 w 38"/>
                  <a:gd name="T51" fmla="*/ 184 h 39"/>
                  <a:gd name="T52" fmla="*/ 130 w 38"/>
                  <a:gd name="T53" fmla="*/ 208 h 39"/>
                  <a:gd name="T54" fmla="*/ 139 w 38"/>
                  <a:gd name="T55" fmla="*/ 184 h 39"/>
                  <a:gd name="T56" fmla="*/ 167 w 38"/>
                  <a:gd name="T57" fmla="*/ 191 h 39"/>
                  <a:gd name="T58" fmla="*/ 160 w 38"/>
                  <a:gd name="T59" fmla="*/ 159 h 39"/>
                  <a:gd name="T60" fmla="*/ 192 w 38"/>
                  <a:gd name="T61" fmla="*/ 159 h 39"/>
                  <a:gd name="T62" fmla="*/ 183 w 38"/>
                  <a:gd name="T63" fmla="*/ 131 h 39"/>
                  <a:gd name="T64" fmla="*/ 204 w 38"/>
                  <a:gd name="T65" fmla="*/ 119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228 w 60"/>
                  <a:gd name="T1" fmla="*/ 70 h 54"/>
                  <a:gd name="T2" fmla="*/ 0 w 60"/>
                  <a:gd name="T3" fmla="*/ 16 h 54"/>
                  <a:gd name="T4" fmla="*/ 117 w 60"/>
                  <a:gd name="T5" fmla="*/ 224 h 54"/>
                  <a:gd name="T6" fmla="*/ 290 w 60"/>
                  <a:gd name="T7" fmla="*/ 240 h 54"/>
                  <a:gd name="T8" fmla="*/ 228 w 60"/>
                  <a:gd name="T9" fmla="*/ 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74 w 48"/>
                  <a:gd name="T1" fmla="*/ 37 h 38"/>
                  <a:gd name="T2" fmla="*/ 5 w 48"/>
                  <a:gd name="T3" fmla="*/ 159 h 38"/>
                  <a:gd name="T4" fmla="*/ 143 w 48"/>
                  <a:gd name="T5" fmla="*/ 171 h 38"/>
                  <a:gd name="T6" fmla="*/ 257 w 48"/>
                  <a:gd name="T7" fmla="*/ 28 h 38"/>
                  <a:gd name="T8" fmla="*/ 74 w 4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1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50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130 w 28"/>
                  <a:gd name="T1" fmla="*/ 172 h 58"/>
                  <a:gd name="T2" fmla="*/ 41 w 28"/>
                  <a:gd name="T3" fmla="*/ 310 h 58"/>
                  <a:gd name="T4" fmla="*/ 21 w 28"/>
                  <a:gd name="T5" fmla="*/ 147 h 58"/>
                  <a:gd name="T6" fmla="*/ 105 w 28"/>
                  <a:gd name="T7" fmla="*/ 5 h 58"/>
                  <a:gd name="T8" fmla="*/ 130 w 28"/>
                  <a:gd name="T9" fmla="*/ 17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126 w 27"/>
                  <a:gd name="T1" fmla="*/ 168 h 58"/>
                  <a:gd name="T2" fmla="*/ 41 w 27"/>
                  <a:gd name="T3" fmla="*/ 310 h 58"/>
                  <a:gd name="T4" fmla="*/ 16 w 27"/>
                  <a:gd name="T5" fmla="*/ 147 h 58"/>
                  <a:gd name="T6" fmla="*/ 101 w 27"/>
                  <a:gd name="T7" fmla="*/ 5 h 58"/>
                  <a:gd name="T8" fmla="*/ 126 w 27"/>
                  <a:gd name="T9" fmla="*/ 16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166 w 58"/>
                  <a:gd name="T1" fmla="*/ 16 h 28"/>
                  <a:gd name="T2" fmla="*/ 298 w 58"/>
                  <a:gd name="T3" fmla="*/ 107 h 28"/>
                  <a:gd name="T4" fmla="*/ 139 w 58"/>
                  <a:gd name="T5" fmla="*/ 135 h 28"/>
                  <a:gd name="T6" fmla="*/ 5 w 58"/>
                  <a:gd name="T7" fmla="*/ 44 h 28"/>
                  <a:gd name="T8" fmla="*/ 166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163 w 58"/>
                  <a:gd name="T1" fmla="*/ 16 h 28"/>
                  <a:gd name="T2" fmla="*/ 300 w 58"/>
                  <a:gd name="T3" fmla="*/ 107 h 28"/>
                  <a:gd name="T4" fmla="*/ 142 w 58"/>
                  <a:gd name="T5" fmla="*/ 135 h 28"/>
                  <a:gd name="T6" fmla="*/ 5 w 58"/>
                  <a:gd name="T7" fmla="*/ 44 h 28"/>
                  <a:gd name="T8" fmla="*/ 163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158 w 41"/>
                  <a:gd name="T1" fmla="*/ 114 h 54"/>
                  <a:gd name="T2" fmla="*/ 190 w 41"/>
                  <a:gd name="T3" fmla="*/ 278 h 54"/>
                  <a:gd name="T4" fmla="*/ 64 w 41"/>
                  <a:gd name="T5" fmla="*/ 180 h 54"/>
                  <a:gd name="T6" fmla="*/ 25 w 41"/>
                  <a:gd name="T7" fmla="*/ 16 h 54"/>
                  <a:gd name="T8" fmla="*/ 158 w 41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162 w 41"/>
                  <a:gd name="T1" fmla="*/ 113 h 54"/>
                  <a:gd name="T2" fmla="*/ 192 w 41"/>
                  <a:gd name="T3" fmla="*/ 273 h 54"/>
                  <a:gd name="T4" fmla="*/ 65 w 41"/>
                  <a:gd name="T5" fmla="*/ 176 h 54"/>
                  <a:gd name="T6" fmla="*/ 28 w 41"/>
                  <a:gd name="T7" fmla="*/ 16 h 54"/>
                  <a:gd name="T8" fmla="*/ 162 w 41"/>
                  <a:gd name="T9" fmla="*/ 11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118 w 55"/>
                  <a:gd name="T1" fmla="*/ 58 h 41"/>
                  <a:gd name="T2" fmla="*/ 272 w 55"/>
                  <a:gd name="T3" fmla="*/ 28 h 41"/>
                  <a:gd name="T4" fmla="*/ 182 w 55"/>
                  <a:gd name="T5" fmla="*/ 162 h 41"/>
                  <a:gd name="T6" fmla="*/ 21 w 55"/>
                  <a:gd name="T7" fmla="*/ 192 h 41"/>
                  <a:gd name="T8" fmla="*/ 118 w 55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110 w 54"/>
                  <a:gd name="T1" fmla="*/ 58 h 41"/>
                  <a:gd name="T2" fmla="*/ 269 w 54"/>
                  <a:gd name="T3" fmla="*/ 28 h 41"/>
                  <a:gd name="T4" fmla="*/ 175 w 54"/>
                  <a:gd name="T5" fmla="*/ 162 h 41"/>
                  <a:gd name="T6" fmla="*/ 16 w 54"/>
                  <a:gd name="T7" fmla="*/ 192 h 41"/>
                  <a:gd name="T8" fmla="*/ 110 w 54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130 w 28"/>
                  <a:gd name="T1" fmla="*/ 147 h 58"/>
                  <a:gd name="T2" fmla="*/ 105 w 28"/>
                  <a:gd name="T3" fmla="*/ 310 h 58"/>
                  <a:gd name="T4" fmla="*/ 21 w 28"/>
                  <a:gd name="T5" fmla="*/ 172 h 58"/>
                  <a:gd name="T6" fmla="*/ 41 w 28"/>
                  <a:gd name="T7" fmla="*/ 5 h 58"/>
                  <a:gd name="T8" fmla="*/ 130 w 28"/>
                  <a:gd name="T9" fmla="*/ 14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130 w 28"/>
                  <a:gd name="T1" fmla="*/ 147 h 58"/>
                  <a:gd name="T2" fmla="*/ 105 w 28"/>
                  <a:gd name="T3" fmla="*/ 310 h 58"/>
                  <a:gd name="T4" fmla="*/ 21 w 28"/>
                  <a:gd name="T5" fmla="*/ 168 h 58"/>
                  <a:gd name="T6" fmla="*/ 41 w 28"/>
                  <a:gd name="T7" fmla="*/ 5 h 58"/>
                  <a:gd name="T8" fmla="*/ 130 w 28"/>
                  <a:gd name="T9" fmla="*/ 14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139 w 58"/>
                  <a:gd name="T1" fmla="*/ 16 h 28"/>
                  <a:gd name="T2" fmla="*/ 298 w 58"/>
                  <a:gd name="T3" fmla="*/ 44 h 28"/>
                  <a:gd name="T4" fmla="*/ 166 w 58"/>
                  <a:gd name="T5" fmla="*/ 135 h 28"/>
                  <a:gd name="T6" fmla="*/ 5 w 58"/>
                  <a:gd name="T7" fmla="*/ 107 h 28"/>
                  <a:gd name="T8" fmla="*/ 139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142 w 58"/>
                  <a:gd name="T1" fmla="*/ 16 h 28"/>
                  <a:gd name="T2" fmla="*/ 300 w 58"/>
                  <a:gd name="T3" fmla="*/ 44 h 28"/>
                  <a:gd name="T4" fmla="*/ 167 w 58"/>
                  <a:gd name="T5" fmla="*/ 135 h 28"/>
                  <a:gd name="T6" fmla="*/ 5 w 58"/>
                  <a:gd name="T7" fmla="*/ 107 h 28"/>
                  <a:gd name="T8" fmla="*/ 142 w 58"/>
                  <a:gd name="T9" fmla="*/ 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175 w 55"/>
                  <a:gd name="T1" fmla="*/ 58 h 41"/>
                  <a:gd name="T2" fmla="*/ 272 w 55"/>
                  <a:gd name="T3" fmla="*/ 192 h 41"/>
                  <a:gd name="T4" fmla="*/ 118 w 55"/>
                  <a:gd name="T5" fmla="*/ 162 h 41"/>
                  <a:gd name="T6" fmla="*/ 21 w 55"/>
                  <a:gd name="T7" fmla="*/ 28 h 41"/>
                  <a:gd name="T8" fmla="*/ 175 w 55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175 w 54"/>
                  <a:gd name="T1" fmla="*/ 58 h 41"/>
                  <a:gd name="T2" fmla="*/ 269 w 54"/>
                  <a:gd name="T3" fmla="*/ 192 h 41"/>
                  <a:gd name="T4" fmla="*/ 110 w 54"/>
                  <a:gd name="T5" fmla="*/ 162 h 41"/>
                  <a:gd name="T6" fmla="*/ 16 w 54"/>
                  <a:gd name="T7" fmla="*/ 28 h 41"/>
                  <a:gd name="T8" fmla="*/ 175 w 54"/>
                  <a:gd name="T9" fmla="*/ 5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57 w 40"/>
                  <a:gd name="T1" fmla="*/ 113 h 54"/>
                  <a:gd name="T2" fmla="*/ 186 w 40"/>
                  <a:gd name="T3" fmla="*/ 16 h 54"/>
                  <a:gd name="T4" fmla="*/ 154 w 40"/>
                  <a:gd name="T5" fmla="*/ 176 h 54"/>
                  <a:gd name="T6" fmla="*/ 28 w 40"/>
                  <a:gd name="T7" fmla="*/ 273 h 54"/>
                  <a:gd name="T8" fmla="*/ 57 w 40"/>
                  <a:gd name="T9" fmla="*/ 11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65 w 41"/>
                  <a:gd name="T1" fmla="*/ 114 h 54"/>
                  <a:gd name="T2" fmla="*/ 192 w 41"/>
                  <a:gd name="T3" fmla="*/ 16 h 54"/>
                  <a:gd name="T4" fmla="*/ 162 w 41"/>
                  <a:gd name="T5" fmla="*/ 180 h 54"/>
                  <a:gd name="T6" fmla="*/ 28 w 41"/>
                  <a:gd name="T7" fmla="*/ 278 h 54"/>
                  <a:gd name="T8" fmla="*/ 65 w 41"/>
                  <a:gd name="T9" fmla="*/ 1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203 w 39"/>
                  <a:gd name="T1" fmla="*/ 118 h 38"/>
                  <a:gd name="T2" fmla="*/ 180 w 39"/>
                  <a:gd name="T3" fmla="*/ 97 h 38"/>
                  <a:gd name="T4" fmla="*/ 203 w 39"/>
                  <a:gd name="T5" fmla="*/ 74 h 38"/>
                  <a:gd name="T6" fmla="*/ 180 w 39"/>
                  <a:gd name="T7" fmla="*/ 65 h 38"/>
                  <a:gd name="T8" fmla="*/ 187 w 39"/>
                  <a:gd name="T9" fmla="*/ 44 h 38"/>
                  <a:gd name="T10" fmla="*/ 155 w 39"/>
                  <a:gd name="T11" fmla="*/ 44 h 38"/>
                  <a:gd name="T12" fmla="*/ 155 w 39"/>
                  <a:gd name="T13" fmla="*/ 12 h 38"/>
                  <a:gd name="T14" fmla="*/ 134 w 39"/>
                  <a:gd name="T15" fmla="*/ 21 h 38"/>
                  <a:gd name="T16" fmla="*/ 118 w 39"/>
                  <a:gd name="T17" fmla="*/ 0 h 38"/>
                  <a:gd name="T18" fmla="*/ 97 w 39"/>
                  <a:gd name="T19" fmla="*/ 21 h 38"/>
                  <a:gd name="T20" fmla="*/ 74 w 39"/>
                  <a:gd name="T21" fmla="*/ 5 h 38"/>
                  <a:gd name="T22" fmla="*/ 65 w 39"/>
                  <a:gd name="T23" fmla="*/ 28 h 38"/>
                  <a:gd name="T24" fmla="*/ 42 w 39"/>
                  <a:gd name="T25" fmla="*/ 21 h 38"/>
                  <a:gd name="T26" fmla="*/ 42 w 39"/>
                  <a:gd name="T27" fmla="*/ 49 h 38"/>
                  <a:gd name="T28" fmla="*/ 16 w 39"/>
                  <a:gd name="T29" fmla="*/ 53 h 38"/>
                  <a:gd name="T30" fmla="*/ 21 w 39"/>
                  <a:gd name="T31" fmla="*/ 74 h 38"/>
                  <a:gd name="T32" fmla="*/ 0 w 39"/>
                  <a:gd name="T33" fmla="*/ 86 h 38"/>
                  <a:gd name="T34" fmla="*/ 21 w 39"/>
                  <a:gd name="T35" fmla="*/ 107 h 38"/>
                  <a:gd name="T36" fmla="*/ 5 w 39"/>
                  <a:gd name="T37" fmla="*/ 130 h 38"/>
                  <a:gd name="T38" fmla="*/ 28 w 39"/>
                  <a:gd name="T39" fmla="*/ 139 h 38"/>
                  <a:gd name="T40" fmla="*/ 21 w 39"/>
                  <a:gd name="T41" fmla="*/ 167 h 38"/>
                  <a:gd name="T42" fmla="*/ 53 w 39"/>
                  <a:gd name="T43" fmla="*/ 160 h 38"/>
                  <a:gd name="T44" fmla="*/ 53 w 39"/>
                  <a:gd name="T45" fmla="*/ 192 h 38"/>
                  <a:gd name="T46" fmla="*/ 74 w 39"/>
                  <a:gd name="T47" fmla="*/ 183 h 38"/>
                  <a:gd name="T48" fmla="*/ 90 w 39"/>
                  <a:gd name="T49" fmla="*/ 204 h 38"/>
                  <a:gd name="T50" fmla="*/ 106 w 39"/>
                  <a:gd name="T51" fmla="*/ 183 h 38"/>
                  <a:gd name="T52" fmla="*/ 134 w 39"/>
                  <a:gd name="T53" fmla="*/ 204 h 38"/>
                  <a:gd name="T54" fmla="*/ 138 w 39"/>
                  <a:gd name="T55" fmla="*/ 176 h 38"/>
                  <a:gd name="T56" fmla="*/ 166 w 39"/>
                  <a:gd name="T57" fmla="*/ 183 h 38"/>
                  <a:gd name="T58" fmla="*/ 166 w 39"/>
                  <a:gd name="T59" fmla="*/ 155 h 38"/>
                  <a:gd name="T60" fmla="*/ 192 w 39"/>
                  <a:gd name="T61" fmla="*/ 151 h 38"/>
                  <a:gd name="T62" fmla="*/ 180 w 39"/>
                  <a:gd name="T63" fmla="*/ 130 h 38"/>
                  <a:gd name="T64" fmla="*/ 203 w 39"/>
                  <a:gd name="T65" fmla="*/ 118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17693 w 3332"/>
                  <a:gd name="T1" fmla="*/ 123 h 47"/>
                  <a:gd name="T2" fmla="*/ 17570 w 3332"/>
                  <a:gd name="T3" fmla="*/ 253 h 47"/>
                  <a:gd name="T4" fmla="*/ 127 w 3332"/>
                  <a:gd name="T5" fmla="*/ 253 h 47"/>
                  <a:gd name="T6" fmla="*/ 0 w 3332"/>
                  <a:gd name="T7" fmla="*/ 123 h 47"/>
                  <a:gd name="T8" fmla="*/ 127 w 3332"/>
                  <a:gd name="T9" fmla="*/ 0 h 47"/>
                  <a:gd name="T10" fmla="*/ 17570 w 3332"/>
                  <a:gd name="T11" fmla="*/ 0 h 47"/>
                  <a:gd name="T12" fmla="*/ 17693 w 3332"/>
                  <a:gd name="T13" fmla="*/ 12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17082 w 3240"/>
                  <a:gd name="T1" fmla="*/ 0 h 24"/>
                  <a:gd name="T2" fmla="*/ 127 w 3240"/>
                  <a:gd name="T3" fmla="*/ 0 h 24"/>
                  <a:gd name="T4" fmla="*/ 0 w 3240"/>
                  <a:gd name="T5" fmla="*/ 131 h 24"/>
                  <a:gd name="T6" fmla="*/ 17204 w 3240"/>
                  <a:gd name="T7" fmla="*/ 131 h 24"/>
                  <a:gd name="T8" fmla="*/ 17082 w 324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294 h 54"/>
                  <a:gd name="T2" fmla="*/ 73 w 22"/>
                  <a:gd name="T3" fmla="*/ 0 h 54"/>
                  <a:gd name="T4" fmla="*/ 114 w 22"/>
                  <a:gd name="T5" fmla="*/ 294 h 54"/>
                  <a:gd name="T6" fmla="*/ 0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122 w 23"/>
                  <a:gd name="T1" fmla="*/ 294 h 54"/>
                  <a:gd name="T2" fmla="*/ 41 w 23"/>
                  <a:gd name="T3" fmla="*/ 0 h 54"/>
                  <a:gd name="T4" fmla="*/ 0 w 23"/>
                  <a:gd name="T5" fmla="*/ 294 h 54"/>
                  <a:gd name="T6" fmla="*/ 122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122 w 23"/>
                  <a:gd name="T1" fmla="*/ 294 h 54"/>
                  <a:gd name="T2" fmla="*/ 48 w 23"/>
                  <a:gd name="T3" fmla="*/ 0 h 54"/>
                  <a:gd name="T4" fmla="*/ 0 w 23"/>
                  <a:gd name="T5" fmla="*/ 294 h 54"/>
                  <a:gd name="T6" fmla="*/ 122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233 h 43"/>
                  <a:gd name="T2" fmla="*/ 49 w 15"/>
                  <a:gd name="T3" fmla="*/ 0 h 43"/>
                  <a:gd name="T4" fmla="*/ 82 w 15"/>
                  <a:gd name="T5" fmla="*/ 233 h 43"/>
                  <a:gd name="T6" fmla="*/ 0 w 15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233 h 43"/>
                  <a:gd name="T2" fmla="*/ 48 w 13"/>
                  <a:gd name="T3" fmla="*/ 0 h 43"/>
                  <a:gd name="T4" fmla="*/ 69 w 13"/>
                  <a:gd name="T5" fmla="*/ 233 h 43"/>
                  <a:gd name="T6" fmla="*/ 0 w 13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65 w 12"/>
                  <a:gd name="T1" fmla="*/ 196 h 36"/>
                  <a:gd name="T2" fmla="*/ 21 w 12"/>
                  <a:gd name="T3" fmla="*/ 0 h 36"/>
                  <a:gd name="T4" fmla="*/ 0 w 12"/>
                  <a:gd name="T5" fmla="*/ 196 h 36"/>
                  <a:gd name="T6" fmla="*/ 65 w 12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122 w 23"/>
                  <a:gd name="T1" fmla="*/ 229 h 42"/>
                  <a:gd name="T2" fmla="*/ 48 w 23"/>
                  <a:gd name="T3" fmla="*/ 0 h 42"/>
                  <a:gd name="T4" fmla="*/ 0 w 23"/>
                  <a:gd name="T5" fmla="*/ 229 h 42"/>
                  <a:gd name="T6" fmla="*/ 122 w 23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269 h 50"/>
                  <a:gd name="T2" fmla="*/ 74 w 23"/>
                  <a:gd name="T3" fmla="*/ 0 h 50"/>
                  <a:gd name="T4" fmla="*/ 122 w 23"/>
                  <a:gd name="T5" fmla="*/ 269 h 50"/>
                  <a:gd name="T6" fmla="*/ 0 w 23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294 h 54"/>
                  <a:gd name="T2" fmla="*/ 91 w 28"/>
                  <a:gd name="T3" fmla="*/ 0 h 54"/>
                  <a:gd name="T4" fmla="*/ 151 w 28"/>
                  <a:gd name="T5" fmla="*/ 294 h 54"/>
                  <a:gd name="T6" fmla="*/ 0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151 w 28"/>
                  <a:gd name="T1" fmla="*/ 294 h 54"/>
                  <a:gd name="T2" fmla="*/ 60 w 28"/>
                  <a:gd name="T3" fmla="*/ 0 h 54"/>
                  <a:gd name="T4" fmla="*/ 0 w 28"/>
                  <a:gd name="T5" fmla="*/ 294 h 54"/>
                  <a:gd name="T6" fmla="*/ 151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155 w 29"/>
                  <a:gd name="T1" fmla="*/ 294 h 54"/>
                  <a:gd name="T2" fmla="*/ 58 w 29"/>
                  <a:gd name="T3" fmla="*/ 0 h 54"/>
                  <a:gd name="T4" fmla="*/ 0 w 29"/>
                  <a:gd name="T5" fmla="*/ 294 h 54"/>
                  <a:gd name="T6" fmla="*/ 155 w 29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233 h 43"/>
                  <a:gd name="T2" fmla="*/ 57 w 18"/>
                  <a:gd name="T3" fmla="*/ 0 h 43"/>
                  <a:gd name="T4" fmla="*/ 93 w 18"/>
                  <a:gd name="T5" fmla="*/ 233 h 43"/>
                  <a:gd name="T6" fmla="*/ 0 w 18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233 h 43"/>
                  <a:gd name="T2" fmla="*/ 52 w 16"/>
                  <a:gd name="T3" fmla="*/ 0 h 43"/>
                  <a:gd name="T4" fmla="*/ 81 w 16"/>
                  <a:gd name="T5" fmla="*/ 233 h 43"/>
                  <a:gd name="T6" fmla="*/ 0 w 16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151 w 28"/>
                  <a:gd name="T1" fmla="*/ 229 h 42"/>
                  <a:gd name="T2" fmla="*/ 53 w 28"/>
                  <a:gd name="T3" fmla="*/ 0 h 42"/>
                  <a:gd name="T4" fmla="*/ 0 w 28"/>
                  <a:gd name="T5" fmla="*/ 229 h 42"/>
                  <a:gd name="T6" fmla="*/ 151 w 28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269 h 50"/>
                  <a:gd name="T2" fmla="*/ 89 w 28"/>
                  <a:gd name="T3" fmla="*/ 0 h 50"/>
                  <a:gd name="T4" fmla="*/ 146 w 28"/>
                  <a:gd name="T5" fmla="*/ 269 h 50"/>
                  <a:gd name="T6" fmla="*/ 0 w 28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294 h 54"/>
                  <a:gd name="T2" fmla="*/ 81 w 23"/>
                  <a:gd name="T3" fmla="*/ 0 h 54"/>
                  <a:gd name="T4" fmla="*/ 122 w 23"/>
                  <a:gd name="T5" fmla="*/ 294 h 54"/>
                  <a:gd name="T6" fmla="*/ 0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118 w 22"/>
                  <a:gd name="T1" fmla="*/ 294 h 54"/>
                  <a:gd name="T2" fmla="*/ 44 w 22"/>
                  <a:gd name="T3" fmla="*/ 0 h 54"/>
                  <a:gd name="T4" fmla="*/ 0 w 22"/>
                  <a:gd name="T5" fmla="*/ 294 h 54"/>
                  <a:gd name="T6" fmla="*/ 118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122 w 23"/>
                  <a:gd name="T1" fmla="*/ 294 h 54"/>
                  <a:gd name="T2" fmla="*/ 41 w 23"/>
                  <a:gd name="T3" fmla="*/ 0 h 54"/>
                  <a:gd name="T4" fmla="*/ 0 w 23"/>
                  <a:gd name="T5" fmla="*/ 294 h 54"/>
                  <a:gd name="T6" fmla="*/ 122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233 h 43"/>
                  <a:gd name="T2" fmla="*/ 49 w 15"/>
                  <a:gd name="T3" fmla="*/ 0 h 43"/>
                  <a:gd name="T4" fmla="*/ 82 w 15"/>
                  <a:gd name="T5" fmla="*/ 233 h 43"/>
                  <a:gd name="T6" fmla="*/ 0 w 15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1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233 h 43"/>
                  <a:gd name="T2" fmla="*/ 42 w 13"/>
                  <a:gd name="T3" fmla="*/ 0 h 43"/>
                  <a:gd name="T4" fmla="*/ 69 w 13"/>
                  <a:gd name="T5" fmla="*/ 233 h 43"/>
                  <a:gd name="T6" fmla="*/ 0 w 13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122 w 23"/>
                  <a:gd name="T1" fmla="*/ 229 h 42"/>
                  <a:gd name="T2" fmla="*/ 41 w 23"/>
                  <a:gd name="T3" fmla="*/ 0 h 42"/>
                  <a:gd name="T4" fmla="*/ 0 w 23"/>
                  <a:gd name="T5" fmla="*/ 229 h 42"/>
                  <a:gd name="T6" fmla="*/ 122 w 23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269 h 50"/>
                  <a:gd name="T2" fmla="*/ 74 w 23"/>
                  <a:gd name="T3" fmla="*/ 0 h 50"/>
                  <a:gd name="T4" fmla="*/ 122 w 23"/>
                  <a:gd name="T5" fmla="*/ 269 h 50"/>
                  <a:gd name="T6" fmla="*/ 0 w 23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294 h 54"/>
                  <a:gd name="T2" fmla="*/ 97 w 29"/>
                  <a:gd name="T3" fmla="*/ 0 h 54"/>
                  <a:gd name="T4" fmla="*/ 155 w 29"/>
                  <a:gd name="T5" fmla="*/ 294 h 54"/>
                  <a:gd name="T6" fmla="*/ 0 w 29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146 w 28"/>
                  <a:gd name="T1" fmla="*/ 294 h 54"/>
                  <a:gd name="T2" fmla="*/ 57 w 28"/>
                  <a:gd name="T3" fmla="*/ 0 h 54"/>
                  <a:gd name="T4" fmla="*/ 0 w 28"/>
                  <a:gd name="T5" fmla="*/ 294 h 54"/>
                  <a:gd name="T6" fmla="*/ 146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151 w 28"/>
                  <a:gd name="T1" fmla="*/ 294 h 54"/>
                  <a:gd name="T2" fmla="*/ 60 w 28"/>
                  <a:gd name="T3" fmla="*/ 0 h 54"/>
                  <a:gd name="T4" fmla="*/ 0 w 28"/>
                  <a:gd name="T5" fmla="*/ 294 h 54"/>
                  <a:gd name="T6" fmla="*/ 151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233 h 43"/>
                  <a:gd name="T2" fmla="*/ 61 w 18"/>
                  <a:gd name="T3" fmla="*/ 0 h 43"/>
                  <a:gd name="T4" fmla="*/ 98 w 18"/>
                  <a:gd name="T5" fmla="*/ 233 h 43"/>
                  <a:gd name="T6" fmla="*/ 0 w 18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89 w 17"/>
                  <a:gd name="T1" fmla="*/ 196 h 36"/>
                  <a:gd name="T2" fmla="*/ 32 w 17"/>
                  <a:gd name="T3" fmla="*/ 0 h 36"/>
                  <a:gd name="T4" fmla="*/ 0 w 17"/>
                  <a:gd name="T5" fmla="*/ 196 h 36"/>
                  <a:gd name="T6" fmla="*/ 89 w 17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233 h 43"/>
                  <a:gd name="T2" fmla="*/ 53 w 16"/>
                  <a:gd name="T3" fmla="*/ 0 h 43"/>
                  <a:gd name="T4" fmla="*/ 86 w 16"/>
                  <a:gd name="T5" fmla="*/ 233 h 43"/>
                  <a:gd name="T6" fmla="*/ 0 w 16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155 w 29"/>
                  <a:gd name="T1" fmla="*/ 229 h 42"/>
                  <a:gd name="T2" fmla="*/ 58 w 29"/>
                  <a:gd name="T3" fmla="*/ 0 h 42"/>
                  <a:gd name="T4" fmla="*/ 0 w 29"/>
                  <a:gd name="T5" fmla="*/ 229 h 42"/>
                  <a:gd name="T6" fmla="*/ 155 w 29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269 h 50"/>
                  <a:gd name="T2" fmla="*/ 91 w 28"/>
                  <a:gd name="T3" fmla="*/ 0 h 50"/>
                  <a:gd name="T4" fmla="*/ 151 w 28"/>
                  <a:gd name="T5" fmla="*/ 269 h 50"/>
                  <a:gd name="T6" fmla="*/ 0 w 28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294 h 54"/>
                  <a:gd name="T2" fmla="*/ 74 w 23"/>
                  <a:gd name="T3" fmla="*/ 0 h 54"/>
                  <a:gd name="T4" fmla="*/ 122 w 23"/>
                  <a:gd name="T5" fmla="*/ 294 h 54"/>
                  <a:gd name="T6" fmla="*/ 0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118 w 22"/>
                  <a:gd name="T1" fmla="*/ 294 h 54"/>
                  <a:gd name="T2" fmla="*/ 44 w 22"/>
                  <a:gd name="T3" fmla="*/ 0 h 54"/>
                  <a:gd name="T4" fmla="*/ 0 w 22"/>
                  <a:gd name="T5" fmla="*/ 294 h 54"/>
                  <a:gd name="T6" fmla="*/ 118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118 w 22"/>
                  <a:gd name="T1" fmla="*/ 294 h 54"/>
                  <a:gd name="T2" fmla="*/ 44 w 22"/>
                  <a:gd name="T3" fmla="*/ 0 h 54"/>
                  <a:gd name="T4" fmla="*/ 0 w 22"/>
                  <a:gd name="T5" fmla="*/ 294 h 54"/>
                  <a:gd name="T6" fmla="*/ 118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233 h 43"/>
                  <a:gd name="T2" fmla="*/ 48 w 14"/>
                  <a:gd name="T3" fmla="*/ 0 h 43"/>
                  <a:gd name="T4" fmla="*/ 73 w 14"/>
                  <a:gd name="T5" fmla="*/ 233 h 43"/>
                  <a:gd name="T6" fmla="*/ 0 w 14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233 h 43"/>
                  <a:gd name="T2" fmla="*/ 42 w 13"/>
                  <a:gd name="T3" fmla="*/ 0 h 43"/>
                  <a:gd name="T4" fmla="*/ 69 w 13"/>
                  <a:gd name="T5" fmla="*/ 233 h 43"/>
                  <a:gd name="T6" fmla="*/ 0 w 13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122 w 23"/>
                  <a:gd name="T1" fmla="*/ 229 h 42"/>
                  <a:gd name="T2" fmla="*/ 41 w 23"/>
                  <a:gd name="T3" fmla="*/ 0 h 42"/>
                  <a:gd name="T4" fmla="*/ 0 w 23"/>
                  <a:gd name="T5" fmla="*/ 229 h 42"/>
                  <a:gd name="T6" fmla="*/ 122 w 23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269 h 50"/>
                  <a:gd name="T2" fmla="*/ 74 w 23"/>
                  <a:gd name="T3" fmla="*/ 0 h 50"/>
                  <a:gd name="T4" fmla="*/ 122 w 23"/>
                  <a:gd name="T5" fmla="*/ 269 h 50"/>
                  <a:gd name="T6" fmla="*/ 0 w 23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294 h 54"/>
                  <a:gd name="T2" fmla="*/ 94 w 28"/>
                  <a:gd name="T3" fmla="*/ 0 h 54"/>
                  <a:gd name="T4" fmla="*/ 146 w 28"/>
                  <a:gd name="T5" fmla="*/ 294 h 54"/>
                  <a:gd name="T6" fmla="*/ 0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151 w 28"/>
                  <a:gd name="T1" fmla="*/ 294 h 54"/>
                  <a:gd name="T2" fmla="*/ 53 w 28"/>
                  <a:gd name="T3" fmla="*/ 0 h 54"/>
                  <a:gd name="T4" fmla="*/ 0 w 28"/>
                  <a:gd name="T5" fmla="*/ 294 h 54"/>
                  <a:gd name="T6" fmla="*/ 151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146 w 28"/>
                  <a:gd name="T1" fmla="*/ 294 h 54"/>
                  <a:gd name="T2" fmla="*/ 57 w 28"/>
                  <a:gd name="T3" fmla="*/ 0 h 54"/>
                  <a:gd name="T4" fmla="*/ 0 w 28"/>
                  <a:gd name="T5" fmla="*/ 294 h 54"/>
                  <a:gd name="T6" fmla="*/ 146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233 h 43"/>
                  <a:gd name="T2" fmla="*/ 57 w 18"/>
                  <a:gd name="T3" fmla="*/ 0 h 43"/>
                  <a:gd name="T4" fmla="*/ 93 w 18"/>
                  <a:gd name="T5" fmla="*/ 233 h 43"/>
                  <a:gd name="T6" fmla="*/ 0 w 18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233 h 43"/>
                  <a:gd name="T2" fmla="*/ 53 w 16"/>
                  <a:gd name="T3" fmla="*/ 0 h 43"/>
                  <a:gd name="T4" fmla="*/ 86 w 16"/>
                  <a:gd name="T5" fmla="*/ 233 h 43"/>
                  <a:gd name="T6" fmla="*/ 0 w 16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146 w 28"/>
                  <a:gd name="T1" fmla="*/ 229 h 42"/>
                  <a:gd name="T2" fmla="*/ 57 w 28"/>
                  <a:gd name="T3" fmla="*/ 0 h 42"/>
                  <a:gd name="T4" fmla="*/ 0 w 28"/>
                  <a:gd name="T5" fmla="*/ 229 h 42"/>
                  <a:gd name="T6" fmla="*/ 146 w 28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269 h 50"/>
                  <a:gd name="T2" fmla="*/ 97 w 29"/>
                  <a:gd name="T3" fmla="*/ 0 h 50"/>
                  <a:gd name="T4" fmla="*/ 155 w 29"/>
                  <a:gd name="T5" fmla="*/ 269 h 50"/>
                  <a:gd name="T6" fmla="*/ 0 w 29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294 h 54"/>
                  <a:gd name="T2" fmla="*/ 74 w 23"/>
                  <a:gd name="T3" fmla="*/ 0 h 54"/>
                  <a:gd name="T4" fmla="*/ 122 w 23"/>
                  <a:gd name="T5" fmla="*/ 294 h 54"/>
                  <a:gd name="T6" fmla="*/ 0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122 w 23"/>
                  <a:gd name="T1" fmla="*/ 294 h 54"/>
                  <a:gd name="T2" fmla="*/ 48 w 23"/>
                  <a:gd name="T3" fmla="*/ 0 h 54"/>
                  <a:gd name="T4" fmla="*/ 0 w 23"/>
                  <a:gd name="T5" fmla="*/ 294 h 54"/>
                  <a:gd name="T6" fmla="*/ 122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114 w 22"/>
                  <a:gd name="T1" fmla="*/ 294 h 54"/>
                  <a:gd name="T2" fmla="*/ 41 w 22"/>
                  <a:gd name="T3" fmla="*/ 0 h 54"/>
                  <a:gd name="T4" fmla="*/ 0 w 22"/>
                  <a:gd name="T5" fmla="*/ 294 h 54"/>
                  <a:gd name="T6" fmla="*/ 114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233 h 43"/>
                  <a:gd name="T2" fmla="*/ 48 w 14"/>
                  <a:gd name="T3" fmla="*/ 0 h 43"/>
                  <a:gd name="T4" fmla="*/ 73 w 14"/>
                  <a:gd name="T5" fmla="*/ 233 h 43"/>
                  <a:gd name="T6" fmla="*/ 0 w 14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233 h 43"/>
                  <a:gd name="T2" fmla="*/ 42 w 13"/>
                  <a:gd name="T3" fmla="*/ 0 h 43"/>
                  <a:gd name="T4" fmla="*/ 69 w 13"/>
                  <a:gd name="T5" fmla="*/ 233 h 43"/>
                  <a:gd name="T6" fmla="*/ 0 w 13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69 w 13"/>
                  <a:gd name="T1" fmla="*/ 196 h 36"/>
                  <a:gd name="T2" fmla="*/ 28 w 13"/>
                  <a:gd name="T3" fmla="*/ 0 h 36"/>
                  <a:gd name="T4" fmla="*/ 0 w 13"/>
                  <a:gd name="T5" fmla="*/ 196 h 36"/>
                  <a:gd name="T6" fmla="*/ 69 w 13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114 w 22"/>
                  <a:gd name="T1" fmla="*/ 229 h 42"/>
                  <a:gd name="T2" fmla="*/ 41 w 22"/>
                  <a:gd name="T3" fmla="*/ 0 h 42"/>
                  <a:gd name="T4" fmla="*/ 0 w 22"/>
                  <a:gd name="T5" fmla="*/ 229 h 42"/>
                  <a:gd name="T6" fmla="*/ 114 w 22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269 h 50"/>
                  <a:gd name="T2" fmla="*/ 73 w 22"/>
                  <a:gd name="T3" fmla="*/ 0 h 50"/>
                  <a:gd name="T4" fmla="*/ 114 w 22"/>
                  <a:gd name="T5" fmla="*/ 269 h 50"/>
                  <a:gd name="T6" fmla="*/ 0 w 22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294 h 54"/>
                  <a:gd name="T2" fmla="*/ 94 w 28"/>
                  <a:gd name="T3" fmla="*/ 0 h 54"/>
                  <a:gd name="T4" fmla="*/ 146 w 28"/>
                  <a:gd name="T5" fmla="*/ 294 h 54"/>
                  <a:gd name="T6" fmla="*/ 0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146 w 28"/>
                  <a:gd name="T1" fmla="*/ 294 h 54"/>
                  <a:gd name="T2" fmla="*/ 53 w 28"/>
                  <a:gd name="T3" fmla="*/ 0 h 54"/>
                  <a:gd name="T4" fmla="*/ 0 w 28"/>
                  <a:gd name="T5" fmla="*/ 294 h 54"/>
                  <a:gd name="T6" fmla="*/ 146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151 w 28"/>
                  <a:gd name="T1" fmla="*/ 294 h 54"/>
                  <a:gd name="T2" fmla="*/ 60 w 28"/>
                  <a:gd name="T3" fmla="*/ 0 h 54"/>
                  <a:gd name="T4" fmla="*/ 0 w 28"/>
                  <a:gd name="T5" fmla="*/ 294 h 54"/>
                  <a:gd name="T6" fmla="*/ 151 w 28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233 h 43"/>
                  <a:gd name="T2" fmla="*/ 57 w 18"/>
                  <a:gd name="T3" fmla="*/ 0 h 43"/>
                  <a:gd name="T4" fmla="*/ 93 w 18"/>
                  <a:gd name="T5" fmla="*/ 233 h 43"/>
                  <a:gd name="T6" fmla="*/ 0 w 18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81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1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233 h 43"/>
                  <a:gd name="T2" fmla="*/ 53 w 16"/>
                  <a:gd name="T3" fmla="*/ 0 h 43"/>
                  <a:gd name="T4" fmla="*/ 86 w 16"/>
                  <a:gd name="T5" fmla="*/ 233 h 43"/>
                  <a:gd name="T6" fmla="*/ 0 w 16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86 w 16"/>
                  <a:gd name="T1" fmla="*/ 196 h 36"/>
                  <a:gd name="T2" fmla="*/ 32 w 16"/>
                  <a:gd name="T3" fmla="*/ 0 h 36"/>
                  <a:gd name="T4" fmla="*/ 0 w 16"/>
                  <a:gd name="T5" fmla="*/ 196 h 36"/>
                  <a:gd name="T6" fmla="*/ 86 w 16"/>
                  <a:gd name="T7" fmla="*/ 19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151 w 28"/>
                  <a:gd name="T1" fmla="*/ 229 h 42"/>
                  <a:gd name="T2" fmla="*/ 60 w 28"/>
                  <a:gd name="T3" fmla="*/ 0 h 42"/>
                  <a:gd name="T4" fmla="*/ 0 w 28"/>
                  <a:gd name="T5" fmla="*/ 229 h 42"/>
                  <a:gd name="T6" fmla="*/ 151 w 28"/>
                  <a:gd name="T7" fmla="*/ 22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269 h 50"/>
                  <a:gd name="T2" fmla="*/ 98 w 28"/>
                  <a:gd name="T3" fmla="*/ 0 h 50"/>
                  <a:gd name="T4" fmla="*/ 151 w 28"/>
                  <a:gd name="T5" fmla="*/ 269 h 50"/>
                  <a:gd name="T6" fmla="*/ 0 w 28"/>
                  <a:gd name="T7" fmla="*/ 269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294 h 54"/>
                  <a:gd name="T2" fmla="*/ 74 w 23"/>
                  <a:gd name="T3" fmla="*/ 0 h 54"/>
                  <a:gd name="T4" fmla="*/ 122 w 23"/>
                  <a:gd name="T5" fmla="*/ 294 h 54"/>
                  <a:gd name="T6" fmla="*/ 0 w 23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114 w 22"/>
                  <a:gd name="T1" fmla="*/ 294 h 54"/>
                  <a:gd name="T2" fmla="*/ 41 w 22"/>
                  <a:gd name="T3" fmla="*/ 0 h 54"/>
                  <a:gd name="T4" fmla="*/ 0 w 22"/>
                  <a:gd name="T5" fmla="*/ 294 h 54"/>
                  <a:gd name="T6" fmla="*/ 114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114 w 22"/>
                  <a:gd name="T1" fmla="*/ 294 h 54"/>
                  <a:gd name="T2" fmla="*/ 41 w 22"/>
                  <a:gd name="T3" fmla="*/ 0 h 54"/>
                  <a:gd name="T4" fmla="*/ 0 w 22"/>
                  <a:gd name="T5" fmla="*/ 294 h 54"/>
                  <a:gd name="T6" fmla="*/ 114 w 22"/>
                  <a:gd name="T7" fmla="*/ 29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233 h 43"/>
                  <a:gd name="T2" fmla="*/ 50 w 14"/>
                  <a:gd name="T3" fmla="*/ 0 h 43"/>
                  <a:gd name="T4" fmla="*/ 78 w 14"/>
                  <a:gd name="T5" fmla="*/ 233 h 43"/>
                  <a:gd name="T6" fmla="*/ 0 w 14"/>
                  <a:gd name="T7" fmla="*/ 233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5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233 h 43"/>
                <a:gd name="T2" fmla="*/ 42 w 13"/>
                <a:gd name="T3" fmla="*/ 0 h 43"/>
                <a:gd name="T4" fmla="*/ 69 w 13"/>
                <a:gd name="T5" fmla="*/ 233 h 43"/>
                <a:gd name="T6" fmla="*/ 0 w 13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114 w 22"/>
                <a:gd name="T1" fmla="*/ 229 h 42"/>
                <a:gd name="T2" fmla="*/ 41 w 22"/>
                <a:gd name="T3" fmla="*/ 0 h 42"/>
                <a:gd name="T4" fmla="*/ 0 w 22"/>
                <a:gd name="T5" fmla="*/ 229 h 42"/>
                <a:gd name="T6" fmla="*/ 114 w 22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269 h 50"/>
                <a:gd name="T2" fmla="*/ 74 w 23"/>
                <a:gd name="T3" fmla="*/ 0 h 50"/>
                <a:gd name="T4" fmla="*/ 122 w 23"/>
                <a:gd name="T5" fmla="*/ 269 h 50"/>
                <a:gd name="T6" fmla="*/ 0 w 23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294 h 54"/>
                <a:gd name="T2" fmla="*/ 98 w 28"/>
                <a:gd name="T3" fmla="*/ 0 h 54"/>
                <a:gd name="T4" fmla="*/ 151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146 w 28"/>
                <a:gd name="T1" fmla="*/ 294 h 54"/>
                <a:gd name="T2" fmla="*/ 53 w 28"/>
                <a:gd name="T3" fmla="*/ 0 h 54"/>
                <a:gd name="T4" fmla="*/ 0 w 28"/>
                <a:gd name="T5" fmla="*/ 294 h 54"/>
                <a:gd name="T6" fmla="*/ 146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151 w 28"/>
                <a:gd name="T1" fmla="*/ 294 h 54"/>
                <a:gd name="T2" fmla="*/ 60 w 28"/>
                <a:gd name="T3" fmla="*/ 0 h 54"/>
                <a:gd name="T4" fmla="*/ 0 w 28"/>
                <a:gd name="T5" fmla="*/ 294 h 54"/>
                <a:gd name="T6" fmla="*/ 151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233 h 43"/>
                <a:gd name="T2" fmla="*/ 57 w 18"/>
                <a:gd name="T3" fmla="*/ 0 h 43"/>
                <a:gd name="T4" fmla="*/ 93 w 18"/>
                <a:gd name="T5" fmla="*/ 233 h 43"/>
                <a:gd name="T6" fmla="*/ 0 w 18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233 h 43"/>
                <a:gd name="T2" fmla="*/ 53 w 16"/>
                <a:gd name="T3" fmla="*/ 0 h 43"/>
                <a:gd name="T4" fmla="*/ 86 w 16"/>
                <a:gd name="T5" fmla="*/ 233 h 43"/>
                <a:gd name="T6" fmla="*/ 0 w 16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151 w 28"/>
                <a:gd name="T1" fmla="*/ 229 h 42"/>
                <a:gd name="T2" fmla="*/ 60 w 28"/>
                <a:gd name="T3" fmla="*/ 0 h 42"/>
                <a:gd name="T4" fmla="*/ 0 w 28"/>
                <a:gd name="T5" fmla="*/ 229 h 42"/>
                <a:gd name="T6" fmla="*/ 151 w 28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269 h 50"/>
                <a:gd name="T2" fmla="*/ 93 w 29"/>
                <a:gd name="T3" fmla="*/ 0 h 50"/>
                <a:gd name="T4" fmla="*/ 150 w 29"/>
                <a:gd name="T5" fmla="*/ 269 h 50"/>
                <a:gd name="T6" fmla="*/ 0 w 29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294 h 54"/>
                <a:gd name="T2" fmla="*/ 74 w 23"/>
                <a:gd name="T3" fmla="*/ 0 h 54"/>
                <a:gd name="T4" fmla="*/ 122 w 23"/>
                <a:gd name="T5" fmla="*/ 294 h 54"/>
                <a:gd name="T6" fmla="*/ 0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118 w 22"/>
                <a:gd name="T1" fmla="*/ 294 h 54"/>
                <a:gd name="T2" fmla="*/ 44 w 22"/>
                <a:gd name="T3" fmla="*/ 0 h 54"/>
                <a:gd name="T4" fmla="*/ 0 w 22"/>
                <a:gd name="T5" fmla="*/ 294 h 54"/>
                <a:gd name="T6" fmla="*/ 118 w 22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233 h 43"/>
                <a:gd name="T2" fmla="*/ 48 w 14"/>
                <a:gd name="T3" fmla="*/ 0 h 43"/>
                <a:gd name="T4" fmla="*/ 73 w 14"/>
                <a:gd name="T5" fmla="*/ 233 h 43"/>
                <a:gd name="T6" fmla="*/ 0 w 14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233 h 43"/>
                <a:gd name="T2" fmla="*/ 42 w 13"/>
                <a:gd name="T3" fmla="*/ 0 h 43"/>
                <a:gd name="T4" fmla="*/ 69 w 13"/>
                <a:gd name="T5" fmla="*/ 233 h 43"/>
                <a:gd name="T6" fmla="*/ 0 w 13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118 w 22"/>
                <a:gd name="T1" fmla="*/ 229 h 42"/>
                <a:gd name="T2" fmla="*/ 44 w 22"/>
                <a:gd name="T3" fmla="*/ 0 h 42"/>
                <a:gd name="T4" fmla="*/ 0 w 22"/>
                <a:gd name="T5" fmla="*/ 229 h 42"/>
                <a:gd name="T6" fmla="*/ 118 w 22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269 h 50"/>
                <a:gd name="T2" fmla="*/ 74 w 22"/>
                <a:gd name="T3" fmla="*/ 0 h 50"/>
                <a:gd name="T4" fmla="*/ 118 w 22"/>
                <a:gd name="T5" fmla="*/ 269 h 50"/>
                <a:gd name="T6" fmla="*/ 0 w 22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294 h 54"/>
                <a:gd name="T2" fmla="*/ 98 w 28"/>
                <a:gd name="T3" fmla="*/ 0 h 54"/>
                <a:gd name="T4" fmla="*/ 151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151 w 28"/>
                <a:gd name="T1" fmla="*/ 294 h 54"/>
                <a:gd name="T2" fmla="*/ 53 w 28"/>
                <a:gd name="T3" fmla="*/ 0 h 54"/>
                <a:gd name="T4" fmla="*/ 0 w 28"/>
                <a:gd name="T5" fmla="*/ 294 h 54"/>
                <a:gd name="T6" fmla="*/ 151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146 w 28"/>
                <a:gd name="T1" fmla="*/ 294 h 54"/>
                <a:gd name="T2" fmla="*/ 53 w 28"/>
                <a:gd name="T3" fmla="*/ 0 h 54"/>
                <a:gd name="T4" fmla="*/ 0 w 28"/>
                <a:gd name="T5" fmla="*/ 294 h 54"/>
                <a:gd name="T6" fmla="*/ 146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233 h 43"/>
                <a:gd name="T2" fmla="*/ 61 w 18"/>
                <a:gd name="T3" fmla="*/ 0 h 43"/>
                <a:gd name="T4" fmla="*/ 98 w 18"/>
                <a:gd name="T5" fmla="*/ 233 h 43"/>
                <a:gd name="T6" fmla="*/ 0 w 18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233 h 43"/>
                <a:gd name="T2" fmla="*/ 53 w 16"/>
                <a:gd name="T3" fmla="*/ 0 h 43"/>
                <a:gd name="T4" fmla="*/ 86 w 16"/>
                <a:gd name="T5" fmla="*/ 233 h 43"/>
                <a:gd name="T6" fmla="*/ 0 w 16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151 w 28"/>
                <a:gd name="T1" fmla="*/ 229 h 42"/>
                <a:gd name="T2" fmla="*/ 60 w 28"/>
                <a:gd name="T3" fmla="*/ 0 h 42"/>
                <a:gd name="T4" fmla="*/ 0 w 28"/>
                <a:gd name="T5" fmla="*/ 229 h 42"/>
                <a:gd name="T6" fmla="*/ 151 w 28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269 h 50"/>
                <a:gd name="T2" fmla="*/ 94 w 28"/>
                <a:gd name="T3" fmla="*/ 0 h 50"/>
                <a:gd name="T4" fmla="*/ 146 w 28"/>
                <a:gd name="T5" fmla="*/ 269 h 50"/>
                <a:gd name="T6" fmla="*/ 0 w 28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294 h 54"/>
                <a:gd name="T2" fmla="*/ 73 w 22"/>
                <a:gd name="T3" fmla="*/ 0 h 54"/>
                <a:gd name="T4" fmla="*/ 114 w 22"/>
                <a:gd name="T5" fmla="*/ 294 h 54"/>
                <a:gd name="T6" fmla="*/ 0 w 22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233 h 43"/>
                <a:gd name="T2" fmla="*/ 48 w 14"/>
                <a:gd name="T3" fmla="*/ 0 h 43"/>
                <a:gd name="T4" fmla="*/ 73 w 14"/>
                <a:gd name="T5" fmla="*/ 233 h 43"/>
                <a:gd name="T6" fmla="*/ 0 w 14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233 h 43"/>
                <a:gd name="T2" fmla="*/ 42 w 13"/>
                <a:gd name="T3" fmla="*/ 0 h 43"/>
                <a:gd name="T4" fmla="*/ 69 w 13"/>
                <a:gd name="T5" fmla="*/ 233 h 43"/>
                <a:gd name="T6" fmla="*/ 0 w 13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122 w 23"/>
                <a:gd name="T1" fmla="*/ 229 h 42"/>
                <a:gd name="T2" fmla="*/ 48 w 23"/>
                <a:gd name="T3" fmla="*/ 0 h 42"/>
                <a:gd name="T4" fmla="*/ 0 w 23"/>
                <a:gd name="T5" fmla="*/ 229 h 42"/>
                <a:gd name="T6" fmla="*/ 122 w 23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269 h 50"/>
                <a:gd name="T2" fmla="*/ 73 w 22"/>
                <a:gd name="T3" fmla="*/ 0 h 50"/>
                <a:gd name="T4" fmla="*/ 114 w 22"/>
                <a:gd name="T5" fmla="*/ 269 h 50"/>
                <a:gd name="T6" fmla="*/ 0 w 22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294 h 54"/>
                <a:gd name="T2" fmla="*/ 89 w 28"/>
                <a:gd name="T3" fmla="*/ 0 h 54"/>
                <a:gd name="T4" fmla="*/ 146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155 w 29"/>
                <a:gd name="T1" fmla="*/ 294 h 54"/>
                <a:gd name="T2" fmla="*/ 58 w 29"/>
                <a:gd name="T3" fmla="*/ 0 h 54"/>
                <a:gd name="T4" fmla="*/ 0 w 29"/>
                <a:gd name="T5" fmla="*/ 294 h 54"/>
                <a:gd name="T6" fmla="*/ 155 w 29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151 w 28"/>
                <a:gd name="T1" fmla="*/ 294 h 54"/>
                <a:gd name="T2" fmla="*/ 53 w 28"/>
                <a:gd name="T3" fmla="*/ 0 h 54"/>
                <a:gd name="T4" fmla="*/ 0 w 28"/>
                <a:gd name="T5" fmla="*/ 294 h 54"/>
                <a:gd name="T6" fmla="*/ 151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233 h 43"/>
                <a:gd name="T2" fmla="*/ 57 w 17"/>
                <a:gd name="T3" fmla="*/ 0 h 43"/>
                <a:gd name="T4" fmla="*/ 89 w 17"/>
                <a:gd name="T5" fmla="*/ 233 h 43"/>
                <a:gd name="T6" fmla="*/ 0 w 17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81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1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233 h 43"/>
                <a:gd name="T2" fmla="*/ 61 w 17"/>
                <a:gd name="T3" fmla="*/ 0 h 43"/>
                <a:gd name="T4" fmla="*/ 94 w 17"/>
                <a:gd name="T5" fmla="*/ 233 h 43"/>
                <a:gd name="T6" fmla="*/ 0 w 17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81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1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151 w 28"/>
                <a:gd name="T1" fmla="*/ 229 h 42"/>
                <a:gd name="T2" fmla="*/ 53 w 28"/>
                <a:gd name="T3" fmla="*/ 0 h 42"/>
                <a:gd name="T4" fmla="*/ 0 w 28"/>
                <a:gd name="T5" fmla="*/ 229 h 42"/>
                <a:gd name="T6" fmla="*/ 151 w 28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269 h 50"/>
                <a:gd name="T2" fmla="*/ 98 w 28"/>
                <a:gd name="T3" fmla="*/ 0 h 50"/>
                <a:gd name="T4" fmla="*/ 151 w 28"/>
                <a:gd name="T5" fmla="*/ 269 h 50"/>
                <a:gd name="T6" fmla="*/ 0 w 28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294 h 54"/>
                <a:gd name="T2" fmla="*/ 74 w 22"/>
                <a:gd name="T3" fmla="*/ 0 h 54"/>
                <a:gd name="T4" fmla="*/ 118 w 22"/>
                <a:gd name="T5" fmla="*/ 294 h 54"/>
                <a:gd name="T6" fmla="*/ 0 w 22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233 h 43"/>
                <a:gd name="T2" fmla="*/ 41 w 14"/>
                <a:gd name="T3" fmla="*/ 0 h 43"/>
                <a:gd name="T4" fmla="*/ 73 w 14"/>
                <a:gd name="T5" fmla="*/ 233 h 43"/>
                <a:gd name="T6" fmla="*/ 0 w 14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233 h 43"/>
                <a:gd name="T2" fmla="*/ 42 w 13"/>
                <a:gd name="T3" fmla="*/ 0 h 43"/>
                <a:gd name="T4" fmla="*/ 69 w 13"/>
                <a:gd name="T5" fmla="*/ 233 h 43"/>
                <a:gd name="T6" fmla="*/ 0 w 13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1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122 w 23"/>
                <a:gd name="T1" fmla="*/ 229 h 42"/>
                <a:gd name="T2" fmla="*/ 48 w 23"/>
                <a:gd name="T3" fmla="*/ 0 h 42"/>
                <a:gd name="T4" fmla="*/ 0 w 23"/>
                <a:gd name="T5" fmla="*/ 229 h 42"/>
                <a:gd name="T6" fmla="*/ 122 w 23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269 h 50"/>
                <a:gd name="T2" fmla="*/ 81 w 23"/>
                <a:gd name="T3" fmla="*/ 0 h 50"/>
                <a:gd name="T4" fmla="*/ 122 w 23"/>
                <a:gd name="T5" fmla="*/ 269 h 50"/>
                <a:gd name="T6" fmla="*/ 0 w 23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294 h 54"/>
                <a:gd name="T2" fmla="*/ 91 w 28"/>
                <a:gd name="T3" fmla="*/ 0 h 54"/>
                <a:gd name="T4" fmla="*/ 151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146 w 28"/>
                <a:gd name="T1" fmla="*/ 294 h 54"/>
                <a:gd name="T2" fmla="*/ 57 w 28"/>
                <a:gd name="T3" fmla="*/ 0 h 54"/>
                <a:gd name="T4" fmla="*/ 0 w 28"/>
                <a:gd name="T5" fmla="*/ 294 h 54"/>
                <a:gd name="T6" fmla="*/ 146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155 w 29"/>
                <a:gd name="T1" fmla="*/ 294 h 54"/>
                <a:gd name="T2" fmla="*/ 58 w 29"/>
                <a:gd name="T3" fmla="*/ 0 h 54"/>
                <a:gd name="T4" fmla="*/ 0 w 29"/>
                <a:gd name="T5" fmla="*/ 294 h 54"/>
                <a:gd name="T6" fmla="*/ 155 w 29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233 h 43"/>
                <a:gd name="T2" fmla="*/ 57 w 17"/>
                <a:gd name="T3" fmla="*/ 0 h 43"/>
                <a:gd name="T4" fmla="*/ 89 w 17"/>
                <a:gd name="T5" fmla="*/ 233 h 43"/>
                <a:gd name="T6" fmla="*/ 0 w 17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233 h 43"/>
                <a:gd name="T2" fmla="*/ 53 w 16"/>
                <a:gd name="T3" fmla="*/ 0 h 43"/>
                <a:gd name="T4" fmla="*/ 86 w 16"/>
                <a:gd name="T5" fmla="*/ 233 h 43"/>
                <a:gd name="T6" fmla="*/ 0 w 16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151 w 28"/>
                <a:gd name="T1" fmla="*/ 229 h 42"/>
                <a:gd name="T2" fmla="*/ 53 w 28"/>
                <a:gd name="T3" fmla="*/ 0 h 42"/>
                <a:gd name="T4" fmla="*/ 0 w 28"/>
                <a:gd name="T5" fmla="*/ 229 h 42"/>
                <a:gd name="T6" fmla="*/ 151 w 28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269 h 50"/>
                <a:gd name="T2" fmla="*/ 89 w 28"/>
                <a:gd name="T3" fmla="*/ 0 h 50"/>
                <a:gd name="T4" fmla="*/ 146 w 28"/>
                <a:gd name="T5" fmla="*/ 269 h 50"/>
                <a:gd name="T6" fmla="*/ 0 w 28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294 h 54"/>
                <a:gd name="T2" fmla="*/ 74 w 22"/>
                <a:gd name="T3" fmla="*/ 0 h 54"/>
                <a:gd name="T4" fmla="*/ 118 w 22"/>
                <a:gd name="T5" fmla="*/ 294 h 54"/>
                <a:gd name="T6" fmla="*/ 0 w 22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233 h 43"/>
                <a:gd name="T2" fmla="*/ 48 w 14"/>
                <a:gd name="T3" fmla="*/ 0 h 43"/>
                <a:gd name="T4" fmla="*/ 73 w 14"/>
                <a:gd name="T5" fmla="*/ 233 h 43"/>
                <a:gd name="T6" fmla="*/ 0 w 14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233 h 43"/>
                <a:gd name="T2" fmla="*/ 42 w 13"/>
                <a:gd name="T3" fmla="*/ 0 h 43"/>
                <a:gd name="T4" fmla="*/ 69 w 13"/>
                <a:gd name="T5" fmla="*/ 233 h 43"/>
                <a:gd name="T6" fmla="*/ 0 w 13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122 w 23"/>
                <a:gd name="T1" fmla="*/ 229 h 42"/>
                <a:gd name="T2" fmla="*/ 48 w 23"/>
                <a:gd name="T3" fmla="*/ 0 h 42"/>
                <a:gd name="T4" fmla="*/ 0 w 23"/>
                <a:gd name="T5" fmla="*/ 229 h 42"/>
                <a:gd name="T6" fmla="*/ 122 w 23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269 h 50"/>
                <a:gd name="T2" fmla="*/ 81 w 23"/>
                <a:gd name="T3" fmla="*/ 0 h 50"/>
                <a:gd name="T4" fmla="*/ 122 w 23"/>
                <a:gd name="T5" fmla="*/ 269 h 50"/>
                <a:gd name="T6" fmla="*/ 0 w 23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294 h 54"/>
                <a:gd name="T2" fmla="*/ 91 w 28"/>
                <a:gd name="T3" fmla="*/ 0 h 54"/>
                <a:gd name="T4" fmla="*/ 151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155 w 29"/>
                <a:gd name="T1" fmla="*/ 294 h 54"/>
                <a:gd name="T2" fmla="*/ 58 w 29"/>
                <a:gd name="T3" fmla="*/ 0 h 54"/>
                <a:gd name="T4" fmla="*/ 0 w 29"/>
                <a:gd name="T5" fmla="*/ 294 h 54"/>
                <a:gd name="T6" fmla="*/ 155 w 29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151 w 28"/>
                <a:gd name="T1" fmla="*/ 294 h 54"/>
                <a:gd name="T2" fmla="*/ 53 w 28"/>
                <a:gd name="T3" fmla="*/ 0 h 54"/>
                <a:gd name="T4" fmla="*/ 0 w 28"/>
                <a:gd name="T5" fmla="*/ 294 h 54"/>
                <a:gd name="T6" fmla="*/ 151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233 h 43"/>
                <a:gd name="T2" fmla="*/ 57 w 17"/>
                <a:gd name="T3" fmla="*/ 0 h 43"/>
                <a:gd name="T4" fmla="*/ 89 w 17"/>
                <a:gd name="T5" fmla="*/ 233 h 43"/>
                <a:gd name="T6" fmla="*/ 0 w 17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233 h 43"/>
                <a:gd name="T2" fmla="*/ 53 w 17"/>
                <a:gd name="T3" fmla="*/ 0 h 43"/>
                <a:gd name="T4" fmla="*/ 89 w 17"/>
                <a:gd name="T5" fmla="*/ 233 h 43"/>
                <a:gd name="T6" fmla="*/ 0 w 17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151 w 28"/>
                <a:gd name="T1" fmla="*/ 229 h 42"/>
                <a:gd name="T2" fmla="*/ 53 w 28"/>
                <a:gd name="T3" fmla="*/ 0 h 42"/>
                <a:gd name="T4" fmla="*/ 0 w 28"/>
                <a:gd name="T5" fmla="*/ 229 h 42"/>
                <a:gd name="T6" fmla="*/ 151 w 28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269 h 50"/>
                <a:gd name="T2" fmla="*/ 94 w 28"/>
                <a:gd name="T3" fmla="*/ 0 h 50"/>
                <a:gd name="T4" fmla="*/ 146 w 28"/>
                <a:gd name="T5" fmla="*/ 269 h 50"/>
                <a:gd name="T6" fmla="*/ 0 w 28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294 h 54"/>
                <a:gd name="T2" fmla="*/ 74 w 22"/>
                <a:gd name="T3" fmla="*/ 0 h 54"/>
                <a:gd name="T4" fmla="*/ 118 w 22"/>
                <a:gd name="T5" fmla="*/ 294 h 54"/>
                <a:gd name="T6" fmla="*/ 0 w 22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1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122 w 23"/>
                <a:gd name="T1" fmla="*/ 294 h 54"/>
                <a:gd name="T2" fmla="*/ 48 w 23"/>
                <a:gd name="T3" fmla="*/ 0 h 54"/>
                <a:gd name="T4" fmla="*/ 0 w 23"/>
                <a:gd name="T5" fmla="*/ 294 h 54"/>
                <a:gd name="T6" fmla="*/ 122 w 23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233 h 43"/>
                <a:gd name="T2" fmla="*/ 41 w 14"/>
                <a:gd name="T3" fmla="*/ 0 h 43"/>
                <a:gd name="T4" fmla="*/ 73 w 14"/>
                <a:gd name="T5" fmla="*/ 233 h 43"/>
                <a:gd name="T6" fmla="*/ 0 w 14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8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233 h 43"/>
                <a:gd name="T2" fmla="*/ 41 w 12"/>
                <a:gd name="T3" fmla="*/ 0 h 43"/>
                <a:gd name="T4" fmla="*/ 61 w 12"/>
                <a:gd name="T5" fmla="*/ 233 h 43"/>
                <a:gd name="T6" fmla="*/ 0 w 12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69 w 13"/>
                <a:gd name="T1" fmla="*/ 196 h 36"/>
                <a:gd name="T2" fmla="*/ 21 w 13"/>
                <a:gd name="T3" fmla="*/ 0 h 36"/>
                <a:gd name="T4" fmla="*/ 0 w 13"/>
                <a:gd name="T5" fmla="*/ 196 h 36"/>
                <a:gd name="T6" fmla="*/ 69 w 13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122 w 23"/>
                <a:gd name="T1" fmla="*/ 229 h 42"/>
                <a:gd name="T2" fmla="*/ 48 w 23"/>
                <a:gd name="T3" fmla="*/ 0 h 42"/>
                <a:gd name="T4" fmla="*/ 0 w 23"/>
                <a:gd name="T5" fmla="*/ 229 h 42"/>
                <a:gd name="T6" fmla="*/ 122 w 23"/>
                <a:gd name="T7" fmla="*/ 22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269 h 50"/>
                <a:gd name="T2" fmla="*/ 74 w 23"/>
                <a:gd name="T3" fmla="*/ 0 h 50"/>
                <a:gd name="T4" fmla="*/ 122 w 23"/>
                <a:gd name="T5" fmla="*/ 269 h 50"/>
                <a:gd name="T6" fmla="*/ 0 w 23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294 h 54"/>
                <a:gd name="T2" fmla="*/ 89 w 28"/>
                <a:gd name="T3" fmla="*/ 0 h 54"/>
                <a:gd name="T4" fmla="*/ 146 w 28"/>
                <a:gd name="T5" fmla="*/ 294 h 54"/>
                <a:gd name="T6" fmla="*/ 0 w 28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150 w 29"/>
                <a:gd name="T1" fmla="*/ 294 h 54"/>
                <a:gd name="T2" fmla="*/ 57 w 29"/>
                <a:gd name="T3" fmla="*/ 0 h 54"/>
                <a:gd name="T4" fmla="*/ 0 w 29"/>
                <a:gd name="T5" fmla="*/ 294 h 54"/>
                <a:gd name="T6" fmla="*/ 150 w 29"/>
                <a:gd name="T7" fmla="*/ 29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233 h 43"/>
                <a:gd name="T2" fmla="*/ 65 w 18"/>
                <a:gd name="T3" fmla="*/ 0 h 43"/>
                <a:gd name="T4" fmla="*/ 98 w 18"/>
                <a:gd name="T5" fmla="*/ 233 h 43"/>
                <a:gd name="T6" fmla="*/ 0 w 18"/>
                <a:gd name="T7" fmla="*/ 23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86 w 16"/>
                <a:gd name="T1" fmla="*/ 196 h 36"/>
                <a:gd name="T2" fmla="*/ 32 w 16"/>
                <a:gd name="T3" fmla="*/ 0 h 36"/>
                <a:gd name="T4" fmla="*/ 0 w 16"/>
                <a:gd name="T5" fmla="*/ 196 h 36"/>
                <a:gd name="T6" fmla="*/ 86 w 16"/>
                <a:gd name="T7" fmla="*/ 19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269 h 50"/>
                <a:gd name="T2" fmla="*/ 91 w 28"/>
                <a:gd name="T3" fmla="*/ 0 h 50"/>
                <a:gd name="T4" fmla="*/ 151 w 28"/>
                <a:gd name="T5" fmla="*/ 269 h 50"/>
                <a:gd name="T6" fmla="*/ 0 w 28"/>
                <a:gd name="T7" fmla="*/ 26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13"/>
          <p:cNvSpPr>
            <a:spLocks noChangeArrowheads="1"/>
          </p:cNvSpPr>
          <p:nvPr/>
        </p:nvSpPr>
        <p:spPr bwMode="auto">
          <a:xfrm>
            <a:off x="3462337" y="1435100"/>
            <a:ext cx="4086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1pPr>
            <a:lvl2pPr marL="6858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2pPr>
            <a:lvl3pPr marL="11430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3pPr>
            <a:lvl4pPr marL="16002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4pPr>
            <a:lvl5pPr marL="20574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409700" y="2197100"/>
            <a:ext cx="81915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康方圆体W7"/>
                <a:ea typeface="华康方圆体W7"/>
                <a:cs typeface="华康方圆体W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4CEA9-8B0D-2117-5A80-073BD97862F6}"/>
              </a:ext>
            </a:extLst>
          </p:cNvPr>
          <p:cNvSpPr txBox="1"/>
          <p:nvPr/>
        </p:nvSpPr>
        <p:spPr>
          <a:xfrm>
            <a:off x="2378631" y="818291"/>
            <a:ext cx="6458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组合 3"/>
          <p:cNvGrpSpPr/>
          <p:nvPr/>
        </p:nvGrpSpPr>
        <p:grpSpPr bwMode="auto">
          <a:xfrm>
            <a:off x="0" y="0"/>
            <a:ext cx="12192000" cy="168275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2100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62100" y="0"/>
              <a:ext cx="1560513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122613" y="0"/>
              <a:ext cx="1562100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84713" y="0"/>
              <a:ext cx="1562100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238875" y="0"/>
              <a:ext cx="1562100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800975" y="0"/>
              <a:ext cx="1560513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1488" y="0"/>
              <a:ext cx="1562100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88" y="0"/>
              <a:ext cx="1268412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7283" name="组合 12"/>
          <p:cNvGrpSpPr/>
          <p:nvPr/>
        </p:nvGrpSpPr>
        <p:grpSpPr bwMode="auto">
          <a:xfrm rot="10800000">
            <a:off x="0" y="6689725"/>
            <a:ext cx="12192000" cy="168275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3175" y="0"/>
              <a:ext cx="1562100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65275" y="0"/>
              <a:ext cx="1560512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122612" y="0"/>
              <a:ext cx="1562100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712" y="0"/>
              <a:ext cx="1562100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42050" y="0"/>
              <a:ext cx="1562100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07325" y="0"/>
              <a:ext cx="1560512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364662" y="0"/>
              <a:ext cx="1562100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9937" y="0"/>
              <a:ext cx="1268413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24163" y="2718594"/>
            <a:ext cx="9013825" cy="154146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66974"/>
            <a:ext cx="342423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itle 1"/>
          <p:cNvSpPr>
            <a:spLocks noGrp="1"/>
          </p:cNvSpPr>
          <p:nvPr>
            <p:ph type="title"/>
          </p:nvPr>
        </p:nvSpPr>
        <p:spPr>
          <a:xfrm>
            <a:off x="1933575" y="379413"/>
            <a:ext cx="9420225" cy="2087562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bài viết, tác giả nhắc đến kĩ thuật tranh làng Hồ đạt đến trình độ nào?</a:t>
            </a:r>
          </a:p>
        </p:txBody>
      </p:sp>
      <p:sp>
        <p:nvSpPr>
          <p:cNvPr id="25" name="Title 1"/>
          <p:cNvSpPr txBox="1"/>
          <p:nvPr/>
        </p:nvSpPr>
        <p:spPr bwMode="auto">
          <a:xfrm>
            <a:off x="3206750" y="3016250"/>
            <a:ext cx="860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giả nhắc đến kĩ thuật tranh làng Hồ đạt đến trình độ tinh tế.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4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457200" y="309563"/>
            <a:ext cx="11277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   </a:t>
            </a:r>
            <a:r>
              <a:rPr lang="vi-VN" altLang="en-US" sz="3600" b="1">
                <a:solidFill>
                  <a:schemeClr val="bg1"/>
                </a:solidFill>
              </a:rPr>
              <a:t>3. </a:t>
            </a:r>
            <a:r>
              <a:rPr lang="en-US" altLang="en-US" sz="3600" b="1">
                <a:solidFill>
                  <a:schemeClr val="bg1"/>
                </a:solidFill>
              </a:rPr>
              <a:t>Tìm những từ ngữ  ở đoạn 2 và đoạn 3 thể hiện sự đánh giá của tác giả đối với tranh làng Hồ ?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885825" y="1566863"/>
            <a:ext cx="52022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 Tranh lợn ráy có những khoáy âm dương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1706563"/>
            <a:ext cx="38084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-&gt; rất có duyên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885825" y="2784475"/>
            <a:ext cx="4435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 Tranh vẽ đàn gà con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5478463" y="2689225"/>
            <a:ext cx="67135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-&gt; tưng bừng như ca múa bên gà mái mẹ.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990600" y="4037013"/>
            <a:ext cx="3810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 Kĩ thuật tranh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5484813" y="4121150"/>
            <a:ext cx="64754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-&gt; đã đạt tới sự trang trí tinh tế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990600" y="5489575"/>
            <a:ext cx="3810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 Màu trắng điệp</a:t>
            </a:r>
          </a:p>
        </p:txBody>
      </p:sp>
      <p:sp>
        <p:nvSpPr>
          <p:cNvPr id="104458" name="Text Box 30"/>
          <p:cNvSpPr txBox="1">
            <a:spLocks noChangeArrowheads="1"/>
          </p:cNvSpPr>
          <p:nvPr/>
        </p:nvSpPr>
        <p:spPr bwMode="auto">
          <a:xfrm>
            <a:off x="5321300" y="5289550"/>
            <a:ext cx="5346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49900" y="4953000"/>
            <a:ext cx="61737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-&gt; là một sự sáng tạo góp phần vào kho tàng màu sắc của dân tộc trong hội họa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/>
      <p:bldP spid="51224" grpId="0"/>
      <p:bldP spid="51225" grpId="0"/>
      <p:bldP spid="51226" grpId="0"/>
      <p:bldP spid="51227" grpId="0"/>
      <p:bldP spid="51228" grpId="0"/>
      <p:bldP spid="5122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ubtitle 2"/>
          <p:cNvSpPr>
            <a:spLocks noGrp="1"/>
          </p:cNvSpPr>
          <p:nvPr>
            <p:ph type="subTitle" idx="1"/>
          </p:nvPr>
        </p:nvSpPr>
        <p:spPr>
          <a:xfrm>
            <a:off x="1752600" y="1371600"/>
            <a:ext cx="8686800" cy="1219200"/>
          </a:xfrm>
        </p:spPr>
        <p:txBody>
          <a:bodyPr/>
          <a:lstStyle/>
          <a:p>
            <a:pPr algn="l"/>
            <a:r>
              <a:rPr lang="vi-VN" altLang="en-US" sz="3600" b="1">
                <a:solidFill>
                  <a:schemeClr val="tx1"/>
                </a:solidFill>
                <a:sym typeface="Wingdings" panose="05000000000000000000" pitchFamily="2" charset="2"/>
              </a:rPr>
              <a:t>4. </a:t>
            </a:r>
            <a:r>
              <a:rPr lang="en-US" altLang="en-US" sz="3600" b="1">
                <a:solidFill>
                  <a:schemeClr val="tx1"/>
                </a:solidFill>
                <a:sym typeface="Wingdings" panose="05000000000000000000" pitchFamily="2" charset="2"/>
              </a:rPr>
              <a:t>Vì sao tác giả biết ơn những người nghệ sĩ dân gian làng Hồ 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555310"/>
            <a:ext cx="777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  Vì các nghệ sĩ đã đem vào cuộc sống một cái nhìn thuần phát, lành mạnh, hóm hỉnh, vui tươi.</a:t>
            </a:r>
            <a:r>
              <a:rPr lang="vi-VN" altLang="en-US" sz="3600" b="1">
                <a:solidFill>
                  <a:srgbClr val="3333CC"/>
                </a:solidFill>
              </a:rPr>
              <a:t> </a:t>
            </a:r>
            <a:r>
              <a:rPr lang="en-US" altLang="en-US" sz="3600" b="1">
                <a:solidFill>
                  <a:srgbClr val="3333CC"/>
                </a:solidFill>
              </a:rPr>
              <a:t>Những bức tranh làng Hồ với các đề tài và màu sắc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gắn với đời sống của người dân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</a:rPr>
              <a:t>Việt Nam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18288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/>
              <a:t>+ Em hiểu n</a:t>
            </a:r>
            <a:r>
              <a:rPr lang="en-US" altLang="en-US" sz="3600" b="1"/>
              <a:t>ội dung chính của đoạn </a:t>
            </a:r>
            <a:r>
              <a:rPr lang="vi-VN" altLang="en-US" sz="3600" b="1"/>
              <a:t>2 và 3 </a:t>
            </a:r>
            <a:r>
              <a:rPr lang="en-US" altLang="en-US" sz="3600" b="1"/>
              <a:t> </a:t>
            </a:r>
            <a:r>
              <a:rPr lang="vi-VN" altLang="en-US" sz="3600" b="1"/>
              <a:t>là </a:t>
            </a:r>
            <a:r>
              <a:rPr lang="en-US" altLang="en-US" sz="3600" b="1"/>
              <a:t>gì 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71700" y="3124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CC"/>
                </a:solidFill>
                <a:sym typeface="Wingdings" panose="05000000000000000000" pitchFamily="2" charset="2"/>
              </a:rPr>
              <a:t>Tình yêu quê hương và kỹ thuật tinh tế của những người nghệ sĩ tạo hình.</a:t>
            </a:r>
            <a:endParaRPr lang="en-US" altLang="en-US" sz="3600" b="1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248400" y="-12700"/>
            <a:ext cx="4030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6600" b="1">
                <a:solidFill>
                  <a:srgbClr val="0070C0"/>
                </a:solidFill>
                <a:latin typeface="Times New Roman" panose="02020603050405020304" pitchFamily="18" charset="0"/>
              </a:rPr>
              <a:t>Nội dung</a:t>
            </a:r>
            <a:endParaRPr lang="en-US" altLang="en-US" sz="6600" b="1" u="sng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501" name="图片 2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545671"/>
            <a:ext cx="41465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66346" y="1443841"/>
            <a:ext cx="117641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>
              <a:buFontTx/>
              <a:buNone/>
            </a:pPr>
            <a:r>
              <a:rPr lang="en-US" altLang="en-US" sz="60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biết ơn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Hồ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dân gian độc đáo.</a:t>
            </a:r>
          </a:p>
          <a:p>
            <a:pPr>
              <a:buFontTx/>
              <a:buNone/>
            </a:pP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981200" y="2133600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字魂59号-创粗黑"/>
              </a:rPr>
              <a:t>      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字魂59号-创粗黑"/>
              </a:rPr>
              <a:t>LUYỆN ĐỌC DIỄN CẢM</a:t>
            </a:r>
            <a:endParaRPr lang="en-US" altLang="en-US" sz="7200" b="1" u="sng">
              <a:solidFill>
                <a:srgbClr val="FF0000"/>
              </a:solidFill>
              <a:latin typeface="Times New Roman" panose="02020603050405020304" pitchFamily="18" charset="0"/>
              <a:cs typeface="字魂59号-创粗黑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943350" y="1990725"/>
            <a:ext cx="6932613" cy="1563688"/>
            <a:chOff x="5701317" y="1047482"/>
            <a:chExt cx="4703257" cy="1211173"/>
          </a:xfrm>
        </p:grpSpPr>
        <p:grpSp>
          <p:nvGrpSpPr>
            <p:cNvPr id="115843" name="组合 437"/>
            <p:cNvGrpSpPr/>
            <p:nvPr/>
          </p:nvGrpSpPr>
          <p:grpSpPr bwMode="auto">
            <a:xfrm>
              <a:off x="5701317" y="1047482"/>
              <a:ext cx="4506713" cy="1211173"/>
              <a:chOff x="2972472" y="1362075"/>
              <a:chExt cx="5830217" cy="1566863"/>
            </a:xfrm>
          </p:grpSpPr>
          <p:sp>
            <p:nvSpPr>
              <p:cNvPr id="115845" name="Freeform 5"/>
              <p:cNvSpPr/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71891339 w 1226"/>
                  <a:gd name="T1" fmla="*/ 904691386 h 234"/>
                  <a:gd name="T2" fmla="*/ 1096311117 w 1226"/>
                  <a:gd name="T3" fmla="*/ 796128760 h 234"/>
                  <a:gd name="T4" fmla="*/ 1311976654 w 1226"/>
                  <a:gd name="T5" fmla="*/ 796128760 h 234"/>
                  <a:gd name="T6" fmla="*/ 2147483646 w 1226"/>
                  <a:gd name="T7" fmla="*/ 995163077 h 234"/>
                  <a:gd name="T8" fmla="*/ 2147483646 w 1226"/>
                  <a:gd name="T9" fmla="*/ 1049444390 h 234"/>
                  <a:gd name="T10" fmla="*/ 2147483646 w 1226"/>
                  <a:gd name="T11" fmla="*/ 325687878 h 234"/>
                  <a:gd name="T12" fmla="*/ 2147483646 w 1226"/>
                  <a:gd name="T13" fmla="*/ 398064380 h 234"/>
                  <a:gd name="T14" fmla="*/ 2147483646 w 1226"/>
                  <a:gd name="T15" fmla="*/ 2147483646 h 234"/>
                  <a:gd name="T16" fmla="*/ 2147483646 w 1226"/>
                  <a:gd name="T17" fmla="*/ 2147483646 h 234"/>
                  <a:gd name="T18" fmla="*/ 2147483646 w 1226"/>
                  <a:gd name="T19" fmla="*/ 2147483646 h 234"/>
                  <a:gd name="T20" fmla="*/ 2147483646 w 1226"/>
                  <a:gd name="T21" fmla="*/ 2147483646 h 234"/>
                  <a:gd name="T22" fmla="*/ 2147483646 w 1226"/>
                  <a:gd name="T23" fmla="*/ 2147483646 h 234"/>
                  <a:gd name="T24" fmla="*/ 2147483646 w 1226"/>
                  <a:gd name="T25" fmla="*/ 2147483646 h 234"/>
                  <a:gd name="T26" fmla="*/ 2147483646 w 1226"/>
                  <a:gd name="T27" fmla="*/ 2147483646 h 234"/>
                  <a:gd name="T28" fmla="*/ 2147483646 w 1226"/>
                  <a:gd name="T29" fmla="*/ 2147483646 h 234"/>
                  <a:gd name="T30" fmla="*/ 2147483646 w 1226"/>
                  <a:gd name="T31" fmla="*/ 2147483646 h 234"/>
                  <a:gd name="T32" fmla="*/ 1222118840 w 1226"/>
                  <a:gd name="T33" fmla="*/ 2147483646 h 234"/>
                  <a:gd name="T34" fmla="*/ 179724107 w 1226"/>
                  <a:gd name="T35" fmla="*/ 2147483646 h 234"/>
                  <a:gd name="T36" fmla="*/ 125807723 w 1226"/>
                  <a:gd name="T37" fmla="*/ 2147483646 h 234"/>
                  <a:gd name="T38" fmla="*/ 71891339 w 1226"/>
                  <a:gd name="T39" fmla="*/ 904691386 h 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46" name="Freeform 6"/>
              <p:cNvSpPr/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97619815 w 1209"/>
                  <a:gd name="T1" fmla="*/ 814325596 h 231"/>
                  <a:gd name="T2" fmla="*/ 1185731608 w 1209"/>
                  <a:gd name="T3" fmla="*/ 723844029 h 231"/>
                  <a:gd name="T4" fmla="*/ 2147483646 w 1209"/>
                  <a:gd name="T5" fmla="*/ 741940343 h 231"/>
                  <a:gd name="T6" fmla="*/ 2147483646 w 1209"/>
                  <a:gd name="T7" fmla="*/ 868614537 h 231"/>
                  <a:gd name="T8" fmla="*/ 2147483646 w 1209"/>
                  <a:gd name="T9" fmla="*/ 959091850 h 231"/>
                  <a:gd name="T10" fmla="*/ 2147483646 w 1209"/>
                  <a:gd name="T11" fmla="*/ 633362462 h 231"/>
                  <a:gd name="T12" fmla="*/ 2147483646 w 1209"/>
                  <a:gd name="T13" fmla="*/ 271440447 h 231"/>
                  <a:gd name="T14" fmla="*/ 2147483646 w 1209"/>
                  <a:gd name="T15" fmla="*/ 126674194 h 231"/>
                  <a:gd name="T16" fmla="*/ 2147483646 w 1209"/>
                  <a:gd name="T17" fmla="*/ 1339110178 h 231"/>
                  <a:gd name="T18" fmla="*/ 2147483646 w 1209"/>
                  <a:gd name="T19" fmla="*/ 2147483646 h 231"/>
                  <a:gd name="T20" fmla="*/ 2147483646 w 1209"/>
                  <a:gd name="T21" fmla="*/ 2147483646 h 231"/>
                  <a:gd name="T22" fmla="*/ 2147483646 w 1209"/>
                  <a:gd name="T23" fmla="*/ 2147483646 h 231"/>
                  <a:gd name="T24" fmla="*/ 2147483646 w 1209"/>
                  <a:gd name="T25" fmla="*/ 2147483646 h 231"/>
                  <a:gd name="T26" fmla="*/ 2147483646 w 1209"/>
                  <a:gd name="T27" fmla="*/ 2147483646 h 231"/>
                  <a:gd name="T28" fmla="*/ 2147483646 w 1209"/>
                  <a:gd name="T29" fmla="*/ 2147483646 h 231"/>
                  <a:gd name="T30" fmla="*/ 2147483646 w 1209"/>
                  <a:gd name="T31" fmla="*/ 2147483646 h 231"/>
                  <a:gd name="T32" fmla="*/ 2147483646 w 1209"/>
                  <a:gd name="T33" fmla="*/ 2147483646 h 231"/>
                  <a:gd name="T34" fmla="*/ 2147483646 w 1209"/>
                  <a:gd name="T35" fmla="*/ 2147483646 h 231"/>
                  <a:gd name="T36" fmla="*/ 2147483646 w 1209"/>
                  <a:gd name="T37" fmla="*/ 2147483646 h 231"/>
                  <a:gd name="T38" fmla="*/ 2147483646 w 1209"/>
                  <a:gd name="T39" fmla="*/ 2147483646 h 231"/>
                  <a:gd name="T40" fmla="*/ 952177064 w 1209"/>
                  <a:gd name="T41" fmla="*/ 2147483646 h 231"/>
                  <a:gd name="T42" fmla="*/ 251517670 w 1209"/>
                  <a:gd name="T43" fmla="*/ 2147483646 h 231"/>
                  <a:gd name="T44" fmla="*/ 251517670 w 1209"/>
                  <a:gd name="T45" fmla="*/ 2147483646 h 231"/>
                  <a:gd name="T46" fmla="*/ 197619815 w 1209"/>
                  <a:gd name="T47" fmla="*/ 1701036446 h 231"/>
                  <a:gd name="T48" fmla="*/ 179656690 w 1209"/>
                  <a:gd name="T49" fmla="*/ 1103862357 h 231"/>
                  <a:gd name="T50" fmla="*/ 179656690 w 1209"/>
                  <a:gd name="T51" fmla="*/ 814325596 h 231"/>
                  <a:gd name="T52" fmla="*/ 125758835 w 1209"/>
                  <a:gd name="T53" fmla="*/ 778132970 h 231"/>
                  <a:gd name="T54" fmla="*/ 71860980 w 1209"/>
                  <a:gd name="T55" fmla="*/ 1357206491 h 231"/>
                  <a:gd name="T56" fmla="*/ 125758835 w 1209"/>
                  <a:gd name="T57" fmla="*/ 2147483646 h 231"/>
                  <a:gd name="T58" fmla="*/ 143726199 w 1209"/>
                  <a:gd name="T59" fmla="*/ 2147483646 h 231"/>
                  <a:gd name="T60" fmla="*/ 179656690 w 1209"/>
                  <a:gd name="T61" fmla="*/ 2147483646 h 231"/>
                  <a:gd name="T62" fmla="*/ 1419281914 w 1209"/>
                  <a:gd name="T63" fmla="*/ 2147483646 h 231"/>
                  <a:gd name="T64" fmla="*/ 2147483646 w 1209"/>
                  <a:gd name="T65" fmla="*/ 2147483646 h 231"/>
                  <a:gd name="T66" fmla="*/ 2147483646 w 1209"/>
                  <a:gd name="T67" fmla="*/ 2147483646 h 231"/>
                  <a:gd name="T68" fmla="*/ 2147483646 w 1209"/>
                  <a:gd name="T69" fmla="*/ 2147483646 h 231"/>
                  <a:gd name="T70" fmla="*/ 2147483646 w 1209"/>
                  <a:gd name="T71" fmla="*/ 2147483646 h 231"/>
                  <a:gd name="T72" fmla="*/ 2147483646 w 1209"/>
                  <a:gd name="T73" fmla="*/ 2147483646 h 231"/>
                  <a:gd name="T74" fmla="*/ 2147483646 w 1209"/>
                  <a:gd name="T75" fmla="*/ 2147483646 h 231"/>
                  <a:gd name="T76" fmla="*/ 2147483646 w 1209"/>
                  <a:gd name="T77" fmla="*/ 2147483646 h 231"/>
                  <a:gd name="T78" fmla="*/ 2147483646 w 1209"/>
                  <a:gd name="T79" fmla="*/ 2147483646 h 231"/>
                  <a:gd name="T80" fmla="*/ 2147483646 w 1209"/>
                  <a:gd name="T81" fmla="*/ 2147483646 h 231"/>
                  <a:gd name="T82" fmla="*/ 2147483646 w 1209"/>
                  <a:gd name="T83" fmla="*/ 2147483646 h 231"/>
                  <a:gd name="T84" fmla="*/ 2147483646 w 1209"/>
                  <a:gd name="T85" fmla="*/ 2147483646 h 231"/>
                  <a:gd name="T86" fmla="*/ 2147483646 w 1209"/>
                  <a:gd name="T87" fmla="*/ 850518223 h 231"/>
                  <a:gd name="T88" fmla="*/ 2147483646 w 1209"/>
                  <a:gd name="T89" fmla="*/ 18096313 h 231"/>
                  <a:gd name="T90" fmla="*/ 2147483646 w 1209"/>
                  <a:gd name="T91" fmla="*/ 271440447 h 231"/>
                  <a:gd name="T92" fmla="*/ 2147483646 w 1209"/>
                  <a:gd name="T93" fmla="*/ 470499895 h 231"/>
                  <a:gd name="T94" fmla="*/ 2147483646 w 1209"/>
                  <a:gd name="T95" fmla="*/ 922903477 h 231"/>
                  <a:gd name="T96" fmla="*/ 2147483646 w 1209"/>
                  <a:gd name="T97" fmla="*/ 705747716 h 231"/>
                  <a:gd name="T98" fmla="*/ 1239625224 w 1209"/>
                  <a:gd name="T99" fmla="*/ 651458776 h 231"/>
                  <a:gd name="T100" fmla="*/ 107795709 w 1209"/>
                  <a:gd name="T101" fmla="*/ 778132970 h 231"/>
                  <a:gd name="T102" fmla="*/ 197619815 w 1209"/>
                  <a:gd name="T103" fmla="*/ 814325596 h 2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847" name="组合 440"/>
              <p:cNvGrpSpPr/>
              <p:nvPr/>
            </p:nvGrpSpPr>
            <p:grpSpPr bwMode="auto"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15848" name="Freeform 15"/>
                <p:cNvSpPr/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1482979545 w 83"/>
                    <a:gd name="T1" fmla="*/ 737394969 h 70"/>
                    <a:gd name="T2" fmla="*/ 160806386 w 83"/>
                    <a:gd name="T3" fmla="*/ 359704656 h 70"/>
                    <a:gd name="T4" fmla="*/ 1482979545 w 83"/>
                    <a:gd name="T5" fmla="*/ 863290327 h 70"/>
                    <a:gd name="T6" fmla="*/ 1482979545 w 83"/>
                    <a:gd name="T7" fmla="*/ 737394969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49" name="Freeform 16"/>
                <p:cNvSpPr/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911259587 h 74"/>
                    <a:gd name="T2" fmla="*/ 1501151573 w 89"/>
                    <a:gd name="T3" fmla="*/ 510306222 h 74"/>
                    <a:gd name="T4" fmla="*/ 17869191 w 89"/>
                    <a:gd name="T5" fmla="*/ 1093511504 h 74"/>
                    <a:gd name="T6" fmla="*/ 0 w 89"/>
                    <a:gd name="T7" fmla="*/ 911259587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0" name="Freeform 17"/>
                <p:cNvSpPr/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125760152 w 100"/>
                    <a:gd name="T1" fmla="*/ 899405584 h 67"/>
                    <a:gd name="T2" fmla="*/ 1401346180 w 100"/>
                    <a:gd name="T3" fmla="*/ 359763082 h 67"/>
                    <a:gd name="T4" fmla="*/ 1401346180 w 100"/>
                    <a:gd name="T5" fmla="*/ 809465874 h 67"/>
                    <a:gd name="T6" fmla="*/ 125760152 w 100"/>
                    <a:gd name="T7" fmla="*/ 1061297910 h 67"/>
                    <a:gd name="T8" fmla="*/ 53898419 w 100"/>
                    <a:gd name="T9" fmla="*/ 1097276339 h 67"/>
                    <a:gd name="T10" fmla="*/ 1221687609 w 100"/>
                    <a:gd name="T11" fmla="*/ 989345294 h 67"/>
                    <a:gd name="T12" fmla="*/ 1563041437 w 100"/>
                    <a:gd name="T13" fmla="*/ 377750175 h 67"/>
                    <a:gd name="T14" fmla="*/ 17967553 w 100"/>
                    <a:gd name="T15" fmla="*/ 899405584 h 67"/>
                    <a:gd name="T16" fmla="*/ 125760152 w 100"/>
                    <a:gd name="T17" fmla="*/ 899405584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1" name="Freeform 18"/>
                <p:cNvSpPr/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125446367 w 18"/>
                    <a:gd name="T1" fmla="*/ 72326217 h 112"/>
                    <a:gd name="T2" fmla="*/ 197133633 w 18"/>
                    <a:gd name="T3" fmla="*/ 1970879833 h 112"/>
                    <a:gd name="T4" fmla="*/ 304660300 w 18"/>
                    <a:gd name="T5" fmla="*/ 1934718850 h 112"/>
                    <a:gd name="T6" fmla="*/ 232973033 w 18"/>
                    <a:gd name="T7" fmla="*/ 54245725 h 112"/>
                    <a:gd name="T8" fmla="*/ 125446367 w 18"/>
                    <a:gd name="T9" fmla="*/ 72326217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2" name="Freeform 19"/>
                <p:cNvSpPr/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905132910 w 346"/>
                    <a:gd name="T1" fmla="*/ 1264840908 h 273"/>
                    <a:gd name="T2" fmla="*/ 2147483646 w 346"/>
                    <a:gd name="T3" fmla="*/ 180692166 h 273"/>
                    <a:gd name="T4" fmla="*/ 2147483646 w 346"/>
                    <a:gd name="T5" fmla="*/ 957662526 h 273"/>
                    <a:gd name="T6" fmla="*/ 2147483646 w 346"/>
                    <a:gd name="T7" fmla="*/ 831180561 h 273"/>
                    <a:gd name="T8" fmla="*/ 2147483646 w 346"/>
                    <a:gd name="T9" fmla="*/ 2147483646 h 273"/>
                    <a:gd name="T10" fmla="*/ 2147483646 w 346"/>
                    <a:gd name="T11" fmla="*/ 2147483646 h 273"/>
                    <a:gd name="T12" fmla="*/ 2147483646 w 346"/>
                    <a:gd name="T13" fmla="*/ 2147483646 h 273"/>
                    <a:gd name="T14" fmla="*/ 2147483646 w 346"/>
                    <a:gd name="T15" fmla="*/ 2147483646 h 273"/>
                    <a:gd name="T16" fmla="*/ 2147483646 w 346"/>
                    <a:gd name="T17" fmla="*/ 2147483646 h 273"/>
                    <a:gd name="T18" fmla="*/ 2147483646 w 346"/>
                    <a:gd name="T19" fmla="*/ 2147483646 h 273"/>
                    <a:gd name="T20" fmla="*/ 1132293735 w 346"/>
                    <a:gd name="T21" fmla="*/ 2147483646 h 273"/>
                    <a:gd name="T22" fmla="*/ 952566455 w 346"/>
                    <a:gd name="T23" fmla="*/ 2147483646 h 273"/>
                    <a:gd name="T24" fmla="*/ 251619888 w 346"/>
                    <a:gd name="T25" fmla="*/ 1861119104 h 273"/>
                    <a:gd name="T26" fmla="*/ 1905132910 w 346"/>
                    <a:gd name="T27" fmla="*/ 1264840908 h 2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3" name="Freeform 20"/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1711477901 h 95"/>
                    <a:gd name="T2" fmla="*/ 0 w 44"/>
                    <a:gd name="T3" fmla="*/ 1711477901 h 95"/>
                    <a:gd name="T4" fmla="*/ 0 w 44"/>
                    <a:gd name="T5" fmla="*/ 1711477901 h 95"/>
                    <a:gd name="T6" fmla="*/ 0 w 44"/>
                    <a:gd name="T7" fmla="*/ 1711477901 h 95"/>
                    <a:gd name="T8" fmla="*/ 797514901 w 44"/>
                    <a:gd name="T9" fmla="*/ 828716509 h 95"/>
                    <a:gd name="T10" fmla="*/ 0 w 44"/>
                    <a:gd name="T11" fmla="*/ 1711477901 h 95"/>
                    <a:gd name="T12" fmla="*/ 797514901 w 44"/>
                    <a:gd name="T13" fmla="*/ 828716509 h 95"/>
                    <a:gd name="T14" fmla="*/ 797514901 w 44"/>
                    <a:gd name="T15" fmla="*/ 810698718 h 95"/>
                    <a:gd name="T16" fmla="*/ 797514901 w 44"/>
                    <a:gd name="T17" fmla="*/ 810698718 h 95"/>
                    <a:gd name="T18" fmla="*/ 797514901 w 44"/>
                    <a:gd name="T19" fmla="*/ 810698718 h 95"/>
                    <a:gd name="T20" fmla="*/ 797514901 w 44"/>
                    <a:gd name="T21" fmla="*/ 810698718 h 95"/>
                    <a:gd name="T22" fmla="*/ 797514901 w 44"/>
                    <a:gd name="T23" fmla="*/ 810698718 h 95"/>
                    <a:gd name="T24" fmla="*/ 797514901 w 44"/>
                    <a:gd name="T25" fmla="*/ 810698718 h 95"/>
                    <a:gd name="T26" fmla="*/ 126878628 w 44"/>
                    <a:gd name="T27" fmla="*/ 0 h 95"/>
                    <a:gd name="T28" fmla="*/ 126878628 w 44"/>
                    <a:gd name="T29" fmla="*/ 0 h 95"/>
                    <a:gd name="T30" fmla="*/ 126878628 w 44"/>
                    <a:gd name="T31" fmla="*/ 0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4" name="Freeform 21"/>
                <p:cNvSpPr/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555553033 w 48"/>
                    <a:gd name="T1" fmla="*/ 0 h 143"/>
                    <a:gd name="T2" fmla="*/ 430106667 w 48"/>
                    <a:gd name="T3" fmla="*/ 162705129 h 143"/>
                    <a:gd name="T4" fmla="*/ 125446367 w 48"/>
                    <a:gd name="T5" fmla="*/ 813517142 h 143"/>
                    <a:gd name="T6" fmla="*/ 250896967 w 48"/>
                    <a:gd name="T7" fmla="*/ 903906991 h 143"/>
                    <a:gd name="T8" fmla="*/ 537633333 w 48"/>
                    <a:gd name="T9" fmla="*/ 1120844329 h 143"/>
                    <a:gd name="T10" fmla="*/ 645160000 w 48"/>
                    <a:gd name="T11" fmla="*/ 2042830140 h 143"/>
                    <a:gd name="T12" fmla="*/ 0 w 48"/>
                    <a:gd name="T13" fmla="*/ 2147483646 h 143"/>
                    <a:gd name="T14" fmla="*/ 53763333 w 48"/>
                    <a:gd name="T15" fmla="*/ 2147483646 h 143"/>
                    <a:gd name="T16" fmla="*/ 53763333 w 48"/>
                    <a:gd name="T17" fmla="*/ 2147483646 h 143"/>
                    <a:gd name="T18" fmla="*/ 53763333 w 48"/>
                    <a:gd name="T19" fmla="*/ 2147483646 h 143"/>
                    <a:gd name="T20" fmla="*/ 842293633 w 48"/>
                    <a:gd name="T21" fmla="*/ 1699345313 h 143"/>
                    <a:gd name="T22" fmla="*/ 842293633 w 48"/>
                    <a:gd name="T23" fmla="*/ 1681266493 h 143"/>
                    <a:gd name="T24" fmla="*/ 842293633 w 48"/>
                    <a:gd name="T25" fmla="*/ 1681266493 h 143"/>
                    <a:gd name="T26" fmla="*/ 842293633 w 48"/>
                    <a:gd name="T27" fmla="*/ 1681266493 h 143"/>
                    <a:gd name="T28" fmla="*/ 842293633 w 48"/>
                    <a:gd name="T29" fmla="*/ 1681266493 h 143"/>
                    <a:gd name="T30" fmla="*/ 842293633 w 48"/>
                    <a:gd name="T31" fmla="*/ 1663187673 h 143"/>
                    <a:gd name="T32" fmla="*/ 860213333 w 48"/>
                    <a:gd name="T33" fmla="*/ 1572797824 h 143"/>
                    <a:gd name="T34" fmla="*/ 179209700 w 48"/>
                    <a:gd name="T35" fmla="*/ 867749351 h 143"/>
                    <a:gd name="T36" fmla="*/ 179209700 w 48"/>
                    <a:gd name="T37" fmla="*/ 867749351 h 143"/>
                    <a:gd name="T38" fmla="*/ 179209700 w 48"/>
                    <a:gd name="T39" fmla="*/ 867749351 h 143"/>
                    <a:gd name="T40" fmla="*/ 179209700 w 48"/>
                    <a:gd name="T41" fmla="*/ 867749351 h 143"/>
                    <a:gd name="T42" fmla="*/ 179209700 w 48"/>
                    <a:gd name="T43" fmla="*/ 867749351 h 143"/>
                    <a:gd name="T44" fmla="*/ 555553033 w 48"/>
                    <a:gd name="T45" fmla="*/ 0 h 1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5" name="Freeform 22"/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89818693 w 106"/>
                    <a:gd name="T1" fmla="*/ 312327393 h 30"/>
                    <a:gd name="T2" fmla="*/ 0 w 106"/>
                    <a:gd name="T3" fmla="*/ 330698332 h 30"/>
                    <a:gd name="T4" fmla="*/ 359270535 w 106"/>
                    <a:gd name="T5" fmla="*/ 532791519 h 30"/>
                    <a:gd name="T6" fmla="*/ 485013315 w 106"/>
                    <a:gd name="T7" fmla="*/ 551162458 h 30"/>
                    <a:gd name="T8" fmla="*/ 269451842 w 106"/>
                    <a:gd name="T9" fmla="*/ 440928252 h 30"/>
                    <a:gd name="T10" fmla="*/ 89818693 w 106"/>
                    <a:gd name="T11" fmla="*/ 312327393 h 30"/>
                    <a:gd name="T12" fmla="*/ 1904124936 w 106"/>
                    <a:gd name="T13" fmla="*/ 0 h 30"/>
                    <a:gd name="T14" fmla="*/ 1904124936 w 106"/>
                    <a:gd name="T15" fmla="*/ 0 h 30"/>
                    <a:gd name="T16" fmla="*/ 1904124936 w 10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6" name="Freeform 23"/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2147483646 w 276"/>
                    <a:gd name="T1" fmla="*/ 2147483646 h 174"/>
                    <a:gd name="T2" fmla="*/ 2147483646 w 276"/>
                    <a:gd name="T3" fmla="*/ 2147483646 h 174"/>
                    <a:gd name="T4" fmla="*/ 2147483646 w 276"/>
                    <a:gd name="T5" fmla="*/ 2147483646 h 174"/>
                    <a:gd name="T6" fmla="*/ 2147483646 w 276"/>
                    <a:gd name="T7" fmla="*/ 2147483646 h 174"/>
                    <a:gd name="T8" fmla="*/ 2012625227 w 276"/>
                    <a:gd name="T9" fmla="*/ 2147483646 h 174"/>
                    <a:gd name="T10" fmla="*/ 2147483646 w 276"/>
                    <a:gd name="T11" fmla="*/ 2147483646 h 174"/>
                    <a:gd name="T12" fmla="*/ 2147483646 w 276"/>
                    <a:gd name="T13" fmla="*/ 2006427108 h 174"/>
                    <a:gd name="T14" fmla="*/ 2147483646 w 276"/>
                    <a:gd name="T15" fmla="*/ 1156859295 h 174"/>
                    <a:gd name="T16" fmla="*/ 2147483646 w 276"/>
                    <a:gd name="T17" fmla="*/ 903796723 h 174"/>
                    <a:gd name="T18" fmla="*/ 2147483646 w 276"/>
                    <a:gd name="T19" fmla="*/ 1030328009 h 174"/>
                    <a:gd name="T20" fmla="*/ 2147483646 w 276"/>
                    <a:gd name="T21" fmla="*/ 2096807206 h 174"/>
                    <a:gd name="T22" fmla="*/ 2147483646 w 276"/>
                    <a:gd name="T23" fmla="*/ 0 h 174"/>
                    <a:gd name="T24" fmla="*/ 682853322 w 276"/>
                    <a:gd name="T25" fmla="*/ 2147483646 h 174"/>
                    <a:gd name="T26" fmla="*/ 898491437 w 276"/>
                    <a:gd name="T27" fmla="*/ 2147483646 h 174"/>
                    <a:gd name="T28" fmla="*/ 1006312614 w 276"/>
                    <a:gd name="T29" fmla="*/ 2147483646 h 174"/>
                    <a:gd name="T30" fmla="*/ 610975364 w 276"/>
                    <a:gd name="T31" fmla="*/ 2147483646 h 174"/>
                    <a:gd name="T32" fmla="*/ 107821177 w 276"/>
                    <a:gd name="T33" fmla="*/ 2147483646 h 174"/>
                    <a:gd name="T34" fmla="*/ 179699135 w 276"/>
                    <a:gd name="T35" fmla="*/ 2147483646 h 174"/>
                    <a:gd name="T36" fmla="*/ 503154187 w 276"/>
                    <a:gd name="T37" fmla="*/ 2147483646 h 174"/>
                    <a:gd name="T38" fmla="*/ 1509466801 w 276"/>
                    <a:gd name="T39" fmla="*/ 2147483646 h 174"/>
                    <a:gd name="T40" fmla="*/ 1671196446 w 276"/>
                    <a:gd name="T41" fmla="*/ 2147483646 h 174"/>
                    <a:gd name="T42" fmla="*/ 1725104915 w 276"/>
                    <a:gd name="T43" fmla="*/ 2147483646 h 174"/>
                    <a:gd name="T44" fmla="*/ 1814956602 w 276"/>
                    <a:gd name="T45" fmla="*/ 2147483646 h 174"/>
                    <a:gd name="T46" fmla="*/ 1814956602 w 276"/>
                    <a:gd name="T47" fmla="*/ 2147483646 h 174"/>
                    <a:gd name="T48" fmla="*/ 2147483646 w 276"/>
                    <a:gd name="T49" fmla="*/ 2147483646 h 174"/>
                    <a:gd name="T50" fmla="*/ 2147483646 w 276"/>
                    <a:gd name="T51" fmla="*/ 2078733737 h 174"/>
                    <a:gd name="T52" fmla="*/ 2147483646 w 276"/>
                    <a:gd name="T53" fmla="*/ 2042582549 h 174"/>
                    <a:gd name="T54" fmla="*/ 2147483646 w 276"/>
                    <a:gd name="T55" fmla="*/ 2060656017 h 174"/>
                    <a:gd name="T56" fmla="*/ 2147483646 w 276"/>
                    <a:gd name="T57" fmla="*/ 2060656017 h 174"/>
                    <a:gd name="T58" fmla="*/ 2147483646 w 276"/>
                    <a:gd name="T59" fmla="*/ 2147483646 h 174"/>
                    <a:gd name="T60" fmla="*/ 2147483646 w 276"/>
                    <a:gd name="T61" fmla="*/ 1084556917 h 174"/>
                    <a:gd name="T62" fmla="*/ 2147483646 w 276"/>
                    <a:gd name="T63" fmla="*/ 578431773 h 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7" name="Freeform 24"/>
                <p:cNvSpPr/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138927781 w 8"/>
                    <a:gd name="T1" fmla="*/ 0 w 8"/>
                    <a:gd name="T2" fmla="*/ 0 w 8"/>
                    <a:gd name="T3" fmla="*/ 138927781 w 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8" name="Freeform 25"/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107745341 w 124"/>
                    <a:gd name="T1" fmla="*/ 361631083 h 56"/>
                    <a:gd name="T2" fmla="*/ 0 w 124"/>
                    <a:gd name="T3" fmla="*/ 470118281 h 56"/>
                    <a:gd name="T4" fmla="*/ 107745341 w 124"/>
                    <a:gd name="T5" fmla="*/ 397792065 h 56"/>
                    <a:gd name="T6" fmla="*/ 107745341 w 124"/>
                    <a:gd name="T7" fmla="*/ 361631083 h 56"/>
                    <a:gd name="T8" fmla="*/ 2101004479 w 124"/>
                    <a:gd name="T9" fmla="*/ 0 h 56"/>
                    <a:gd name="T10" fmla="*/ 2101004479 w 124"/>
                    <a:gd name="T11" fmla="*/ 108487199 h 56"/>
                    <a:gd name="T12" fmla="*/ 1382713508 w 124"/>
                    <a:gd name="T13" fmla="*/ 994482288 h 56"/>
                    <a:gd name="T14" fmla="*/ 1203140766 w 124"/>
                    <a:gd name="T15" fmla="*/ 1012562779 h 56"/>
                    <a:gd name="T16" fmla="*/ 1346795570 w 124"/>
                    <a:gd name="T17" fmla="*/ 1012562779 h 56"/>
                    <a:gd name="T18" fmla="*/ 1346795570 w 124"/>
                    <a:gd name="T19" fmla="*/ 1012562779 h 56"/>
                    <a:gd name="T20" fmla="*/ 2147483646 w 124"/>
                    <a:gd name="T21" fmla="*/ 72326217 h 56"/>
                    <a:gd name="T22" fmla="*/ 2147483646 w 124"/>
                    <a:gd name="T23" fmla="*/ 72326217 h 56"/>
                    <a:gd name="T24" fmla="*/ 2101004479 w 124"/>
                    <a:gd name="T25" fmla="*/ 0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9" name="Freeform 26"/>
                <p:cNvSpPr/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9060865 w 4"/>
                    <a:gd name="T1" fmla="*/ 0 h 2"/>
                    <a:gd name="T2" fmla="*/ 19060865 w 4"/>
                    <a:gd name="T3" fmla="*/ 0 h 2"/>
                    <a:gd name="T4" fmla="*/ 76239092 w 4"/>
                    <a:gd name="T5" fmla="*/ 31505922 h 2"/>
                    <a:gd name="T6" fmla="*/ 19060865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0" name="Freeform 27"/>
                <p:cNvSpPr/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2147483646 w 361"/>
                    <a:gd name="T1" fmla="*/ 1610139941 h 290"/>
                    <a:gd name="T2" fmla="*/ 2147483646 w 361"/>
                    <a:gd name="T3" fmla="*/ 814114840 h 290"/>
                    <a:gd name="T4" fmla="*/ 2147483646 w 361"/>
                    <a:gd name="T5" fmla="*/ 687473903 h 290"/>
                    <a:gd name="T6" fmla="*/ 2147483646 w 361"/>
                    <a:gd name="T7" fmla="*/ 1338768328 h 290"/>
                    <a:gd name="T8" fmla="*/ 2147483646 w 361"/>
                    <a:gd name="T9" fmla="*/ 1320678588 h 290"/>
                    <a:gd name="T10" fmla="*/ 2147483646 w 361"/>
                    <a:gd name="T11" fmla="*/ 1067396714 h 290"/>
                    <a:gd name="T12" fmla="*/ 2147483646 w 361"/>
                    <a:gd name="T13" fmla="*/ 1573956208 h 290"/>
                    <a:gd name="T14" fmla="*/ 2147483646 w 361"/>
                    <a:gd name="T15" fmla="*/ 2147483646 h 290"/>
                    <a:gd name="T16" fmla="*/ 2147483646 w 361"/>
                    <a:gd name="T17" fmla="*/ 2147483646 h 290"/>
                    <a:gd name="T18" fmla="*/ 2147483646 w 361"/>
                    <a:gd name="T19" fmla="*/ 2147483646 h 290"/>
                    <a:gd name="T20" fmla="*/ 2147483646 w 361"/>
                    <a:gd name="T21" fmla="*/ 2147483646 h 290"/>
                    <a:gd name="T22" fmla="*/ 2147483646 w 361"/>
                    <a:gd name="T23" fmla="*/ 2147483646 h 290"/>
                    <a:gd name="T24" fmla="*/ 2147483646 w 361"/>
                    <a:gd name="T25" fmla="*/ 2147483646 h 290"/>
                    <a:gd name="T26" fmla="*/ 2147483646 w 361"/>
                    <a:gd name="T27" fmla="*/ 2147483646 h 290"/>
                    <a:gd name="T28" fmla="*/ 2147483646 w 361"/>
                    <a:gd name="T29" fmla="*/ 2147483646 h 290"/>
                    <a:gd name="T30" fmla="*/ 2147483646 w 361"/>
                    <a:gd name="T31" fmla="*/ 2147483646 h 290"/>
                    <a:gd name="T32" fmla="*/ 2147483646 w 361"/>
                    <a:gd name="T33" fmla="*/ 2147483646 h 290"/>
                    <a:gd name="T34" fmla="*/ 1868960074 w 361"/>
                    <a:gd name="T35" fmla="*/ 2147483646 h 290"/>
                    <a:gd name="T36" fmla="*/ 1042304004 w 361"/>
                    <a:gd name="T37" fmla="*/ 2147483646 h 290"/>
                    <a:gd name="T38" fmla="*/ 1275926133 w 361"/>
                    <a:gd name="T39" fmla="*/ 2147483646 h 290"/>
                    <a:gd name="T40" fmla="*/ 1311866043 w 361"/>
                    <a:gd name="T41" fmla="*/ 2147483646 h 290"/>
                    <a:gd name="T42" fmla="*/ 593033941 w 361"/>
                    <a:gd name="T43" fmla="*/ 2147483646 h 290"/>
                    <a:gd name="T44" fmla="*/ 2147483646 w 361"/>
                    <a:gd name="T45" fmla="*/ 1646323673 h 290"/>
                    <a:gd name="T46" fmla="*/ 2147483646 w 361"/>
                    <a:gd name="T47" fmla="*/ 1610139941 h 290"/>
                    <a:gd name="T48" fmla="*/ 646948044 w 361"/>
                    <a:gd name="T49" fmla="*/ 2147483646 h 290"/>
                    <a:gd name="T50" fmla="*/ 1114188062 w 361"/>
                    <a:gd name="T51" fmla="*/ 2147483646 h 290"/>
                    <a:gd name="T52" fmla="*/ 1222012030 w 361"/>
                    <a:gd name="T53" fmla="*/ 2147483646 h 290"/>
                    <a:gd name="T54" fmla="*/ 1168102166 w 361"/>
                    <a:gd name="T55" fmla="*/ 2147483646 h 290"/>
                    <a:gd name="T56" fmla="*/ 1311866043 w 361"/>
                    <a:gd name="T57" fmla="*/ 2147483646 h 290"/>
                    <a:gd name="T58" fmla="*/ 2147483646 w 361"/>
                    <a:gd name="T59" fmla="*/ 2147483646 h 290"/>
                    <a:gd name="T60" fmla="*/ 2147483646 w 361"/>
                    <a:gd name="T61" fmla="*/ 2147483646 h 290"/>
                    <a:gd name="T62" fmla="*/ 2147483646 w 361"/>
                    <a:gd name="T63" fmla="*/ 2147483646 h 290"/>
                    <a:gd name="T64" fmla="*/ 2147483646 w 361"/>
                    <a:gd name="T65" fmla="*/ 2147483646 h 290"/>
                    <a:gd name="T66" fmla="*/ 2147483646 w 361"/>
                    <a:gd name="T67" fmla="*/ 2147483646 h 290"/>
                    <a:gd name="T68" fmla="*/ 2147483646 w 361"/>
                    <a:gd name="T69" fmla="*/ 2147483646 h 290"/>
                    <a:gd name="T70" fmla="*/ 2147483646 w 361"/>
                    <a:gd name="T71" fmla="*/ 2147483646 h 290"/>
                    <a:gd name="T72" fmla="*/ 2147483646 w 361"/>
                    <a:gd name="T73" fmla="*/ 2147483646 h 290"/>
                    <a:gd name="T74" fmla="*/ 2147483646 w 361"/>
                    <a:gd name="T75" fmla="*/ 2147483646 h 290"/>
                    <a:gd name="T76" fmla="*/ 2147483646 w 361"/>
                    <a:gd name="T77" fmla="*/ 2147483646 h 290"/>
                    <a:gd name="T78" fmla="*/ 2147483646 w 361"/>
                    <a:gd name="T79" fmla="*/ 2147483646 h 290"/>
                    <a:gd name="T80" fmla="*/ 2147483646 w 361"/>
                    <a:gd name="T81" fmla="*/ 2147483646 h 290"/>
                    <a:gd name="T82" fmla="*/ 2147483646 w 361"/>
                    <a:gd name="T83" fmla="*/ 976939510 h 290"/>
                    <a:gd name="T84" fmla="*/ 2147483646 w 361"/>
                    <a:gd name="T85" fmla="*/ 1320678588 h 290"/>
                    <a:gd name="T86" fmla="*/ 2147483646 w 361"/>
                    <a:gd name="T87" fmla="*/ 1302584595 h 290"/>
                    <a:gd name="T88" fmla="*/ 2147483646 w 361"/>
                    <a:gd name="T89" fmla="*/ 1646323673 h 290"/>
                    <a:gd name="T90" fmla="*/ 2147483646 w 361"/>
                    <a:gd name="T91" fmla="*/ 1610139941 h 29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1" name="Freeform 28"/>
                <p:cNvSpPr/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883697018 w 238"/>
                    <a:gd name="T1" fmla="*/ 54375380 h 154"/>
                    <a:gd name="T2" fmla="*/ 107638256 w 238"/>
                    <a:gd name="T3" fmla="*/ 1341277825 h 154"/>
                    <a:gd name="T4" fmla="*/ 2147483646 w 238"/>
                    <a:gd name="T5" fmla="*/ 2147483646 h 154"/>
                    <a:gd name="T6" fmla="*/ 2147483646 w 238"/>
                    <a:gd name="T7" fmla="*/ 1812536795 h 154"/>
                    <a:gd name="T8" fmla="*/ 2147483646 w 238"/>
                    <a:gd name="T9" fmla="*/ 163130398 h 154"/>
                    <a:gd name="T10" fmla="*/ 1883697018 w 238"/>
                    <a:gd name="T11" fmla="*/ 54375380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2" name="Freeform 29"/>
                <p:cNvSpPr/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941536704 w 240"/>
                    <a:gd name="T1" fmla="*/ 72487003 h 157"/>
                    <a:gd name="T2" fmla="*/ 89886940 w 240"/>
                    <a:gd name="T3" fmla="*/ 1485958019 h 157"/>
                    <a:gd name="T4" fmla="*/ 1905581928 w 240"/>
                    <a:gd name="T5" fmla="*/ 2147483646 h 157"/>
                    <a:gd name="T6" fmla="*/ 2147483646 w 240"/>
                    <a:gd name="T7" fmla="*/ 1848388777 h 157"/>
                    <a:gd name="T8" fmla="*/ 2147483646 w 240"/>
                    <a:gd name="T9" fmla="*/ 416791753 h 157"/>
                    <a:gd name="T10" fmla="*/ 1941536704 w 240"/>
                    <a:gd name="T11" fmla="*/ 72487003 h 157"/>
                    <a:gd name="T12" fmla="*/ 1905581928 w 240"/>
                    <a:gd name="T13" fmla="*/ 108730504 h 157"/>
                    <a:gd name="T14" fmla="*/ 2147483646 w 240"/>
                    <a:gd name="T15" fmla="*/ 1467836268 h 157"/>
                    <a:gd name="T16" fmla="*/ 1833672376 w 240"/>
                    <a:gd name="T17" fmla="*/ 2147483646 h 157"/>
                    <a:gd name="T18" fmla="*/ 215724416 w 240"/>
                    <a:gd name="T19" fmla="*/ 1703414771 h 157"/>
                    <a:gd name="T20" fmla="*/ 1923559316 w 240"/>
                    <a:gd name="T21" fmla="*/ 108730504 h 157"/>
                    <a:gd name="T22" fmla="*/ 1941536704 w 240"/>
                    <a:gd name="T23" fmla="*/ 72487003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3" name="Freeform 30"/>
                <p:cNvSpPr/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53909250 w 182"/>
                    <a:gd name="T1" fmla="*/ 309438179 h 32"/>
                    <a:gd name="T2" fmla="*/ 2147483646 w 182"/>
                    <a:gd name="T3" fmla="*/ 36405245 h 32"/>
                    <a:gd name="T4" fmla="*/ 2147483646 w 182"/>
                    <a:gd name="T5" fmla="*/ 18200489 h 32"/>
                    <a:gd name="T6" fmla="*/ 125792488 w 182"/>
                    <a:gd name="T7" fmla="*/ 254832445 h 32"/>
                    <a:gd name="T8" fmla="*/ 53909250 w 182"/>
                    <a:gd name="T9" fmla="*/ 309438179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4" name="Freeform 31"/>
                <p:cNvSpPr/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465950300 h 51"/>
                    <a:gd name="T2" fmla="*/ 2147483646 w 219"/>
                    <a:gd name="T3" fmla="*/ 17919700 h 51"/>
                    <a:gd name="T4" fmla="*/ 2147483646 w 219"/>
                    <a:gd name="T5" fmla="*/ 17919700 h 51"/>
                    <a:gd name="T6" fmla="*/ 107897431 w 219"/>
                    <a:gd name="T7" fmla="*/ 430106667 h 51"/>
                    <a:gd name="T8" fmla="*/ 0 w 219"/>
                    <a:gd name="T9" fmla="*/ 46595030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5" name="Freeform 32"/>
                <p:cNvSpPr/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71928794 w 219"/>
                    <a:gd name="T1" fmla="*/ 612094177 h 55"/>
                    <a:gd name="T2" fmla="*/ 2147483646 w 219"/>
                    <a:gd name="T3" fmla="*/ 90014474 h 55"/>
                    <a:gd name="T4" fmla="*/ 2147483646 w 219"/>
                    <a:gd name="T5" fmla="*/ 36005789 h 55"/>
                    <a:gd name="T6" fmla="*/ 125877510 w 219"/>
                    <a:gd name="T7" fmla="*/ 540082598 h 55"/>
                    <a:gd name="T8" fmla="*/ 71928794 w 219"/>
                    <a:gd name="T9" fmla="*/ 61209417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6" name="Freeform 33"/>
                <p:cNvSpPr/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490615883 w 54"/>
                    <a:gd name="T1" fmla="*/ 54245771 h 140"/>
                    <a:gd name="T2" fmla="*/ 854035845 w 54"/>
                    <a:gd name="T3" fmla="*/ 2147483646 h 140"/>
                    <a:gd name="T4" fmla="*/ 926719837 w 54"/>
                    <a:gd name="T5" fmla="*/ 2147483646 h 140"/>
                    <a:gd name="T6" fmla="*/ 581471939 w 54"/>
                    <a:gd name="T7" fmla="*/ 54245771 h 140"/>
                    <a:gd name="T8" fmla="*/ 490615883 w 54"/>
                    <a:gd name="T9" fmla="*/ 54245771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7" name="Freeform 34"/>
                <p:cNvSpPr/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82424783 w 42"/>
                    <a:gd name="T1" fmla="*/ 72503345 h 154"/>
                    <a:gd name="T2" fmla="*/ 638493146 w 42"/>
                    <a:gd name="T3" fmla="*/ 2147483646 h 154"/>
                    <a:gd name="T4" fmla="*/ 729707673 w 42"/>
                    <a:gd name="T5" fmla="*/ 2147483646 h 154"/>
                    <a:gd name="T6" fmla="*/ 291881361 w 42"/>
                    <a:gd name="T7" fmla="*/ 54375380 h 154"/>
                    <a:gd name="T8" fmla="*/ 182424783 w 42"/>
                    <a:gd name="T9" fmla="*/ 72503345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8" name="Freeform 35"/>
                <p:cNvSpPr/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158927426 w 34"/>
                    <a:gd name="T1" fmla="*/ 54223107 h 146"/>
                    <a:gd name="T2" fmla="*/ 494439949 w 34"/>
                    <a:gd name="T3" fmla="*/ 2147483646 h 146"/>
                    <a:gd name="T4" fmla="*/ 600390165 w 34"/>
                    <a:gd name="T5" fmla="*/ 2147483646 h 146"/>
                    <a:gd name="T6" fmla="*/ 247219974 w 34"/>
                    <a:gd name="T7" fmla="*/ 36150155 h 146"/>
                    <a:gd name="T8" fmla="*/ 158927426 w 34"/>
                    <a:gd name="T9" fmla="*/ 54223107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9" name="Freeform 36"/>
                <p:cNvSpPr/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54315389 h 122"/>
                    <a:gd name="T2" fmla="*/ 523233856 w 37"/>
                    <a:gd name="T3" fmla="*/ 2147483646 h 122"/>
                    <a:gd name="T4" fmla="*/ 631489429 w 37"/>
                    <a:gd name="T5" fmla="*/ 2118312932 h 122"/>
                    <a:gd name="T6" fmla="*/ 108255573 w 37"/>
                    <a:gd name="T7" fmla="*/ 54315389 h 122"/>
                    <a:gd name="T8" fmla="*/ 0 w 37"/>
                    <a:gd name="T9" fmla="*/ 54315389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0" name="Freeform 37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1" name="Freeform 38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2" name="Freeform 39"/>
                <p:cNvSpPr/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147483646 w 209"/>
                    <a:gd name="T1" fmla="*/ 0 h 133"/>
                    <a:gd name="T2" fmla="*/ 2147483646 w 209"/>
                    <a:gd name="T3" fmla="*/ 18055055 h 133"/>
                    <a:gd name="T4" fmla="*/ 0 w 209"/>
                    <a:gd name="T5" fmla="*/ 2058395279 h 133"/>
                    <a:gd name="T6" fmla="*/ 53891219 w 209"/>
                    <a:gd name="T7" fmla="*/ 2147483646 h 133"/>
                    <a:gd name="T8" fmla="*/ 2147483646 w 209"/>
                    <a:gd name="T9" fmla="*/ 2147483646 h 133"/>
                    <a:gd name="T10" fmla="*/ 2147483646 w 209"/>
                    <a:gd name="T11" fmla="*/ 0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3" name="Freeform 40"/>
                <p:cNvSpPr/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162765912 h 137"/>
                    <a:gd name="T2" fmla="*/ 413942125 w 235"/>
                    <a:gd name="T3" fmla="*/ 2147483646 h 137"/>
                    <a:gd name="T4" fmla="*/ 449938383 w 235"/>
                    <a:gd name="T5" fmla="*/ 2147483646 h 137"/>
                    <a:gd name="T6" fmla="*/ 2147483646 w 235"/>
                    <a:gd name="T7" fmla="*/ 2147483646 h 137"/>
                    <a:gd name="T8" fmla="*/ 2147483646 w 235"/>
                    <a:gd name="T9" fmla="*/ 2147483646 h 137"/>
                    <a:gd name="T10" fmla="*/ 2147483646 w 235"/>
                    <a:gd name="T11" fmla="*/ 36168785 h 137"/>
                    <a:gd name="T12" fmla="*/ 2147483646 w 235"/>
                    <a:gd name="T13" fmla="*/ 54255304 h 137"/>
                    <a:gd name="T14" fmla="*/ 2147483646 w 235"/>
                    <a:gd name="T15" fmla="*/ 2147483646 h 137"/>
                    <a:gd name="T16" fmla="*/ 2147483646 w 235"/>
                    <a:gd name="T17" fmla="*/ 2147483646 h 137"/>
                    <a:gd name="T18" fmla="*/ 2147483646 w 235"/>
                    <a:gd name="T19" fmla="*/ 2147483646 h 137"/>
                    <a:gd name="T20" fmla="*/ 2147483646 w 235"/>
                    <a:gd name="T21" fmla="*/ 2147483646 h 137"/>
                    <a:gd name="T22" fmla="*/ 2147483646 w 235"/>
                    <a:gd name="T23" fmla="*/ 2147483646 h 137"/>
                    <a:gd name="T24" fmla="*/ 899872524 w 235"/>
                    <a:gd name="T25" fmla="*/ 2147483646 h 137"/>
                    <a:gd name="T26" fmla="*/ 539922666 w 235"/>
                    <a:gd name="T27" fmla="*/ 2147483646 h 137"/>
                    <a:gd name="T28" fmla="*/ 521926658 w 235"/>
                    <a:gd name="T29" fmla="*/ 2147483646 h 137"/>
                    <a:gd name="T30" fmla="*/ 485930399 w 235"/>
                    <a:gd name="T31" fmla="*/ 2147483646 h 137"/>
                    <a:gd name="T32" fmla="*/ 107984533 w 235"/>
                    <a:gd name="T33" fmla="*/ 144679393 h 137"/>
                    <a:gd name="T34" fmla="*/ 0 w 235"/>
                    <a:gd name="T35" fmla="*/ 162765912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4" name="Freeform 41"/>
                <p:cNvSpPr/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271311944 h 81"/>
                    <a:gd name="T2" fmla="*/ 2147483646 w 282"/>
                    <a:gd name="T3" fmla="*/ 0 h 81"/>
                    <a:gd name="T4" fmla="*/ 2147483646 w 282"/>
                    <a:gd name="T5" fmla="*/ 976725551 h 81"/>
                    <a:gd name="T6" fmla="*/ 107813824 w 282"/>
                    <a:gd name="T7" fmla="*/ 1085247776 h 81"/>
                    <a:gd name="T8" fmla="*/ 0 w 282"/>
                    <a:gd name="T9" fmla="*/ 271311944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5" name="Freeform 42"/>
                <p:cNvSpPr/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7968473 w 288"/>
                    <a:gd name="T1" fmla="*/ 308526887 h 79"/>
                    <a:gd name="T2" fmla="*/ 2084266612 w 288"/>
                    <a:gd name="T3" fmla="*/ 490012540 h 79"/>
                    <a:gd name="T4" fmla="*/ 2147483646 w 288"/>
                    <a:gd name="T5" fmla="*/ 290378748 h 79"/>
                    <a:gd name="T6" fmla="*/ 2147483646 w 288"/>
                    <a:gd name="T7" fmla="*/ 54444418 h 79"/>
                    <a:gd name="T8" fmla="*/ 2147483646 w 288"/>
                    <a:gd name="T9" fmla="*/ 635201914 h 79"/>
                    <a:gd name="T10" fmla="*/ 2147483646 w 288"/>
                    <a:gd name="T11" fmla="*/ 871136244 h 79"/>
                    <a:gd name="T12" fmla="*/ 2147483646 w 288"/>
                    <a:gd name="T13" fmla="*/ 998177479 h 79"/>
                    <a:gd name="T14" fmla="*/ 2147483646 w 288"/>
                    <a:gd name="T15" fmla="*/ 1034473758 h 79"/>
                    <a:gd name="T16" fmla="*/ 2147483646 w 288"/>
                    <a:gd name="T17" fmla="*/ 1179663132 h 79"/>
                    <a:gd name="T18" fmla="*/ 1365553110 w 288"/>
                    <a:gd name="T19" fmla="*/ 1215959410 h 79"/>
                    <a:gd name="T20" fmla="*/ 305451331 w 288"/>
                    <a:gd name="T21" fmla="*/ 1107070575 h 79"/>
                    <a:gd name="T22" fmla="*/ 125775075 w 288"/>
                    <a:gd name="T23" fmla="*/ 272230609 h 79"/>
                    <a:gd name="T24" fmla="*/ 17968473 w 288"/>
                    <a:gd name="T25" fmla="*/ 308526887 h 79"/>
                    <a:gd name="T26" fmla="*/ 125775075 w 288"/>
                    <a:gd name="T27" fmla="*/ 1125218714 h 79"/>
                    <a:gd name="T28" fmla="*/ 143743548 w 288"/>
                    <a:gd name="T29" fmla="*/ 1143366853 h 79"/>
                    <a:gd name="T30" fmla="*/ 2147483646 w 288"/>
                    <a:gd name="T31" fmla="*/ 1016325618 h 79"/>
                    <a:gd name="T32" fmla="*/ 2147483646 w 288"/>
                    <a:gd name="T33" fmla="*/ 998177479 h 79"/>
                    <a:gd name="T34" fmla="*/ 2147483646 w 288"/>
                    <a:gd name="T35" fmla="*/ 0 h 79"/>
                    <a:gd name="T36" fmla="*/ 2147483646 w 288"/>
                    <a:gd name="T37" fmla="*/ 0 h 79"/>
                    <a:gd name="T38" fmla="*/ 107806601 w 288"/>
                    <a:gd name="T39" fmla="*/ 272230609 h 79"/>
                    <a:gd name="T40" fmla="*/ 17968473 w 288"/>
                    <a:gd name="T41" fmla="*/ 308526887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6" name="Freeform 43"/>
                <p:cNvSpPr/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1397846667 w 84"/>
                    <a:gd name="T1" fmla="*/ 509199111 h 51"/>
                    <a:gd name="T2" fmla="*/ 448026367 w 84"/>
                    <a:gd name="T3" fmla="*/ 36371670 h 51"/>
                    <a:gd name="T4" fmla="*/ 17919700 w 84"/>
                    <a:gd name="T5" fmla="*/ 272785390 h 51"/>
                    <a:gd name="T6" fmla="*/ 430106667 w 84"/>
                    <a:gd name="T7" fmla="*/ 781984501 h 51"/>
                    <a:gd name="T8" fmla="*/ 1433690300 w 84"/>
                    <a:gd name="T9" fmla="*/ 727429128 h 51"/>
                    <a:gd name="T10" fmla="*/ 1397846667 w 84"/>
                    <a:gd name="T11" fmla="*/ 691057459 h 51"/>
                    <a:gd name="T12" fmla="*/ 125446367 w 84"/>
                    <a:gd name="T13" fmla="*/ 345528729 h 51"/>
                    <a:gd name="T14" fmla="*/ 716843033 w 84"/>
                    <a:gd name="T15" fmla="*/ 181858348 h 51"/>
                    <a:gd name="T16" fmla="*/ 1308239700 w 84"/>
                    <a:gd name="T17" fmla="*/ 545570780 h 51"/>
                    <a:gd name="T18" fmla="*/ 1397846667 w 84"/>
                    <a:gd name="T19" fmla="*/ 509199111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7" name="Freeform 44"/>
                <p:cNvSpPr/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651380664 w 78"/>
                    <a:gd name="T1" fmla="*/ 541128692 h 77"/>
                    <a:gd name="T2" fmla="*/ 1158008179 w 78"/>
                    <a:gd name="T3" fmla="*/ 288601686 h 77"/>
                    <a:gd name="T4" fmla="*/ 597099297 w 78"/>
                    <a:gd name="T5" fmla="*/ 1388900657 h 77"/>
                    <a:gd name="T6" fmla="*/ 90467528 w 78"/>
                    <a:gd name="T7" fmla="*/ 414867313 h 77"/>
                    <a:gd name="T8" fmla="*/ 651380664 w 78"/>
                    <a:gd name="T9" fmla="*/ 54112869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8" name="Freeform 45"/>
                <p:cNvSpPr/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578605480 w 56"/>
                    <a:gd name="T1" fmla="*/ 837305603 h 48"/>
                    <a:gd name="T2" fmla="*/ 289304866 w 56"/>
                    <a:gd name="T3" fmla="*/ 709889069 h 48"/>
                    <a:gd name="T4" fmla="*/ 325465848 w 56"/>
                    <a:gd name="T5" fmla="*/ 109216000 h 48"/>
                    <a:gd name="T6" fmla="*/ 687096931 w 56"/>
                    <a:gd name="T7" fmla="*/ 163821867 h 48"/>
                    <a:gd name="T8" fmla="*/ 741342656 w 56"/>
                    <a:gd name="T9" fmla="*/ 473260802 h 48"/>
                    <a:gd name="T10" fmla="*/ 542444498 w 56"/>
                    <a:gd name="T11" fmla="*/ 600677335 h 48"/>
                    <a:gd name="T12" fmla="*/ 433957299 w 56"/>
                    <a:gd name="T13" fmla="*/ 473260802 h 48"/>
                    <a:gd name="T14" fmla="*/ 433957299 w 56"/>
                    <a:gd name="T15" fmla="*/ 327643734 h 48"/>
                    <a:gd name="T16" fmla="*/ 560524989 w 56"/>
                    <a:gd name="T17" fmla="*/ 327643734 h 48"/>
                    <a:gd name="T18" fmla="*/ 596690223 w 56"/>
                    <a:gd name="T19" fmla="*/ 436855468 h 48"/>
                    <a:gd name="T20" fmla="*/ 524364007 w 56"/>
                    <a:gd name="T21" fmla="*/ 491461335 h 48"/>
                    <a:gd name="T22" fmla="*/ 578605480 w 56"/>
                    <a:gd name="T23" fmla="*/ 218427734 h 48"/>
                    <a:gd name="T24" fmla="*/ 325465848 w 56"/>
                    <a:gd name="T25" fmla="*/ 455056002 h 48"/>
                    <a:gd name="T26" fmla="*/ 831749364 w 56"/>
                    <a:gd name="T27" fmla="*/ 218427734 h 48"/>
                    <a:gd name="T28" fmla="*/ 452037790 w 56"/>
                    <a:gd name="T29" fmla="*/ 18200534 h 48"/>
                    <a:gd name="T30" fmla="*/ 72326217 w 56"/>
                    <a:gd name="T31" fmla="*/ 418654935 h 48"/>
                    <a:gd name="T32" fmla="*/ 488198772 w 56"/>
                    <a:gd name="T33" fmla="*/ 873710936 h 48"/>
                    <a:gd name="T34" fmla="*/ 578605480 w 56"/>
                    <a:gd name="T35" fmla="*/ 837305603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9" name="Freeform 46"/>
                <p:cNvSpPr/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342355467 w 46"/>
                    <a:gd name="T1" fmla="*/ 72882456 h 45"/>
                    <a:gd name="T2" fmla="*/ 558579525 w 46"/>
                    <a:gd name="T3" fmla="*/ 255097133 h 45"/>
                    <a:gd name="T4" fmla="*/ 414432983 w 46"/>
                    <a:gd name="T5" fmla="*/ 728845901 h 45"/>
                    <a:gd name="T6" fmla="*/ 108112029 w 46"/>
                    <a:gd name="T7" fmla="*/ 455530289 h 45"/>
                    <a:gd name="T8" fmla="*/ 378394225 w 46"/>
                    <a:gd name="T9" fmla="*/ 382643565 h 45"/>
                    <a:gd name="T10" fmla="*/ 414432983 w 46"/>
                    <a:gd name="T11" fmla="*/ 510189997 h 45"/>
                    <a:gd name="T12" fmla="*/ 342355467 w 46"/>
                    <a:gd name="T13" fmla="*/ 546635493 h 45"/>
                    <a:gd name="T14" fmla="*/ 288301575 w 46"/>
                    <a:gd name="T15" fmla="*/ 473748769 h 45"/>
                    <a:gd name="T16" fmla="*/ 360374846 w 46"/>
                    <a:gd name="T17" fmla="*/ 400866313 h 45"/>
                    <a:gd name="T18" fmla="*/ 234243438 w 46"/>
                    <a:gd name="T19" fmla="*/ 601299469 h 45"/>
                    <a:gd name="T20" fmla="*/ 522545012 w 46"/>
                    <a:gd name="T21" fmla="*/ 491971517 h 45"/>
                    <a:gd name="T22" fmla="*/ 252262817 w 46"/>
                    <a:gd name="T23" fmla="*/ 255097133 h 45"/>
                    <a:gd name="T24" fmla="*/ 18019379 w 46"/>
                    <a:gd name="T25" fmla="*/ 528412745 h 45"/>
                    <a:gd name="T26" fmla="*/ 270282196 w 46"/>
                    <a:gd name="T27" fmla="*/ 783509878 h 45"/>
                    <a:gd name="T28" fmla="*/ 648676421 w 46"/>
                    <a:gd name="T29" fmla="*/ 637740697 h 45"/>
                    <a:gd name="T30" fmla="*/ 432448117 w 46"/>
                    <a:gd name="T31" fmla="*/ 18222748 h 45"/>
                    <a:gd name="T32" fmla="*/ 342355467 w 46"/>
                    <a:gd name="T33" fmla="*/ 72882456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0" name="Freeform 47"/>
                <p:cNvSpPr/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1082961465 w 105"/>
                    <a:gd name="T1" fmla="*/ 126707519 h 100"/>
                    <a:gd name="T2" fmla="*/ 1534198595 w 105"/>
                    <a:gd name="T3" fmla="*/ 1303255458 h 100"/>
                    <a:gd name="T4" fmla="*/ 108297421 w 105"/>
                    <a:gd name="T5" fmla="*/ 995544491 h 100"/>
                    <a:gd name="T6" fmla="*/ 1082961465 w 105"/>
                    <a:gd name="T7" fmla="*/ 126707519 h 1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1" name="Freeform 48"/>
                <p:cNvSpPr/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1154512308 w 114"/>
                    <a:gd name="T1" fmla="*/ 144898961 h 94"/>
                    <a:gd name="T2" fmla="*/ 1713728212 w 114"/>
                    <a:gd name="T3" fmla="*/ 1068622923 h 94"/>
                    <a:gd name="T4" fmla="*/ 721571785 w 114"/>
                    <a:gd name="T5" fmla="*/ 1521428453 h 94"/>
                    <a:gd name="T6" fmla="*/ 270588889 w 114"/>
                    <a:gd name="T7" fmla="*/ 742603452 h 94"/>
                    <a:gd name="T8" fmla="*/ 1172550435 w 114"/>
                    <a:gd name="T9" fmla="*/ 144898961 h 94"/>
                    <a:gd name="T10" fmla="*/ 1244707188 w 114"/>
                    <a:gd name="T11" fmla="*/ 90560255 h 94"/>
                    <a:gd name="T12" fmla="*/ 270588889 w 114"/>
                    <a:gd name="T13" fmla="*/ 434692628 h 94"/>
                    <a:gd name="T14" fmla="*/ 649410784 w 114"/>
                    <a:gd name="T15" fmla="*/ 1557654257 h 94"/>
                    <a:gd name="T16" fmla="*/ 1623533331 w 114"/>
                    <a:gd name="T17" fmla="*/ 1394646649 h 94"/>
                    <a:gd name="T18" fmla="*/ 1244707188 w 114"/>
                    <a:gd name="T19" fmla="*/ 90560255 h 94"/>
                    <a:gd name="T20" fmla="*/ 1154512308 w 114"/>
                    <a:gd name="T21" fmla="*/ 144898961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2" name="Freeform 49"/>
                <p:cNvSpPr/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52098960 h 8"/>
                    <a:gd name="T2" fmla="*/ 121556859 w 16"/>
                    <a:gd name="T3" fmla="*/ 138927781 h 8"/>
                    <a:gd name="T4" fmla="*/ 260482556 w 16"/>
                    <a:gd name="T5" fmla="*/ 86828821 h 8"/>
                    <a:gd name="T6" fmla="*/ 138925697 w 16"/>
                    <a:gd name="T7" fmla="*/ 0 h 8"/>
                    <a:gd name="T8" fmla="*/ 0 w 16"/>
                    <a:gd name="T9" fmla="*/ 5209896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3" name="Freeform 50"/>
                <p:cNvSpPr/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53763333 h 9"/>
                    <a:gd name="T2" fmla="*/ 127417156 w 16"/>
                    <a:gd name="T3" fmla="*/ 143370300 h 9"/>
                    <a:gd name="T4" fmla="*/ 273039201 w 16"/>
                    <a:gd name="T5" fmla="*/ 89606967 h 9"/>
                    <a:gd name="T6" fmla="*/ 145622045 w 16"/>
                    <a:gd name="T7" fmla="*/ 17919700 h 9"/>
                    <a:gd name="T8" fmla="*/ 0 w 16"/>
                    <a:gd name="T9" fmla="*/ 5376333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4" name="Freeform 51"/>
                <p:cNvSpPr/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971714453 w 61"/>
                    <a:gd name="T1" fmla="*/ 199734488 h 38"/>
                    <a:gd name="T2" fmla="*/ 161951702 w 61"/>
                    <a:gd name="T3" fmla="*/ 54474979 h 38"/>
                    <a:gd name="T4" fmla="*/ 53983901 w 61"/>
                    <a:gd name="T5" fmla="*/ 72631885 h 38"/>
                    <a:gd name="T6" fmla="*/ 1079682254 w 61"/>
                    <a:gd name="T7" fmla="*/ 181577582 h 38"/>
                    <a:gd name="T8" fmla="*/ 971714453 w 61"/>
                    <a:gd name="T9" fmla="*/ 19973448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5" name="Freeform 52"/>
                <p:cNvSpPr/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87581017 w 11"/>
                    <a:gd name="T1" fmla="*/ 17364931 h 8"/>
                    <a:gd name="T2" fmla="*/ 87581017 w 11"/>
                    <a:gd name="T3" fmla="*/ 138927781 h 8"/>
                    <a:gd name="T4" fmla="*/ 87581017 w 11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6" name="Freeform 53"/>
                <p:cNvSpPr/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68145025 w 10"/>
                    <a:gd name="T1" fmla="*/ 17364931 h 8"/>
                    <a:gd name="T2" fmla="*/ 85183345 w 10"/>
                    <a:gd name="T3" fmla="*/ 121562850 h 8"/>
                    <a:gd name="T4" fmla="*/ 68145025 w 10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7" name="Freeform 54"/>
                <p:cNvSpPr/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97133633 w 18"/>
                    <a:gd name="T1" fmla="*/ 35843633 h 27"/>
                    <a:gd name="T2" fmla="*/ 17919700 w 18"/>
                    <a:gd name="T3" fmla="*/ 430106667 h 27"/>
                    <a:gd name="T4" fmla="*/ 125446367 w 18"/>
                    <a:gd name="T5" fmla="*/ 448026367 h 27"/>
                    <a:gd name="T6" fmla="*/ 304660300 w 18"/>
                    <a:gd name="T7" fmla="*/ 53763333 h 27"/>
                    <a:gd name="T8" fmla="*/ 197133633 w 18"/>
                    <a:gd name="T9" fmla="*/ 35843633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8" name="Freeform 55"/>
                <p:cNvSpPr/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397797988 w 28"/>
                    <a:gd name="T1" fmla="*/ 18746932 h 11"/>
                    <a:gd name="T2" fmla="*/ 36165386 w 28"/>
                    <a:gd name="T3" fmla="*/ 168705068 h 11"/>
                    <a:gd name="T4" fmla="*/ 18080567 w 28"/>
                    <a:gd name="T5" fmla="*/ 206194602 h 11"/>
                    <a:gd name="T6" fmla="*/ 90407087 w 28"/>
                    <a:gd name="T7" fmla="*/ 187447670 h 11"/>
                    <a:gd name="T8" fmla="*/ 470124508 w 28"/>
                    <a:gd name="T9" fmla="*/ 18746932 h 11"/>
                    <a:gd name="T10" fmla="*/ 470124508 w 28"/>
                    <a:gd name="T11" fmla="*/ 0 h 11"/>
                    <a:gd name="T12" fmla="*/ 397797988 w 28"/>
                    <a:gd name="T13" fmla="*/ 18746932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9" name="Freeform 56"/>
                <p:cNvSpPr/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8371082 w 10"/>
                    <a:gd name="T1" fmla="*/ 72326520 h 28"/>
                    <a:gd name="T2" fmla="*/ 73488614 w 10"/>
                    <a:gd name="T3" fmla="*/ 452039689 h 28"/>
                    <a:gd name="T4" fmla="*/ 183723677 w 10"/>
                    <a:gd name="T5" fmla="*/ 433959122 h 28"/>
                    <a:gd name="T6" fmla="*/ 128606145 w 10"/>
                    <a:gd name="T7" fmla="*/ 54245953 h 28"/>
                    <a:gd name="T8" fmla="*/ 18371082 w 10"/>
                    <a:gd name="T9" fmla="*/ 7232652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0" name="Freeform 57"/>
                <p:cNvSpPr/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8123791 w 22"/>
                    <a:gd name="T1" fmla="*/ 53180903 h 23"/>
                    <a:gd name="T2" fmla="*/ 271882402 w 22"/>
                    <a:gd name="T3" fmla="*/ 389996098 h 23"/>
                    <a:gd name="T4" fmla="*/ 380637917 w 22"/>
                    <a:gd name="T5" fmla="*/ 336815195 h 23"/>
                    <a:gd name="T6" fmla="*/ 126879306 w 22"/>
                    <a:gd name="T7" fmla="*/ 17725564 h 23"/>
                    <a:gd name="T8" fmla="*/ 18123791 w 22"/>
                    <a:gd name="T9" fmla="*/ 5318090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1" name="Freeform 58"/>
                <p:cNvSpPr/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649203646 w 40"/>
                    <a:gd name="T1" fmla="*/ 0 h 7"/>
                    <a:gd name="T2" fmla="*/ 90167527 w 40"/>
                    <a:gd name="T3" fmla="*/ 49989921 h 7"/>
                    <a:gd name="T4" fmla="*/ 72132323 w 40"/>
                    <a:gd name="T5" fmla="*/ 116647232 h 7"/>
                    <a:gd name="T6" fmla="*/ 649203646 w 40"/>
                    <a:gd name="T7" fmla="*/ 66657311 h 7"/>
                    <a:gd name="T8" fmla="*/ 649203646 w 4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2" name="Freeform 59"/>
                <p:cNvSpPr/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465950300 w 27"/>
                    <a:gd name="T1" fmla="*/ 272368054 h 19"/>
                    <a:gd name="T2" fmla="*/ 125446367 w 27"/>
                    <a:gd name="T3" fmla="*/ 18157018 h 19"/>
                    <a:gd name="T4" fmla="*/ 17919700 w 27"/>
                    <a:gd name="T5" fmla="*/ 72632333 h 19"/>
                    <a:gd name="T6" fmla="*/ 358423633 w 27"/>
                    <a:gd name="T7" fmla="*/ 308686352 h 19"/>
                    <a:gd name="T8" fmla="*/ 465950300 w 27"/>
                    <a:gd name="T9" fmla="*/ 272368054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3" name="Freeform 60"/>
                <p:cNvSpPr/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116647232 w 7"/>
                    <a:gd name="T1" fmla="*/ 358423633 h 24"/>
                    <a:gd name="T2" fmla="*/ 99983925 w 7"/>
                    <a:gd name="T3" fmla="*/ 53763333 h 24"/>
                    <a:gd name="T4" fmla="*/ 0 w 7"/>
                    <a:gd name="T5" fmla="*/ 53763333 h 24"/>
                    <a:gd name="T6" fmla="*/ 16663307 w 7"/>
                    <a:gd name="T7" fmla="*/ 376343333 h 24"/>
                    <a:gd name="T8" fmla="*/ 116647232 w 7"/>
                    <a:gd name="T9" fmla="*/ 35842363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4" name="Freeform 61"/>
                <p:cNvSpPr/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110233778 w 20"/>
                    <a:gd name="T1" fmla="*/ 452039689 h 28"/>
                    <a:gd name="T2" fmla="*/ 349067914 w 20"/>
                    <a:gd name="T3" fmla="*/ 18080567 h 28"/>
                    <a:gd name="T4" fmla="*/ 257209290 w 20"/>
                    <a:gd name="T5" fmla="*/ 36165386 h 28"/>
                    <a:gd name="T6" fmla="*/ 0 w 20"/>
                    <a:gd name="T7" fmla="*/ 470124508 h 28"/>
                    <a:gd name="T8" fmla="*/ 110233778 w 20"/>
                    <a:gd name="T9" fmla="*/ 452039689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5" name="Freeform 62"/>
                <p:cNvSpPr/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126371134 w 34"/>
                    <a:gd name="T1" fmla="*/ 304660300 h 18"/>
                    <a:gd name="T2" fmla="*/ 559649662 w 34"/>
                    <a:gd name="T3" fmla="*/ 53763333 h 18"/>
                    <a:gd name="T4" fmla="*/ 487439407 w 34"/>
                    <a:gd name="T5" fmla="*/ 17919700 h 18"/>
                    <a:gd name="T6" fmla="*/ 54160878 w 34"/>
                    <a:gd name="T7" fmla="*/ 250896967 h 18"/>
                    <a:gd name="T8" fmla="*/ 126371134 w 34"/>
                    <a:gd name="T9" fmla="*/ 30466030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6" name="Freeform 63"/>
                <p:cNvSpPr/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7766661 w 29"/>
                    <a:gd name="T1" fmla="*/ 37489534 h 11"/>
                    <a:gd name="T2" fmla="*/ 390874973 w 29"/>
                    <a:gd name="T3" fmla="*/ 187447670 h 11"/>
                    <a:gd name="T4" fmla="*/ 461945832 w 29"/>
                    <a:gd name="T5" fmla="*/ 187447670 h 11"/>
                    <a:gd name="T6" fmla="*/ 497479154 w 29"/>
                    <a:gd name="T7" fmla="*/ 149958136 h 11"/>
                    <a:gd name="T8" fmla="*/ 106604181 w 29"/>
                    <a:gd name="T9" fmla="*/ 0 h 11"/>
                    <a:gd name="T10" fmla="*/ 35533322 w 29"/>
                    <a:gd name="T11" fmla="*/ 18746932 h 11"/>
                    <a:gd name="T12" fmla="*/ 17766661 w 29"/>
                    <a:gd name="T13" fmla="*/ 37489534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7" name="Freeform 64"/>
                <p:cNvSpPr/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641735826 w 47"/>
                    <a:gd name="T1" fmla="*/ 0 h 67"/>
                    <a:gd name="T2" fmla="*/ 570433252 w 47"/>
                    <a:gd name="T3" fmla="*/ 0 h 67"/>
                    <a:gd name="T4" fmla="*/ 160435012 w 47"/>
                    <a:gd name="T5" fmla="*/ 413724363 h 67"/>
                    <a:gd name="T6" fmla="*/ 124783725 w 47"/>
                    <a:gd name="T7" fmla="*/ 1079285004 h 67"/>
                    <a:gd name="T8" fmla="*/ 285214515 w 47"/>
                    <a:gd name="T9" fmla="*/ 1205203143 h 67"/>
                    <a:gd name="T10" fmla="*/ 285214515 w 47"/>
                    <a:gd name="T11" fmla="*/ 1205203143 h 67"/>
                    <a:gd name="T12" fmla="*/ 338695667 w 47"/>
                    <a:gd name="T13" fmla="*/ 1187216049 h 67"/>
                    <a:gd name="T14" fmla="*/ 356521311 w 47"/>
                    <a:gd name="T15" fmla="*/ 953371106 h 67"/>
                    <a:gd name="T16" fmla="*/ 570433252 w 47"/>
                    <a:gd name="T17" fmla="*/ 359763082 h 67"/>
                    <a:gd name="T18" fmla="*/ 837822124 w 47"/>
                    <a:gd name="T19" fmla="*/ 89939710 h 67"/>
                    <a:gd name="T20" fmla="*/ 641735826 w 47"/>
                    <a:gd name="T21" fmla="*/ 0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8" name="Freeform 65"/>
                <p:cNvSpPr/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89128217 w 47"/>
                    <a:gd name="T1" fmla="*/ 0 h 35"/>
                    <a:gd name="T2" fmla="*/ 17825643 w 47"/>
                    <a:gd name="T3" fmla="*/ 272672447 h 35"/>
                    <a:gd name="T4" fmla="*/ 338695667 w 47"/>
                    <a:gd name="T5" fmla="*/ 636231446 h 35"/>
                    <a:gd name="T6" fmla="*/ 392172597 w 47"/>
                    <a:gd name="T7" fmla="*/ 618051578 h 35"/>
                    <a:gd name="T8" fmla="*/ 837822124 w 47"/>
                    <a:gd name="T9" fmla="*/ 490805289 h 35"/>
                    <a:gd name="T10" fmla="*/ 374346954 w 47"/>
                    <a:gd name="T11" fmla="*/ 290848052 h 35"/>
                    <a:gd name="T12" fmla="*/ 89128217 w 4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9" name="Freeform 66"/>
                <p:cNvSpPr/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796433891 w 50"/>
                    <a:gd name="T1" fmla="*/ 0 h 18"/>
                    <a:gd name="T2" fmla="*/ 633529086 w 50"/>
                    <a:gd name="T3" fmla="*/ 17919700 h 18"/>
                    <a:gd name="T4" fmla="*/ 579224648 w 50"/>
                    <a:gd name="T5" fmla="*/ 17919700 h 18"/>
                    <a:gd name="T6" fmla="*/ 506821567 w 50"/>
                    <a:gd name="T7" fmla="*/ 17919700 h 18"/>
                    <a:gd name="T8" fmla="*/ 54304438 w 50"/>
                    <a:gd name="T9" fmla="*/ 143370300 h 18"/>
                    <a:gd name="T10" fmla="*/ 0 w 50"/>
                    <a:gd name="T11" fmla="*/ 161290000 h 18"/>
                    <a:gd name="T12" fmla="*/ 90505979 w 50"/>
                    <a:gd name="T13" fmla="*/ 215053333 h 18"/>
                    <a:gd name="T14" fmla="*/ 506821567 w 50"/>
                    <a:gd name="T15" fmla="*/ 322580000 h 18"/>
                    <a:gd name="T16" fmla="*/ 778335248 w 50"/>
                    <a:gd name="T17" fmla="*/ 250896967 h 18"/>
                    <a:gd name="T18" fmla="*/ 905038513 w 50"/>
                    <a:gd name="T19" fmla="*/ 89606967 h 18"/>
                    <a:gd name="T20" fmla="*/ 868836972 w 50"/>
                    <a:gd name="T21" fmla="*/ 17919700 h 18"/>
                    <a:gd name="T22" fmla="*/ 796433891 w 5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00" name="Freeform 67"/>
                <p:cNvSpPr/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1204831918 w 73"/>
                    <a:gd name="T1" fmla="*/ 0 h 33"/>
                    <a:gd name="T2" fmla="*/ 1025009739 w 73"/>
                    <a:gd name="T3" fmla="*/ 128315193 h 33"/>
                    <a:gd name="T4" fmla="*/ 539479257 w 73"/>
                    <a:gd name="T5" fmla="*/ 311625669 h 33"/>
                    <a:gd name="T6" fmla="*/ 413601612 w 73"/>
                    <a:gd name="T7" fmla="*/ 293292481 h 33"/>
                    <a:gd name="T8" fmla="*/ 35964436 w 73"/>
                    <a:gd name="T9" fmla="*/ 219968290 h 33"/>
                    <a:gd name="T10" fmla="*/ 125877645 w 73"/>
                    <a:gd name="T11" fmla="*/ 476602957 h 33"/>
                    <a:gd name="T12" fmla="*/ 503510580 w 73"/>
                    <a:gd name="T13" fmla="*/ 604918150 h 33"/>
                    <a:gd name="T14" fmla="*/ 683336999 w 73"/>
                    <a:gd name="T15" fmla="*/ 604918150 h 33"/>
                    <a:gd name="T16" fmla="*/ 1276765030 w 73"/>
                    <a:gd name="T17" fmla="*/ 238301479 h 33"/>
                    <a:gd name="T18" fmla="*/ 1276765030 w 73"/>
                    <a:gd name="T19" fmla="*/ 36662095 h 33"/>
                    <a:gd name="T20" fmla="*/ 1222816256 w 73"/>
                    <a:gd name="T21" fmla="*/ 0 h 33"/>
                    <a:gd name="T22" fmla="*/ 1204831918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01" name="Freeform 68"/>
                <p:cNvSpPr/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606278544 w 50"/>
                    <a:gd name="T1" fmla="*/ 0 h 66"/>
                    <a:gd name="T2" fmla="*/ 552784621 w 50"/>
                    <a:gd name="T3" fmla="*/ 18123726 h 66"/>
                    <a:gd name="T4" fmla="*/ 534951905 w 50"/>
                    <a:gd name="T5" fmla="*/ 253757708 h 66"/>
                    <a:gd name="T6" fmla="*/ 303139272 w 50"/>
                    <a:gd name="T7" fmla="*/ 851896012 h 66"/>
                    <a:gd name="T8" fmla="*/ 0 w 50"/>
                    <a:gd name="T9" fmla="*/ 1105649463 h 66"/>
                    <a:gd name="T10" fmla="*/ 231812633 w 50"/>
                    <a:gd name="T11" fmla="*/ 1196276608 h 66"/>
                    <a:gd name="T12" fmla="*/ 267473841 w 50"/>
                    <a:gd name="T13" fmla="*/ 1196276608 h 66"/>
                    <a:gd name="T14" fmla="*/ 695437899 w 50"/>
                    <a:gd name="T15" fmla="*/ 815644303 h 66"/>
                    <a:gd name="T16" fmla="*/ 766764538 w 50"/>
                    <a:gd name="T17" fmla="*/ 126878854 h 66"/>
                    <a:gd name="T18" fmla="*/ 606278544 w 50"/>
                    <a:gd name="T19" fmla="*/ 0 h 66"/>
                    <a:gd name="T20" fmla="*/ 606278544 w 5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02" name="Freeform 69"/>
                <p:cNvSpPr/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791234547 w 73"/>
                    <a:gd name="T1" fmla="*/ 0 h 33"/>
                    <a:gd name="T2" fmla="*/ 647372564 w 73"/>
                    <a:gd name="T3" fmla="*/ 18328907 h 33"/>
                    <a:gd name="T4" fmla="*/ 53948774 w 73"/>
                    <a:gd name="T5" fmla="*/ 348287764 h 33"/>
                    <a:gd name="T6" fmla="*/ 35964436 w 73"/>
                    <a:gd name="T7" fmla="*/ 568256055 h 33"/>
                    <a:gd name="T8" fmla="*/ 89913209 w 73"/>
                    <a:gd name="T9" fmla="*/ 604918150 h 33"/>
                    <a:gd name="T10" fmla="*/ 107897548 w 73"/>
                    <a:gd name="T11" fmla="*/ 604918150 h 33"/>
                    <a:gd name="T12" fmla="*/ 287719726 w 73"/>
                    <a:gd name="T13" fmla="*/ 476602957 h 33"/>
                    <a:gd name="T14" fmla="*/ 773250209 w 73"/>
                    <a:gd name="T15" fmla="*/ 311625669 h 33"/>
                    <a:gd name="T16" fmla="*/ 899127854 w 73"/>
                    <a:gd name="T17" fmla="*/ 329954576 h 33"/>
                    <a:gd name="T18" fmla="*/ 1294745127 w 73"/>
                    <a:gd name="T19" fmla="*/ 403278767 h 33"/>
                    <a:gd name="T20" fmla="*/ 1204831918 w 73"/>
                    <a:gd name="T21" fmla="*/ 128315193 h 33"/>
                    <a:gd name="T22" fmla="*/ 791234547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03" name="Freeform 70"/>
                <p:cNvSpPr/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287914137 w 61"/>
                    <a:gd name="T1" fmla="*/ 0 h 57"/>
                    <a:gd name="T2" fmla="*/ 179946335 w 61"/>
                    <a:gd name="T3" fmla="*/ 18156943 h 57"/>
                    <a:gd name="T4" fmla="*/ 17994634 w 61"/>
                    <a:gd name="T5" fmla="*/ 127102864 h 57"/>
                    <a:gd name="T6" fmla="*/ 17994634 w 61"/>
                    <a:gd name="T7" fmla="*/ 199734899 h 57"/>
                    <a:gd name="T8" fmla="*/ 233930236 w 61"/>
                    <a:gd name="T9" fmla="*/ 290523876 h 57"/>
                    <a:gd name="T10" fmla="*/ 737784217 w 61"/>
                    <a:gd name="T11" fmla="*/ 671836730 h 57"/>
                    <a:gd name="T12" fmla="*/ 899735919 w 61"/>
                    <a:gd name="T13" fmla="*/ 1034992641 h 57"/>
                    <a:gd name="T14" fmla="*/ 1061687621 w 61"/>
                    <a:gd name="T15" fmla="*/ 798939595 h 57"/>
                    <a:gd name="T16" fmla="*/ 809762751 w 61"/>
                    <a:gd name="T17" fmla="*/ 272366933 h 57"/>
                    <a:gd name="T18" fmla="*/ 287914137 w 61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5844" name="Text Box 32"/>
            <p:cNvSpPr txBox="1">
              <a:spLocks noChangeArrowheads="1"/>
            </p:cNvSpPr>
            <p:nvPr/>
          </p:nvSpPr>
          <p:spPr bwMode="auto">
            <a:xfrm>
              <a:off x="6717100" y="1552996"/>
              <a:ext cx="3687474" cy="64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en-US" sz="3200" b="1">
                  <a:solidFill>
                    <a:srgbClr val="0064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toàn bài</a:t>
              </a:r>
              <a:endParaRPr lang="vi-VN" altLang="en-US" sz="3200" b="1">
                <a:solidFill>
                  <a:srgbClr val="0064D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5410200" y="554038"/>
            <a:ext cx="4295775" cy="1438275"/>
            <a:chOff x="4062648" y="2429549"/>
            <a:chExt cx="4506713" cy="1211173"/>
          </a:xfrm>
        </p:grpSpPr>
        <p:grpSp>
          <p:nvGrpSpPr>
            <p:cNvPr id="115782" name="组合 376"/>
            <p:cNvGrpSpPr/>
            <p:nvPr/>
          </p:nvGrpSpPr>
          <p:grpSpPr bwMode="auto">
            <a:xfrm>
              <a:off x="4062648" y="2429549"/>
              <a:ext cx="4506713" cy="1211173"/>
              <a:chOff x="2972472" y="1362075"/>
              <a:chExt cx="5830217" cy="1566863"/>
            </a:xfrm>
          </p:grpSpPr>
          <p:sp>
            <p:nvSpPr>
              <p:cNvPr id="115784" name="Freeform 5"/>
              <p:cNvSpPr/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71891339 w 1226"/>
                  <a:gd name="T1" fmla="*/ 904691386 h 234"/>
                  <a:gd name="T2" fmla="*/ 1096311117 w 1226"/>
                  <a:gd name="T3" fmla="*/ 796128760 h 234"/>
                  <a:gd name="T4" fmla="*/ 1311976654 w 1226"/>
                  <a:gd name="T5" fmla="*/ 796128760 h 234"/>
                  <a:gd name="T6" fmla="*/ 2147483646 w 1226"/>
                  <a:gd name="T7" fmla="*/ 995163077 h 234"/>
                  <a:gd name="T8" fmla="*/ 2147483646 w 1226"/>
                  <a:gd name="T9" fmla="*/ 1049444390 h 234"/>
                  <a:gd name="T10" fmla="*/ 2147483646 w 1226"/>
                  <a:gd name="T11" fmla="*/ 325687878 h 234"/>
                  <a:gd name="T12" fmla="*/ 2147483646 w 1226"/>
                  <a:gd name="T13" fmla="*/ 398064380 h 234"/>
                  <a:gd name="T14" fmla="*/ 2147483646 w 1226"/>
                  <a:gd name="T15" fmla="*/ 2147483646 h 234"/>
                  <a:gd name="T16" fmla="*/ 2147483646 w 1226"/>
                  <a:gd name="T17" fmla="*/ 2147483646 h 234"/>
                  <a:gd name="T18" fmla="*/ 2147483646 w 1226"/>
                  <a:gd name="T19" fmla="*/ 2147483646 h 234"/>
                  <a:gd name="T20" fmla="*/ 2147483646 w 1226"/>
                  <a:gd name="T21" fmla="*/ 2147483646 h 234"/>
                  <a:gd name="T22" fmla="*/ 2147483646 w 1226"/>
                  <a:gd name="T23" fmla="*/ 2147483646 h 234"/>
                  <a:gd name="T24" fmla="*/ 2147483646 w 1226"/>
                  <a:gd name="T25" fmla="*/ 2147483646 h 234"/>
                  <a:gd name="T26" fmla="*/ 2147483646 w 1226"/>
                  <a:gd name="T27" fmla="*/ 2147483646 h 234"/>
                  <a:gd name="T28" fmla="*/ 2147483646 w 1226"/>
                  <a:gd name="T29" fmla="*/ 2147483646 h 234"/>
                  <a:gd name="T30" fmla="*/ 2147483646 w 1226"/>
                  <a:gd name="T31" fmla="*/ 2147483646 h 234"/>
                  <a:gd name="T32" fmla="*/ 1222118840 w 1226"/>
                  <a:gd name="T33" fmla="*/ 2147483646 h 234"/>
                  <a:gd name="T34" fmla="*/ 179724107 w 1226"/>
                  <a:gd name="T35" fmla="*/ 2147483646 h 234"/>
                  <a:gd name="T36" fmla="*/ 125807723 w 1226"/>
                  <a:gd name="T37" fmla="*/ 2147483646 h 234"/>
                  <a:gd name="T38" fmla="*/ 71891339 w 1226"/>
                  <a:gd name="T39" fmla="*/ 904691386 h 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85" name="Freeform 6"/>
              <p:cNvSpPr/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97619815 w 1209"/>
                  <a:gd name="T1" fmla="*/ 814325596 h 231"/>
                  <a:gd name="T2" fmla="*/ 1185731608 w 1209"/>
                  <a:gd name="T3" fmla="*/ 723844029 h 231"/>
                  <a:gd name="T4" fmla="*/ 2147483646 w 1209"/>
                  <a:gd name="T5" fmla="*/ 741940343 h 231"/>
                  <a:gd name="T6" fmla="*/ 2147483646 w 1209"/>
                  <a:gd name="T7" fmla="*/ 868614537 h 231"/>
                  <a:gd name="T8" fmla="*/ 2147483646 w 1209"/>
                  <a:gd name="T9" fmla="*/ 959091850 h 231"/>
                  <a:gd name="T10" fmla="*/ 2147483646 w 1209"/>
                  <a:gd name="T11" fmla="*/ 633362462 h 231"/>
                  <a:gd name="T12" fmla="*/ 2147483646 w 1209"/>
                  <a:gd name="T13" fmla="*/ 271440447 h 231"/>
                  <a:gd name="T14" fmla="*/ 2147483646 w 1209"/>
                  <a:gd name="T15" fmla="*/ 126674194 h 231"/>
                  <a:gd name="T16" fmla="*/ 2147483646 w 1209"/>
                  <a:gd name="T17" fmla="*/ 1339110178 h 231"/>
                  <a:gd name="T18" fmla="*/ 2147483646 w 1209"/>
                  <a:gd name="T19" fmla="*/ 2147483646 h 231"/>
                  <a:gd name="T20" fmla="*/ 2147483646 w 1209"/>
                  <a:gd name="T21" fmla="*/ 2147483646 h 231"/>
                  <a:gd name="T22" fmla="*/ 2147483646 w 1209"/>
                  <a:gd name="T23" fmla="*/ 2147483646 h 231"/>
                  <a:gd name="T24" fmla="*/ 2147483646 w 1209"/>
                  <a:gd name="T25" fmla="*/ 2147483646 h 231"/>
                  <a:gd name="T26" fmla="*/ 2147483646 w 1209"/>
                  <a:gd name="T27" fmla="*/ 2147483646 h 231"/>
                  <a:gd name="T28" fmla="*/ 2147483646 w 1209"/>
                  <a:gd name="T29" fmla="*/ 2147483646 h 231"/>
                  <a:gd name="T30" fmla="*/ 2147483646 w 1209"/>
                  <a:gd name="T31" fmla="*/ 2147483646 h 231"/>
                  <a:gd name="T32" fmla="*/ 2147483646 w 1209"/>
                  <a:gd name="T33" fmla="*/ 2147483646 h 231"/>
                  <a:gd name="T34" fmla="*/ 2147483646 w 1209"/>
                  <a:gd name="T35" fmla="*/ 2147483646 h 231"/>
                  <a:gd name="T36" fmla="*/ 2147483646 w 1209"/>
                  <a:gd name="T37" fmla="*/ 2147483646 h 231"/>
                  <a:gd name="T38" fmla="*/ 2147483646 w 1209"/>
                  <a:gd name="T39" fmla="*/ 2147483646 h 231"/>
                  <a:gd name="T40" fmla="*/ 952177064 w 1209"/>
                  <a:gd name="T41" fmla="*/ 2147483646 h 231"/>
                  <a:gd name="T42" fmla="*/ 251517670 w 1209"/>
                  <a:gd name="T43" fmla="*/ 2147483646 h 231"/>
                  <a:gd name="T44" fmla="*/ 251517670 w 1209"/>
                  <a:gd name="T45" fmla="*/ 2147483646 h 231"/>
                  <a:gd name="T46" fmla="*/ 197619815 w 1209"/>
                  <a:gd name="T47" fmla="*/ 1701036446 h 231"/>
                  <a:gd name="T48" fmla="*/ 179656690 w 1209"/>
                  <a:gd name="T49" fmla="*/ 1103862357 h 231"/>
                  <a:gd name="T50" fmla="*/ 179656690 w 1209"/>
                  <a:gd name="T51" fmla="*/ 814325596 h 231"/>
                  <a:gd name="T52" fmla="*/ 125758835 w 1209"/>
                  <a:gd name="T53" fmla="*/ 778132970 h 231"/>
                  <a:gd name="T54" fmla="*/ 71860980 w 1209"/>
                  <a:gd name="T55" fmla="*/ 1357206491 h 231"/>
                  <a:gd name="T56" fmla="*/ 125758835 w 1209"/>
                  <a:gd name="T57" fmla="*/ 2147483646 h 231"/>
                  <a:gd name="T58" fmla="*/ 143726199 w 1209"/>
                  <a:gd name="T59" fmla="*/ 2147483646 h 231"/>
                  <a:gd name="T60" fmla="*/ 179656690 w 1209"/>
                  <a:gd name="T61" fmla="*/ 2147483646 h 231"/>
                  <a:gd name="T62" fmla="*/ 1419281914 w 1209"/>
                  <a:gd name="T63" fmla="*/ 2147483646 h 231"/>
                  <a:gd name="T64" fmla="*/ 2147483646 w 1209"/>
                  <a:gd name="T65" fmla="*/ 2147483646 h 231"/>
                  <a:gd name="T66" fmla="*/ 2147483646 w 1209"/>
                  <a:gd name="T67" fmla="*/ 2147483646 h 231"/>
                  <a:gd name="T68" fmla="*/ 2147483646 w 1209"/>
                  <a:gd name="T69" fmla="*/ 2147483646 h 231"/>
                  <a:gd name="T70" fmla="*/ 2147483646 w 1209"/>
                  <a:gd name="T71" fmla="*/ 2147483646 h 231"/>
                  <a:gd name="T72" fmla="*/ 2147483646 w 1209"/>
                  <a:gd name="T73" fmla="*/ 2147483646 h 231"/>
                  <a:gd name="T74" fmla="*/ 2147483646 w 1209"/>
                  <a:gd name="T75" fmla="*/ 2147483646 h 231"/>
                  <a:gd name="T76" fmla="*/ 2147483646 w 1209"/>
                  <a:gd name="T77" fmla="*/ 2147483646 h 231"/>
                  <a:gd name="T78" fmla="*/ 2147483646 w 1209"/>
                  <a:gd name="T79" fmla="*/ 2147483646 h 231"/>
                  <a:gd name="T80" fmla="*/ 2147483646 w 1209"/>
                  <a:gd name="T81" fmla="*/ 2147483646 h 231"/>
                  <a:gd name="T82" fmla="*/ 2147483646 w 1209"/>
                  <a:gd name="T83" fmla="*/ 2147483646 h 231"/>
                  <a:gd name="T84" fmla="*/ 2147483646 w 1209"/>
                  <a:gd name="T85" fmla="*/ 2147483646 h 231"/>
                  <a:gd name="T86" fmla="*/ 2147483646 w 1209"/>
                  <a:gd name="T87" fmla="*/ 850518223 h 231"/>
                  <a:gd name="T88" fmla="*/ 2147483646 w 1209"/>
                  <a:gd name="T89" fmla="*/ 18096313 h 231"/>
                  <a:gd name="T90" fmla="*/ 2147483646 w 1209"/>
                  <a:gd name="T91" fmla="*/ 271440447 h 231"/>
                  <a:gd name="T92" fmla="*/ 2147483646 w 1209"/>
                  <a:gd name="T93" fmla="*/ 470499895 h 231"/>
                  <a:gd name="T94" fmla="*/ 2147483646 w 1209"/>
                  <a:gd name="T95" fmla="*/ 922903477 h 231"/>
                  <a:gd name="T96" fmla="*/ 2147483646 w 1209"/>
                  <a:gd name="T97" fmla="*/ 705747716 h 231"/>
                  <a:gd name="T98" fmla="*/ 1239625224 w 1209"/>
                  <a:gd name="T99" fmla="*/ 651458776 h 231"/>
                  <a:gd name="T100" fmla="*/ 107795709 w 1209"/>
                  <a:gd name="T101" fmla="*/ 778132970 h 231"/>
                  <a:gd name="T102" fmla="*/ 197619815 w 1209"/>
                  <a:gd name="T103" fmla="*/ 814325596 h 2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786" name="组合 375"/>
              <p:cNvGrpSpPr/>
              <p:nvPr/>
            </p:nvGrpSpPr>
            <p:grpSpPr bwMode="auto"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15787" name="Freeform 15"/>
                <p:cNvSpPr/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1482979545 w 83"/>
                    <a:gd name="T1" fmla="*/ 737394969 h 70"/>
                    <a:gd name="T2" fmla="*/ 160806386 w 83"/>
                    <a:gd name="T3" fmla="*/ 359704656 h 70"/>
                    <a:gd name="T4" fmla="*/ 1482979545 w 83"/>
                    <a:gd name="T5" fmla="*/ 863290327 h 70"/>
                    <a:gd name="T6" fmla="*/ 1482979545 w 83"/>
                    <a:gd name="T7" fmla="*/ 737394969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88" name="Freeform 16"/>
                <p:cNvSpPr/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911259587 h 74"/>
                    <a:gd name="T2" fmla="*/ 1501151573 w 89"/>
                    <a:gd name="T3" fmla="*/ 510306222 h 74"/>
                    <a:gd name="T4" fmla="*/ 17869191 w 89"/>
                    <a:gd name="T5" fmla="*/ 1093511504 h 74"/>
                    <a:gd name="T6" fmla="*/ 0 w 89"/>
                    <a:gd name="T7" fmla="*/ 911259587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89" name="Freeform 17"/>
                <p:cNvSpPr/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125760152 w 100"/>
                    <a:gd name="T1" fmla="*/ 899405584 h 67"/>
                    <a:gd name="T2" fmla="*/ 1401346180 w 100"/>
                    <a:gd name="T3" fmla="*/ 359763082 h 67"/>
                    <a:gd name="T4" fmla="*/ 1401346180 w 100"/>
                    <a:gd name="T5" fmla="*/ 809465874 h 67"/>
                    <a:gd name="T6" fmla="*/ 125760152 w 100"/>
                    <a:gd name="T7" fmla="*/ 1061297910 h 67"/>
                    <a:gd name="T8" fmla="*/ 53898419 w 100"/>
                    <a:gd name="T9" fmla="*/ 1097276339 h 67"/>
                    <a:gd name="T10" fmla="*/ 1221687609 w 100"/>
                    <a:gd name="T11" fmla="*/ 989345294 h 67"/>
                    <a:gd name="T12" fmla="*/ 1563041437 w 100"/>
                    <a:gd name="T13" fmla="*/ 377750175 h 67"/>
                    <a:gd name="T14" fmla="*/ 17967553 w 100"/>
                    <a:gd name="T15" fmla="*/ 899405584 h 67"/>
                    <a:gd name="T16" fmla="*/ 125760152 w 100"/>
                    <a:gd name="T17" fmla="*/ 899405584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0" name="Freeform 18"/>
                <p:cNvSpPr/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125446367 w 18"/>
                    <a:gd name="T1" fmla="*/ 72326217 h 112"/>
                    <a:gd name="T2" fmla="*/ 197133633 w 18"/>
                    <a:gd name="T3" fmla="*/ 1970879833 h 112"/>
                    <a:gd name="T4" fmla="*/ 304660300 w 18"/>
                    <a:gd name="T5" fmla="*/ 1934718850 h 112"/>
                    <a:gd name="T6" fmla="*/ 232973033 w 18"/>
                    <a:gd name="T7" fmla="*/ 54245725 h 112"/>
                    <a:gd name="T8" fmla="*/ 125446367 w 18"/>
                    <a:gd name="T9" fmla="*/ 72326217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1" name="Freeform 19"/>
                <p:cNvSpPr/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905132910 w 346"/>
                    <a:gd name="T1" fmla="*/ 1264840908 h 273"/>
                    <a:gd name="T2" fmla="*/ 2147483646 w 346"/>
                    <a:gd name="T3" fmla="*/ 180692166 h 273"/>
                    <a:gd name="T4" fmla="*/ 2147483646 w 346"/>
                    <a:gd name="T5" fmla="*/ 957662526 h 273"/>
                    <a:gd name="T6" fmla="*/ 2147483646 w 346"/>
                    <a:gd name="T7" fmla="*/ 831180561 h 273"/>
                    <a:gd name="T8" fmla="*/ 2147483646 w 346"/>
                    <a:gd name="T9" fmla="*/ 2147483646 h 273"/>
                    <a:gd name="T10" fmla="*/ 2147483646 w 346"/>
                    <a:gd name="T11" fmla="*/ 2147483646 h 273"/>
                    <a:gd name="T12" fmla="*/ 2147483646 w 346"/>
                    <a:gd name="T13" fmla="*/ 2147483646 h 273"/>
                    <a:gd name="T14" fmla="*/ 2147483646 w 346"/>
                    <a:gd name="T15" fmla="*/ 2147483646 h 273"/>
                    <a:gd name="T16" fmla="*/ 2147483646 w 346"/>
                    <a:gd name="T17" fmla="*/ 2147483646 h 273"/>
                    <a:gd name="T18" fmla="*/ 2147483646 w 346"/>
                    <a:gd name="T19" fmla="*/ 2147483646 h 273"/>
                    <a:gd name="T20" fmla="*/ 1132293735 w 346"/>
                    <a:gd name="T21" fmla="*/ 2147483646 h 273"/>
                    <a:gd name="T22" fmla="*/ 952566455 w 346"/>
                    <a:gd name="T23" fmla="*/ 2147483646 h 273"/>
                    <a:gd name="T24" fmla="*/ 251619888 w 346"/>
                    <a:gd name="T25" fmla="*/ 1861119104 h 273"/>
                    <a:gd name="T26" fmla="*/ 1905132910 w 346"/>
                    <a:gd name="T27" fmla="*/ 1264840908 h 2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2" name="Freeform 20"/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1711477901 h 95"/>
                    <a:gd name="T2" fmla="*/ 0 w 44"/>
                    <a:gd name="T3" fmla="*/ 1711477901 h 95"/>
                    <a:gd name="T4" fmla="*/ 0 w 44"/>
                    <a:gd name="T5" fmla="*/ 1711477901 h 95"/>
                    <a:gd name="T6" fmla="*/ 0 w 44"/>
                    <a:gd name="T7" fmla="*/ 1711477901 h 95"/>
                    <a:gd name="T8" fmla="*/ 797514901 w 44"/>
                    <a:gd name="T9" fmla="*/ 828716509 h 95"/>
                    <a:gd name="T10" fmla="*/ 0 w 44"/>
                    <a:gd name="T11" fmla="*/ 1711477901 h 95"/>
                    <a:gd name="T12" fmla="*/ 797514901 w 44"/>
                    <a:gd name="T13" fmla="*/ 828716509 h 95"/>
                    <a:gd name="T14" fmla="*/ 797514901 w 44"/>
                    <a:gd name="T15" fmla="*/ 810698718 h 95"/>
                    <a:gd name="T16" fmla="*/ 797514901 w 44"/>
                    <a:gd name="T17" fmla="*/ 810698718 h 95"/>
                    <a:gd name="T18" fmla="*/ 797514901 w 44"/>
                    <a:gd name="T19" fmla="*/ 810698718 h 95"/>
                    <a:gd name="T20" fmla="*/ 797514901 w 44"/>
                    <a:gd name="T21" fmla="*/ 810698718 h 95"/>
                    <a:gd name="T22" fmla="*/ 797514901 w 44"/>
                    <a:gd name="T23" fmla="*/ 810698718 h 95"/>
                    <a:gd name="T24" fmla="*/ 797514901 w 44"/>
                    <a:gd name="T25" fmla="*/ 810698718 h 95"/>
                    <a:gd name="T26" fmla="*/ 126878628 w 44"/>
                    <a:gd name="T27" fmla="*/ 0 h 95"/>
                    <a:gd name="T28" fmla="*/ 126878628 w 44"/>
                    <a:gd name="T29" fmla="*/ 0 h 95"/>
                    <a:gd name="T30" fmla="*/ 126878628 w 44"/>
                    <a:gd name="T31" fmla="*/ 0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3" name="Freeform 21"/>
                <p:cNvSpPr/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555553033 w 48"/>
                    <a:gd name="T1" fmla="*/ 0 h 143"/>
                    <a:gd name="T2" fmla="*/ 430106667 w 48"/>
                    <a:gd name="T3" fmla="*/ 162705129 h 143"/>
                    <a:gd name="T4" fmla="*/ 125446367 w 48"/>
                    <a:gd name="T5" fmla="*/ 813517142 h 143"/>
                    <a:gd name="T6" fmla="*/ 250896967 w 48"/>
                    <a:gd name="T7" fmla="*/ 903906991 h 143"/>
                    <a:gd name="T8" fmla="*/ 537633333 w 48"/>
                    <a:gd name="T9" fmla="*/ 1120844329 h 143"/>
                    <a:gd name="T10" fmla="*/ 645160000 w 48"/>
                    <a:gd name="T11" fmla="*/ 2042830140 h 143"/>
                    <a:gd name="T12" fmla="*/ 0 w 48"/>
                    <a:gd name="T13" fmla="*/ 2147483646 h 143"/>
                    <a:gd name="T14" fmla="*/ 53763333 w 48"/>
                    <a:gd name="T15" fmla="*/ 2147483646 h 143"/>
                    <a:gd name="T16" fmla="*/ 53763333 w 48"/>
                    <a:gd name="T17" fmla="*/ 2147483646 h 143"/>
                    <a:gd name="T18" fmla="*/ 53763333 w 48"/>
                    <a:gd name="T19" fmla="*/ 2147483646 h 143"/>
                    <a:gd name="T20" fmla="*/ 842293633 w 48"/>
                    <a:gd name="T21" fmla="*/ 1699345313 h 143"/>
                    <a:gd name="T22" fmla="*/ 842293633 w 48"/>
                    <a:gd name="T23" fmla="*/ 1681266493 h 143"/>
                    <a:gd name="T24" fmla="*/ 842293633 w 48"/>
                    <a:gd name="T25" fmla="*/ 1681266493 h 143"/>
                    <a:gd name="T26" fmla="*/ 842293633 w 48"/>
                    <a:gd name="T27" fmla="*/ 1681266493 h 143"/>
                    <a:gd name="T28" fmla="*/ 842293633 w 48"/>
                    <a:gd name="T29" fmla="*/ 1681266493 h 143"/>
                    <a:gd name="T30" fmla="*/ 842293633 w 48"/>
                    <a:gd name="T31" fmla="*/ 1663187673 h 143"/>
                    <a:gd name="T32" fmla="*/ 860213333 w 48"/>
                    <a:gd name="T33" fmla="*/ 1572797824 h 143"/>
                    <a:gd name="T34" fmla="*/ 179209700 w 48"/>
                    <a:gd name="T35" fmla="*/ 867749351 h 143"/>
                    <a:gd name="T36" fmla="*/ 179209700 w 48"/>
                    <a:gd name="T37" fmla="*/ 867749351 h 143"/>
                    <a:gd name="T38" fmla="*/ 179209700 w 48"/>
                    <a:gd name="T39" fmla="*/ 867749351 h 143"/>
                    <a:gd name="T40" fmla="*/ 179209700 w 48"/>
                    <a:gd name="T41" fmla="*/ 867749351 h 143"/>
                    <a:gd name="T42" fmla="*/ 179209700 w 48"/>
                    <a:gd name="T43" fmla="*/ 867749351 h 143"/>
                    <a:gd name="T44" fmla="*/ 555553033 w 48"/>
                    <a:gd name="T45" fmla="*/ 0 h 1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4" name="Freeform 22"/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89818693 w 106"/>
                    <a:gd name="T1" fmla="*/ 312327393 h 30"/>
                    <a:gd name="T2" fmla="*/ 0 w 106"/>
                    <a:gd name="T3" fmla="*/ 330698332 h 30"/>
                    <a:gd name="T4" fmla="*/ 359270535 w 106"/>
                    <a:gd name="T5" fmla="*/ 532791519 h 30"/>
                    <a:gd name="T6" fmla="*/ 485013315 w 106"/>
                    <a:gd name="T7" fmla="*/ 551162458 h 30"/>
                    <a:gd name="T8" fmla="*/ 269451842 w 106"/>
                    <a:gd name="T9" fmla="*/ 440928252 h 30"/>
                    <a:gd name="T10" fmla="*/ 89818693 w 106"/>
                    <a:gd name="T11" fmla="*/ 312327393 h 30"/>
                    <a:gd name="T12" fmla="*/ 1904124936 w 106"/>
                    <a:gd name="T13" fmla="*/ 0 h 30"/>
                    <a:gd name="T14" fmla="*/ 1904124936 w 106"/>
                    <a:gd name="T15" fmla="*/ 0 h 30"/>
                    <a:gd name="T16" fmla="*/ 1904124936 w 10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5" name="Freeform 23"/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2147483646 w 276"/>
                    <a:gd name="T1" fmla="*/ 2147483646 h 174"/>
                    <a:gd name="T2" fmla="*/ 2147483646 w 276"/>
                    <a:gd name="T3" fmla="*/ 2147483646 h 174"/>
                    <a:gd name="T4" fmla="*/ 2147483646 w 276"/>
                    <a:gd name="T5" fmla="*/ 2147483646 h 174"/>
                    <a:gd name="T6" fmla="*/ 2147483646 w 276"/>
                    <a:gd name="T7" fmla="*/ 2147483646 h 174"/>
                    <a:gd name="T8" fmla="*/ 2012625227 w 276"/>
                    <a:gd name="T9" fmla="*/ 2147483646 h 174"/>
                    <a:gd name="T10" fmla="*/ 2147483646 w 276"/>
                    <a:gd name="T11" fmla="*/ 2147483646 h 174"/>
                    <a:gd name="T12" fmla="*/ 2147483646 w 276"/>
                    <a:gd name="T13" fmla="*/ 2006427108 h 174"/>
                    <a:gd name="T14" fmla="*/ 2147483646 w 276"/>
                    <a:gd name="T15" fmla="*/ 1156859295 h 174"/>
                    <a:gd name="T16" fmla="*/ 2147483646 w 276"/>
                    <a:gd name="T17" fmla="*/ 903796723 h 174"/>
                    <a:gd name="T18" fmla="*/ 2147483646 w 276"/>
                    <a:gd name="T19" fmla="*/ 1030328009 h 174"/>
                    <a:gd name="T20" fmla="*/ 2147483646 w 276"/>
                    <a:gd name="T21" fmla="*/ 2096807206 h 174"/>
                    <a:gd name="T22" fmla="*/ 2147483646 w 276"/>
                    <a:gd name="T23" fmla="*/ 0 h 174"/>
                    <a:gd name="T24" fmla="*/ 682853322 w 276"/>
                    <a:gd name="T25" fmla="*/ 2147483646 h 174"/>
                    <a:gd name="T26" fmla="*/ 898491437 w 276"/>
                    <a:gd name="T27" fmla="*/ 2147483646 h 174"/>
                    <a:gd name="T28" fmla="*/ 1006312614 w 276"/>
                    <a:gd name="T29" fmla="*/ 2147483646 h 174"/>
                    <a:gd name="T30" fmla="*/ 610975364 w 276"/>
                    <a:gd name="T31" fmla="*/ 2147483646 h 174"/>
                    <a:gd name="T32" fmla="*/ 107821177 w 276"/>
                    <a:gd name="T33" fmla="*/ 2147483646 h 174"/>
                    <a:gd name="T34" fmla="*/ 179699135 w 276"/>
                    <a:gd name="T35" fmla="*/ 2147483646 h 174"/>
                    <a:gd name="T36" fmla="*/ 503154187 w 276"/>
                    <a:gd name="T37" fmla="*/ 2147483646 h 174"/>
                    <a:gd name="T38" fmla="*/ 1509466801 w 276"/>
                    <a:gd name="T39" fmla="*/ 2147483646 h 174"/>
                    <a:gd name="T40" fmla="*/ 1671196446 w 276"/>
                    <a:gd name="T41" fmla="*/ 2147483646 h 174"/>
                    <a:gd name="T42" fmla="*/ 1725104915 w 276"/>
                    <a:gd name="T43" fmla="*/ 2147483646 h 174"/>
                    <a:gd name="T44" fmla="*/ 1814956602 w 276"/>
                    <a:gd name="T45" fmla="*/ 2147483646 h 174"/>
                    <a:gd name="T46" fmla="*/ 1814956602 w 276"/>
                    <a:gd name="T47" fmla="*/ 2147483646 h 174"/>
                    <a:gd name="T48" fmla="*/ 2147483646 w 276"/>
                    <a:gd name="T49" fmla="*/ 2147483646 h 174"/>
                    <a:gd name="T50" fmla="*/ 2147483646 w 276"/>
                    <a:gd name="T51" fmla="*/ 2078733737 h 174"/>
                    <a:gd name="T52" fmla="*/ 2147483646 w 276"/>
                    <a:gd name="T53" fmla="*/ 2042582549 h 174"/>
                    <a:gd name="T54" fmla="*/ 2147483646 w 276"/>
                    <a:gd name="T55" fmla="*/ 2060656017 h 174"/>
                    <a:gd name="T56" fmla="*/ 2147483646 w 276"/>
                    <a:gd name="T57" fmla="*/ 2060656017 h 174"/>
                    <a:gd name="T58" fmla="*/ 2147483646 w 276"/>
                    <a:gd name="T59" fmla="*/ 2147483646 h 174"/>
                    <a:gd name="T60" fmla="*/ 2147483646 w 276"/>
                    <a:gd name="T61" fmla="*/ 1084556917 h 174"/>
                    <a:gd name="T62" fmla="*/ 2147483646 w 276"/>
                    <a:gd name="T63" fmla="*/ 578431773 h 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6" name="Freeform 24"/>
                <p:cNvSpPr/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138927781 w 8"/>
                    <a:gd name="T1" fmla="*/ 0 w 8"/>
                    <a:gd name="T2" fmla="*/ 0 w 8"/>
                    <a:gd name="T3" fmla="*/ 138927781 w 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7" name="Freeform 25"/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107745341 w 124"/>
                    <a:gd name="T1" fmla="*/ 361631083 h 56"/>
                    <a:gd name="T2" fmla="*/ 0 w 124"/>
                    <a:gd name="T3" fmla="*/ 470118281 h 56"/>
                    <a:gd name="T4" fmla="*/ 107745341 w 124"/>
                    <a:gd name="T5" fmla="*/ 397792065 h 56"/>
                    <a:gd name="T6" fmla="*/ 107745341 w 124"/>
                    <a:gd name="T7" fmla="*/ 361631083 h 56"/>
                    <a:gd name="T8" fmla="*/ 2101004479 w 124"/>
                    <a:gd name="T9" fmla="*/ 0 h 56"/>
                    <a:gd name="T10" fmla="*/ 2101004479 w 124"/>
                    <a:gd name="T11" fmla="*/ 108487199 h 56"/>
                    <a:gd name="T12" fmla="*/ 1382713508 w 124"/>
                    <a:gd name="T13" fmla="*/ 994482288 h 56"/>
                    <a:gd name="T14" fmla="*/ 1203140766 w 124"/>
                    <a:gd name="T15" fmla="*/ 1012562779 h 56"/>
                    <a:gd name="T16" fmla="*/ 1346795570 w 124"/>
                    <a:gd name="T17" fmla="*/ 1012562779 h 56"/>
                    <a:gd name="T18" fmla="*/ 1346795570 w 124"/>
                    <a:gd name="T19" fmla="*/ 1012562779 h 56"/>
                    <a:gd name="T20" fmla="*/ 2147483646 w 124"/>
                    <a:gd name="T21" fmla="*/ 72326217 h 56"/>
                    <a:gd name="T22" fmla="*/ 2147483646 w 124"/>
                    <a:gd name="T23" fmla="*/ 72326217 h 56"/>
                    <a:gd name="T24" fmla="*/ 2101004479 w 124"/>
                    <a:gd name="T25" fmla="*/ 0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8" name="Freeform 26"/>
                <p:cNvSpPr/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9060865 w 4"/>
                    <a:gd name="T1" fmla="*/ 0 h 2"/>
                    <a:gd name="T2" fmla="*/ 19060865 w 4"/>
                    <a:gd name="T3" fmla="*/ 0 h 2"/>
                    <a:gd name="T4" fmla="*/ 76239092 w 4"/>
                    <a:gd name="T5" fmla="*/ 31505922 h 2"/>
                    <a:gd name="T6" fmla="*/ 19060865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99" name="Freeform 27"/>
                <p:cNvSpPr/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2147483646 w 361"/>
                    <a:gd name="T1" fmla="*/ 1610139941 h 290"/>
                    <a:gd name="T2" fmla="*/ 2147483646 w 361"/>
                    <a:gd name="T3" fmla="*/ 814114840 h 290"/>
                    <a:gd name="T4" fmla="*/ 2147483646 w 361"/>
                    <a:gd name="T5" fmla="*/ 687473903 h 290"/>
                    <a:gd name="T6" fmla="*/ 2147483646 w 361"/>
                    <a:gd name="T7" fmla="*/ 1338768328 h 290"/>
                    <a:gd name="T8" fmla="*/ 2147483646 w 361"/>
                    <a:gd name="T9" fmla="*/ 1320678588 h 290"/>
                    <a:gd name="T10" fmla="*/ 2147483646 w 361"/>
                    <a:gd name="T11" fmla="*/ 1067396714 h 290"/>
                    <a:gd name="T12" fmla="*/ 2147483646 w 361"/>
                    <a:gd name="T13" fmla="*/ 1573956208 h 290"/>
                    <a:gd name="T14" fmla="*/ 2147483646 w 361"/>
                    <a:gd name="T15" fmla="*/ 2147483646 h 290"/>
                    <a:gd name="T16" fmla="*/ 2147483646 w 361"/>
                    <a:gd name="T17" fmla="*/ 2147483646 h 290"/>
                    <a:gd name="T18" fmla="*/ 2147483646 w 361"/>
                    <a:gd name="T19" fmla="*/ 2147483646 h 290"/>
                    <a:gd name="T20" fmla="*/ 2147483646 w 361"/>
                    <a:gd name="T21" fmla="*/ 2147483646 h 290"/>
                    <a:gd name="T22" fmla="*/ 2147483646 w 361"/>
                    <a:gd name="T23" fmla="*/ 2147483646 h 290"/>
                    <a:gd name="T24" fmla="*/ 2147483646 w 361"/>
                    <a:gd name="T25" fmla="*/ 2147483646 h 290"/>
                    <a:gd name="T26" fmla="*/ 2147483646 w 361"/>
                    <a:gd name="T27" fmla="*/ 2147483646 h 290"/>
                    <a:gd name="T28" fmla="*/ 2147483646 w 361"/>
                    <a:gd name="T29" fmla="*/ 2147483646 h 290"/>
                    <a:gd name="T30" fmla="*/ 2147483646 w 361"/>
                    <a:gd name="T31" fmla="*/ 2147483646 h 290"/>
                    <a:gd name="T32" fmla="*/ 2147483646 w 361"/>
                    <a:gd name="T33" fmla="*/ 2147483646 h 290"/>
                    <a:gd name="T34" fmla="*/ 1868960074 w 361"/>
                    <a:gd name="T35" fmla="*/ 2147483646 h 290"/>
                    <a:gd name="T36" fmla="*/ 1042304004 w 361"/>
                    <a:gd name="T37" fmla="*/ 2147483646 h 290"/>
                    <a:gd name="T38" fmla="*/ 1275926133 w 361"/>
                    <a:gd name="T39" fmla="*/ 2147483646 h 290"/>
                    <a:gd name="T40" fmla="*/ 1311866043 w 361"/>
                    <a:gd name="T41" fmla="*/ 2147483646 h 290"/>
                    <a:gd name="T42" fmla="*/ 593033941 w 361"/>
                    <a:gd name="T43" fmla="*/ 2147483646 h 290"/>
                    <a:gd name="T44" fmla="*/ 2147483646 w 361"/>
                    <a:gd name="T45" fmla="*/ 1646323673 h 290"/>
                    <a:gd name="T46" fmla="*/ 2147483646 w 361"/>
                    <a:gd name="T47" fmla="*/ 1610139941 h 290"/>
                    <a:gd name="T48" fmla="*/ 646948044 w 361"/>
                    <a:gd name="T49" fmla="*/ 2147483646 h 290"/>
                    <a:gd name="T50" fmla="*/ 1114188062 w 361"/>
                    <a:gd name="T51" fmla="*/ 2147483646 h 290"/>
                    <a:gd name="T52" fmla="*/ 1222012030 w 361"/>
                    <a:gd name="T53" fmla="*/ 2147483646 h 290"/>
                    <a:gd name="T54" fmla="*/ 1168102166 w 361"/>
                    <a:gd name="T55" fmla="*/ 2147483646 h 290"/>
                    <a:gd name="T56" fmla="*/ 1311866043 w 361"/>
                    <a:gd name="T57" fmla="*/ 2147483646 h 290"/>
                    <a:gd name="T58" fmla="*/ 2147483646 w 361"/>
                    <a:gd name="T59" fmla="*/ 2147483646 h 290"/>
                    <a:gd name="T60" fmla="*/ 2147483646 w 361"/>
                    <a:gd name="T61" fmla="*/ 2147483646 h 290"/>
                    <a:gd name="T62" fmla="*/ 2147483646 w 361"/>
                    <a:gd name="T63" fmla="*/ 2147483646 h 290"/>
                    <a:gd name="T64" fmla="*/ 2147483646 w 361"/>
                    <a:gd name="T65" fmla="*/ 2147483646 h 290"/>
                    <a:gd name="T66" fmla="*/ 2147483646 w 361"/>
                    <a:gd name="T67" fmla="*/ 2147483646 h 290"/>
                    <a:gd name="T68" fmla="*/ 2147483646 w 361"/>
                    <a:gd name="T69" fmla="*/ 2147483646 h 290"/>
                    <a:gd name="T70" fmla="*/ 2147483646 w 361"/>
                    <a:gd name="T71" fmla="*/ 2147483646 h 290"/>
                    <a:gd name="T72" fmla="*/ 2147483646 w 361"/>
                    <a:gd name="T73" fmla="*/ 2147483646 h 290"/>
                    <a:gd name="T74" fmla="*/ 2147483646 w 361"/>
                    <a:gd name="T75" fmla="*/ 2147483646 h 290"/>
                    <a:gd name="T76" fmla="*/ 2147483646 w 361"/>
                    <a:gd name="T77" fmla="*/ 2147483646 h 290"/>
                    <a:gd name="T78" fmla="*/ 2147483646 w 361"/>
                    <a:gd name="T79" fmla="*/ 2147483646 h 290"/>
                    <a:gd name="T80" fmla="*/ 2147483646 w 361"/>
                    <a:gd name="T81" fmla="*/ 2147483646 h 290"/>
                    <a:gd name="T82" fmla="*/ 2147483646 w 361"/>
                    <a:gd name="T83" fmla="*/ 976939510 h 290"/>
                    <a:gd name="T84" fmla="*/ 2147483646 w 361"/>
                    <a:gd name="T85" fmla="*/ 1320678588 h 290"/>
                    <a:gd name="T86" fmla="*/ 2147483646 w 361"/>
                    <a:gd name="T87" fmla="*/ 1302584595 h 290"/>
                    <a:gd name="T88" fmla="*/ 2147483646 w 361"/>
                    <a:gd name="T89" fmla="*/ 1646323673 h 290"/>
                    <a:gd name="T90" fmla="*/ 2147483646 w 361"/>
                    <a:gd name="T91" fmla="*/ 1610139941 h 29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0" name="Freeform 28"/>
                <p:cNvSpPr/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883697018 w 238"/>
                    <a:gd name="T1" fmla="*/ 54375380 h 154"/>
                    <a:gd name="T2" fmla="*/ 107638256 w 238"/>
                    <a:gd name="T3" fmla="*/ 1341277825 h 154"/>
                    <a:gd name="T4" fmla="*/ 2147483646 w 238"/>
                    <a:gd name="T5" fmla="*/ 2147483646 h 154"/>
                    <a:gd name="T6" fmla="*/ 2147483646 w 238"/>
                    <a:gd name="T7" fmla="*/ 1812536795 h 154"/>
                    <a:gd name="T8" fmla="*/ 2147483646 w 238"/>
                    <a:gd name="T9" fmla="*/ 163130398 h 154"/>
                    <a:gd name="T10" fmla="*/ 1883697018 w 238"/>
                    <a:gd name="T11" fmla="*/ 54375380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1" name="Freeform 29"/>
                <p:cNvSpPr/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941536704 w 240"/>
                    <a:gd name="T1" fmla="*/ 72487003 h 157"/>
                    <a:gd name="T2" fmla="*/ 89886940 w 240"/>
                    <a:gd name="T3" fmla="*/ 1485958019 h 157"/>
                    <a:gd name="T4" fmla="*/ 1905581928 w 240"/>
                    <a:gd name="T5" fmla="*/ 2147483646 h 157"/>
                    <a:gd name="T6" fmla="*/ 2147483646 w 240"/>
                    <a:gd name="T7" fmla="*/ 1848388777 h 157"/>
                    <a:gd name="T8" fmla="*/ 2147483646 w 240"/>
                    <a:gd name="T9" fmla="*/ 416791753 h 157"/>
                    <a:gd name="T10" fmla="*/ 1941536704 w 240"/>
                    <a:gd name="T11" fmla="*/ 72487003 h 157"/>
                    <a:gd name="T12" fmla="*/ 1905581928 w 240"/>
                    <a:gd name="T13" fmla="*/ 108730504 h 157"/>
                    <a:gd name="T14" fmla="*/ 2147483646 w 240"/>
                    <a:gd name="T15" fmla="*/ 1467836268 h 157"/>
                    <a:gd name="T16" fmla="*/ 1833672376 w 240"/>
                    <a:gd name="T17" fmla="*/ 2147483646 h 157"/>
                    <a:gd name="T18" fmla="*/ 215724416 w 240"/>
                    <a:gd name="T19" fmla="*/ 1703414771 h 157"/>
                    <a:gd name="T20" fmla="*/ 1923559316 w 240"/>
                    <a:gd name="T21" fmla="*/ 108730504 h 157"/>
                    <a:gd name="T22" fmla="*/ 1941536704 w 240"/>
                    <a:gd name="T23" fmla="*/ 72487003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2" name="Freeform 30"/>
                <p:cNvSpPr/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53909250 w 182"/>
                    <a:gd name="T1" fmla="*/ 309438179 h 32"/>
                    <a:gd name="T2" fmla="*/ 2147483646 w 182"/>
                    <a:gd name="T3" fmla="*/ 36405245 h 32"/>
                    <a:gd name="T4" fmla="*/ 2147483646 w 182"/>
                    <a:gd name="T5" fmla="*/ 18200489 h 32"/>
                    <a:gd name="T6" fmla="*/ 125792488 w 182"/>
                    <a:gd name="T7" fmla="*/ 254832445 h 32"/>
                    <a:gd name="T8" fmla="*/ 53909250 w 182"/>
                    <a:gd name="T9" fmla="*/ 309438179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3" name="Freeform 31"/>
                <p:cNvSpPr/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465950300 h 51"/>
                    <a:gd name="T2" fmla="*/ 2147483646 w 219"/>
                    <a:gd name="T3" fmla="*/ 17919700 h 51"/>
                    <a:gd name="T4" fmla="*/ 2147483646 w 219"/>
                    <a:gd name="T5" fmla="*/ 17919700 h 51"/>
                    <a:gd name="T6" fmla="*/ 107897431 w 219"/>
                    <a:gd name="T7" fmla="*/ 430106667 h 51"/>
                    <a:gd name="T8" fmla="*/ 0 w 219"/>
                    <a:gd name="T9" fmla="*/ 46595030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4" name="Freeform 32"/>
                <p:cNvSpPr/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71928794 w 219"/>
                    <a:gd name="T1" fmla="*/ 612094177 h 55"/>
                    <a:gd name="T2" fmla="*/ 2147483646 w 219"/>
                    <a:gd name="T3" fmla="*/ 90014474 h 55"/>
                    <a:gd name="T4" fmla="*/ 2147483646 w 219"/>
                    <a:gd name="T5" fmla="*/ 36005789 h 55"/>
                    <a:gd name="T6" fmla="*/ 125877510 w 219"/>
                    <a:gd name="T7" fmla="*/ 540082598 h 55"/>
                    <a:gd name="T8" fmla="*/ 71928794 w 219"/>
                    <a:gd name="T9" fmla="*/ 61209417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5" name="Freeform 33"/>
                <p:cNvSpPr/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490615883 w 54"/>
                    <a:gd name="T1" fmla="*/ 54245771 h 140"/>
                    <a:gd name="T2" fmla="*/ 854035845 w 54"/>
                    <a:gd name="T3" fmla="*/ 2147483646 h 140"/>
                    <a:gd name="T4" fmla="*/ 926719837 w 54"/>
                    <a:gd name="T5" fmla="*/ 2147483646 h 140"/>
                    <a:gd name="T6" fmla="*/ 581471939 w 54"/>
                    <a:gd name="T7" fmla="*/ 54245771 h 140"/>
                    <a:gd name="T8" fmla="*/ 490615883 w 54"/>
                    <a:gd name="T9" fmla="*/ 54245771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6" name="Freeform 34"/>
                <p:cNvSpPr/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82424783 w 42"/>
                    <a:gd name="T1" fmla="*/ 72503345 h 154"/>
                    <a:gd name="T2" fmla="*/ 638493146 w 42"/>
                    <a:gd name="T3" fmla="*/ 2147483646 h 154"/>
                    <a:gd name="T4" fmla="*/ 729707673 w 42"/>
                    <a:gd name="T5" fmla="*/ 2147483646 h 154"/>
                    <a:gd name="T6" fmla="*/ 291881361 w 42"/>
                    <a:gd name="T7" fmla="*/ 54375380 h 154"/>
                    <a:gd name="T8" fmla="*/ 182424783 w 42"/>
                    <a:gd name="T9" fmla="*/ 72503345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7" name="Freeform 35"/>
                <p:cNvSpPr/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158927426 w 34"/>
                    <a:gd name="T1" fmla="*/ 54223107 h 146"/>
                    <a:gd name="T2" fmla="*/ 494439949 w 34"/>
                    <a:gd name="T3" fmla="*/ 2147483646 h 146"/>
                    <a:gd name="T4" fmla="*/ 600390165 w 34"/>
                    <a:gd name="T5" fmla="*/ 2147483646 h 146"/>
                    <a:gd name="T6" fmla="*/ 247219974 w 34"/>
                    <a:gd name="T7" fmla="*/ 36150155 h 146"/>
                    <a:gd name="T8" fmla="*/ 158927426 w 34"/>
                    <a:gd name="T9" fmla="*/ 54223107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8" name="Freeform 36"/>
                <p:cNvSpPr/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54315389 h 122"/>
                    <a:gd name="T2" fmla="*/ 523233856 w 37"/>
                    <a:gd name="T3" fmla="*/ 2147483646 h 122"/>
                    <a:gd name="T4" fmla="*/ 631489429 w 37"/>
                    <a:gd name="T5" fmla="*/ 2118312932 h 122"/>
                    <a:gd name="T6" fmla="*/ 108255573 w 37"/>
                    <a:gd name="T7" fmla="*/ 54315389 h 122"/>
                    <a:gd name="T8" fmla="*/ 0 w 37"/>
                    <a:gd name="T9" fmla="*/ 54315389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09" name="Freeform 37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0" name="Freeform 38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1" name="Freeform 39"/>
                <p:cNvSpPr/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147483646 w 209"/>
                    <a:gd name="T1" fmla="*/ 0 h 133"/>
                    <a:gd name="T2" fmla="*/ 2147483646 w 209"/>
                    <a:gd name="T3" fmla="*/ 18055055 h 133"/>
                    <a:gd name="T4" fmla="*/ 0 w 209"/>
                    <a:gd name="T5" fmla="*/ 2058395279 h 133"/>
                    <a:gd name="T6" fmla="*/ 53891219 w 209"/>
                    <a:gd name="T7" fmla="*/ 2147483646 h 133"/>
                    <a:gd name="T8" fmla="*/ 2147483646 w 209"/>
                    <a:gd name="T9" fmla="*/ 2147483646 h 133"/>
                    <a:gd name="T10" fmla="*/ 2147483646 w 209"/>
                    <a:gd name="T11" fmla="*/ 0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2" name="Freeform 40"/>
                <p:cNvSpPr/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162765912 h 137"/>
                    <a:gd name="T2" fmla="*/ 413942125 w 235"/>
                    <a:gd name="T3" fmla="*/ 2147483646 h 137"/>
                    <a:gd name="T4" fmla="*/ 449938383 w 235"/>
                    <a:gd name="T5" fmla="*/ 2147483646 h 137"/>
                    <a:gd name="T6" fmla="*/ 2147483646 w 235"/>
                    <a:gd name="T7" fmla="*/ 2147483646 h 137"/>
                    <a:gd name="T8" fmla="*/ 2147483646 w 235"/>
                    <a:gd name="T9" fmla="*/ 2147483646 h 137"/>
                    <a:gd name="T10" fmla="*/ 2147483646 w 235"/>
                    <a:gd name="T11" fmla="*/ 36168785 h 137"/>
                    <a:gd name="T12" fmla="*/ 2147483646 w 235"/>
                    <a:gd name="T13" fmla="*/ 54255304 h 137"/>
                    <a:gd name="T14" fmla="*/ 2147483646 w 235"/>
                    <a:gd name="T15" fmla="*/ 2147483646 h 137"/>
                    <a:gd name="T16" fmla="*/ 2147483646 w 235"/>
                    <a:gd name="T17" fmla="*/ 2147483646 h 137"/>
                    <a:gd name="T18" fmla="*/ 2147483646 w 235"/>
                    <a:gd name="T19" fmla="*/ 2147483646 h 137"/>
                    <a:gd name="T20" fmla="*/ 2147483646 w 235"/>
                    <a:gd name="T21" fmla="*/ 2147483646 h 137"/>
                    <a:gd name="T22" fmla="*/ 2147483646 w 235"/>
                    <a:gd name="T23" fmla="*/ 2147483646 h 137"/>
                    <a:gd name="T24" fmla="*/ 899872524 w 235"/>
                    <a:gd name="T25" fmla="*/ 2147483646 h 137"/>
                    <a:gd name="T26" fmla="*/ 539922666 w 235"/>
                    <a:gd name="T27" fmla="*/ 2147483646 h 137"/>
                    <a:gd name="T28" fmla="*/ 521926658 w 235"/>
                    <a:gd name="T29" fmla="*/ 2147483646 h 137"/>
                    <a:gd name="T30" fmla="*/ 485930399 w 235"/>
                    <a:gd name="T31" fmla="*/ 2147483646 h 137"/>
                    <a:gd name="T32" fmla="*/ 107984533 w 235"/>
                    <a:gd name="T33" fmla="*/ 144679393 h 137"/>
                    <a:gd name="T34" fmla="*/ 0 w 235"/>
                    <a:gd name="T35" fmla="*/ 162765912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3" name="Freeform 41"/>
                <p:cNvSpPr/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271311944 h 81"/>
                    <a:gd name="T2" fmla="*/ 2147483646 w 282"/>
                    <a:gd name="T3" fmla="*/ 0 h 81"/>
                    <a:gd name="T4" fmla="*/ 2147483646 w 282"/>
                    <a:gd name="T5" fmla="*/ 976725551 h 81"/>
                    <a:gd name="T6" fmla="*/ 107813824 w 282"/>
                    <a:gd name="T7" fmla="*/ 1085247776 h 81"/>
                    <a:gd name="T8" fmla="*/ 0 w 282"/>
                    <a:gd name="T9" fmla="*/ 271311944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4" name="Freeform 42"/>
                <p:cNvSpPr/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7968473 w 288"/>
                    <a:gd name="T1" fmla="*/ 308526887 h 79"/>
                    <a:gd name="T2" fmla="*/ 2084266612 w 288"/>
                    <a:gd name="T3" fmla="*/ 490012540 h 79"/>
                    <a:gd name="T4" fmla="*/ 2147483646 w 288"/>
                    <a:gd name="T5" fmla="*/ 290378748 h 79"/>
                    <a:gd name="T6" fmla="*/ 2147483646 w 288"/>
                    <a:gd name="T7" fmla="*/ 54444418 h 79"/>
                    <a:gd name="T8" fmla="*/ 2147483646 w 288"/>
                    <a:gd name="T9" fmla="*/ 635201914 h 79"/>
                    <a:gd name="T10" fmla="*/ 2147483646 w 288"/>
                    <a:gd name="T11" fmla="*/ 871136244 h 79"/>
                    <a:gd name="T12" fmla="*/ 2147483646 w 288"/>
                    <a:gd name="T13" fmla="*/ 998177479 h 79"/>
                    <a:gd name="T14" fmla="*/ 2147483646 w 288"/>
                    <a:gd name="T15" fmla="*/ 1034473758 h 79"/>
                    <a:gd name="T16" fmla="*/ 2147483646 w 288"/>
                    <a:gd name="T17" fmla="*/ 1179663132 h 79"/>
                    <a:gd name="T18" fmla="*/ 1365553110 w 288"/>
                    <a:gd name="T19" fmla="*/ 1215959410 h 79"/>
                    <a:gd name="T20" fmla="*/ 305451331 w 288"/>
                    <a:gd name="T21" fmla="*/ 1107070575 h 79"/>
                    <a:gd name="T22" fmla="*/ 125775075 w 288"/>
                    <a:gd name="T23" fmla="*/ 272230609 h 79"/>
                    <a:gd name="T24" fmla="*/ 17968473 w 288"/>
                    <a:gd name="T25" fmla="*/ 308526887 h 79"/>
                    <a:gd name="T26" fmla="*/ 125775075 w 288"/>
                    <a:gd name="T27" fmla="*/ 1125218714 h 79"/>
                    <a:gd name="T28" fmla="*/ 143743548 w 288"/>
                    <a:gd name="T29" fmla="*/ 1143366853 h 79"/>
                    <a:gd name="T30" fmla="*/ 2147483646 w 288"/>
                    <a:gd name="T31" fmla="*/ 1016325618 h 79"/>
                    <a:gd name="T32" fmla="*/ 2147483646 w 288"/>
                    <a:gd name="T33" fmla="*/ 998177479 h 79"/>
                    <a:gd name="T34" fmla="*/ 2147483646 w 288"/>
                    <a:gd name="T35" fmla="*/ 0 h 79"/>
                    <a:gd name="T36" fmla="*/ 2147483646 w 288"/>
                    <a:gd name="T37" fmla="*/ 0 h 79"/>
                    <a:gd name="T38" fmla="*/ 107806601 w 288"/>
                    <a:gd name="T39" fmla="*/ 272230609 h 79"/>
                    <a:gd name="T40" fmla="*/ 17968473 w 288"/>
                    <a:gd name="T41" fmla="*/ 308526887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5" name="Freeform 43"/>
                <p:cNvSpPr/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1397846667 w 84"/>
                    <a:gd name="T1" fmla="*/ 509199111 h 51"/>
                    <a:gd name="T2" fmla="*/ 448026367 w 84"/>
                    <a:gd name="T3" fmla="*/ 36371670 h 51"/>
                    <a:gd name="T4" fmla="*/ 17919700 w 84"/>
                    <a:gd name="T5" fmla="*/ 272785390 h 51"/>
                    <a:gd name="T6" fmla="*/ 430106667 w 84"/>
                    <a:gd name="T7" fmla="*/ 781984501 h 51"/>
                    <a:gd name="T8" fmla="*/ 1433690300 w 84"/>
                    <a:gd name="T9" fmla="*/ 727429128 h 51"/>
                    <a:gd name="T10" fmla="*/ 1397846667 w 84"/>
                    <a:gd name="T11" fmla="*/ 691057459 h 51"/>
                    <a:gd name="T12" fmla="*/ 125446367 w 84"/>
                    <a:gd name="T13" fmla="*/ 345528729 h 51"/>
                    <a:gd name="T14" fmla="*/ 716843033 w 84"/>
                    <a:gd name="T15" fmla="*/ 181858348 h 51"/>
                    <a:gd name="T16" fmla="*/ 1308239700 w 84"/>
                    <a:gd name="T17" fmla="*/ 545570780 h 51"/>
                    <a:gd name="T18" fmla="*/ 1397846667 w 84"/>
                    <a:gd name="T19" fmla="*/ 509199111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6" name="Freeform 44"/>
                <p:cNvSpPr/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651380664 w 78"/>
                    <a:gd name="T1" fmla="*/ 541128692 h 77"/>
                    <a:gd name="T2" fmla="*/ 1158008179 w 78"/>
                    <a:gd name="T3" fmla="*/ 288601686 h 77"/>
                    <a:gd name="T4" fmla="*/ 597099297 w 78"/>
                    <a:gd name="T5" fmla="*/ 1388900657 h 77"/>
                    <a:gd name="T6" fmla="*/ 90467528 w 78"/>
                    <a:gd name="T7" fmla="*/ 414867313 h 77"/>
                    <a:gd name="T8" fmla="*/ 651380664 w 78"/>
                    <a:gd name="T9" fmla="*/ 54112869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7" name="Freeform 45"/>
                <p:cNvSpPr/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578605480 w 56"/>
                    <a:gd name="T1" fmla="*/ 837305603 h 48"/>
                    <a:gd name="T2" fmla="*/ 289304866 w 56"/>
                    <a:gd name="T3" fmla="*/ 709889069 h 48"/>
                    <a:gd name="T4" fmla="*/ 325465848 w 56"/>
                    <a:gd name="T5" fmla="*/ 109216000 h 48"/>
                    <a:gd name="T6" fmla="*/ 687096931 w 56"/>
                    <a:gd name="T7" fmla="*/ 163821867 h 48"/>
                    <a:gd name="T8" fmla="*/ 741342656 w 56"/>
                    <a:gd name="T9" fmla="*/ 473260802 h 48"/>
                    <a:gd name="T10" fmla="*/ 542444498 w 56"/>
                    <a:gd name="T11" fmla="*/ 600677335 h 48"/>
                    <a:gd name="T12" fmla="*/ 433957299 w 56"/>
                    <a:gd name="T13" fmla="*/ 473260802 h 48"/>
                    <a:gd name="T14" fmla="*/ 433957299 w 56"/>
                    <a:gd name="T15" fmla="*/ 327643734 h 48"/>
                    <a:gd name="T16" fmla="*/ 560524989 w 56"/>
                    <a:gd name="T17" fmla="*/ 327643734 h 48"/>
                    <a:gd name="T18" fmla="*/ 596690223 w 56"/>
                    <a:gd name="T19" fmla="*/ 436855468 h 48"/>
                    <a:gd name="T20" fmla="*/ 524364007 w 56"/>
                    <a:gd name="T21" fmla="*/ 491461335 h 48"/>
                    <a:gd name="T22" fmla="*/ 578605480 w 56"/>
                    <a:gd name="T23" fmla="*/ 218427734 h 48"/>
                    <a:gd name="T24" fmla="*/ 325465848 w 56"/>
                    <a:gd name="T25" fmla="*/ 455056002 h 48"/>
                    <a:gd name="T26" fmla="*/ 831749364 w 56"/>
                    <a:gd name="T27" fmla="*/ 218427734 h 48"/>
                    <a:gd name="T28" fmla="*/ 452037790 w 56"/>
                    <a:gd name="T29" fmla="*/ 18200534 h 48"/>
                    <a:gd name="T30" fmla="*/ 72326217 w 56"/>
                    <a:gd name="T31" fmla="*/ 418654935 h 48"/>
                    <a:gd name="T32" fmla="*/ 488198772 w 56"/>
                    <a:gd name="T33" fmla="*/ 873710936 h 48"/>
                    <a:gd name="T34" fmla="*/ 578605480 w 56"/>
                    <a:gd name="T35" fmla="*/ 837305603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8" name="Freeform 46"/>
                <p:cNvSpPr/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342355467 w 46"/>
                    <a:gd name="T1" fmla="*/ 72882456 h 45"/>
                    <a:gd name="T2" fmla="*/ 558579525 w 46"/>
                    <a:gd name="T3" fmla="*/ 255097133 h 45"/>
                    <a:gd name="T4" fmla="*/ 414432983 w 46"/>
                    <a:gd name="T5" fmla="*/ 728845901 h 45"/>
                    <a:gd name="T6" fmla="*/ 108112029 w 46"/>
                    <a:gd name="T7" fmla="*/ 455530289 h 45"/>
                    <a:gd name="T8" fmla="*/ 378394225 w 46"/>
                    <a:gd name="T9" fmla="*/ 382643565 h 45"/>
                    <a:gd name="T10" fmla="*/ 414432983 w 46"/>
                    <a:gd name="T11" fmla="*/ 510189997 h 45"/>
                    <a:gd name="T12" fmla="*/ 342355467 w 46"/>
                    <a:gd name="T13" fmla="*/ 546635493 h 45"/>
                    <a:gd name="T14" fmla="*/ 288301575 w 46"/>
                    <a:gd name="T15" fmla="*/ 473748769 h 45"/>
                    <a:gd name="T16" fmla="*/ 360374846 w 46"/>
                    <a:gd name="T17" fmla="*/ 400866313 h 45"/>
                    <a:gd name="T18" fmla="*/ 234243438 w 46"/>
                    <a:gd name="T19" fmla="*/ 601299469 h 45"/>
                    <a:gd name="T20" fmla="*/ 522545012 w 46"/>
                    <a:gd name="T21" fmla="*/ 491971517 h 45"/>
                    <a:gd name="T22" fmla="*/ 252262817 w 46"/>
                    <a:gd name="T23" fmla="*/ 255097133 h 45"/>
                    <a:gd name="T24" fmla="*/ 18019379 w 46"/>
                    <a:gd name="T25" fmla="*/ 528412745 h 45"/>
                    <a:gd name="T26" fmla="*/ 270282196 w 46"/>
                    <a:gd name="T27" fmla="*/ 783509878 h 45"/>
                    <a:gd name="T28" fmla="*/ 648676421 w 46"/>
                    <a:gd name="T29" fmla="*/ 637740697 h 45"/>
                    <a:gd name="T30" fmla="*/ 432448117 w 46"/>
                    <a:gd name="T31" fmla="*/ 18222748 h 45"/>
                    <a:gd name="T32" fmla="*/ 342355467 w 46"/>
                    <a:gd name="T33" fmla="*/ 72882456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19" name="Freeform 47"/>
                <p:cNvSpPr/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1082961465 w 105"/>
                    <a:gd name="T1" fmla="*/ 126707519 h 100"/>
                    <a:gd name="T2" fmla="*/ 1534198595 w 105"/>
                    <a:gd name="T3" fmla="*/ 1303255458 h 100"/>
                    <a:gd name="T4" fmla="*/ 108297421 w 105"/>
                    <a:gd name="T5" fmla="*/ 995544491 h 100"/>
                    <a:gd name="T6" fmla="*/ 1082961465 w 105"/>
                    <a:gd name="T7" fmla="*/ 126707519 h 1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0" name="Freeform 48"/>
                <p:cNvSpPr/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1154512308 w 114"/>
                    <a:gd name="T1" fmla="*/ 144898961 h 94"/>
                    <a:gd name="T2" fmla="*/ 1713728212 w 114"/>
                    <a:gd name="T3" fmla="*/ 1068622923 h 94"/>
                    <a:gd name="T4" fmla="*/ 721571785 w 114"/>
                    <a:gd name="T5" fmla="*/ 1521428453 h 94"/>
                    <a:gd name="T6" fmla="*/ 270588889 w 114"/>
                    <a:gd name="T7" fmla="*/ 742603452 h 94"/>
                    <a:gd name="T8" fmla="*/ 1172550435 w 114"/>
                    <a:gd name="T9" fmla="*/ 144898961 h 94"/>
                    <a:gd name="T10" fmla="*/ 1244707188 w 114"/>
                    <a:gd name="T11" fmla="*/ 90560255 h 94"/>
                    <a:gd name="T12" fmla="*/ 270588889 w 114"/>
                    <a:gd name="T13" fmla="*/ 434692628 h 94"/>
                    <a:gd name="T14" fmla="*/ 649410784 w 114"/>
                    <a:gd name="T15" fmla="*/ 1557654257 h 94"/>
                    <a:gd name="T16" fmla="*/ 1623533331 w 114"/>
                    <a:gd name="T17" fmla="*/ 1394646649 h 94"/>
                    <a:gd name="T18" fmla="*/ 1244707188 w 114"/>
                    <a:gd name="T19" fmla="*/ 90560255 h 94"/>
                    <a:gd name="T20" fmla="*/ 1154512308 w 114"/>
                    <a:gd name="T21" fmla="*/ 144898961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1" name="Freeform 49"/>
                <p:cNvSpPr/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52098960 h 8"/>
                    <a:gd name="T2" fmla="*/ 121556859 w 16"/>
                    <a:gd name="T3" fmla="*/ 138927781 h 8"/>
                    <a:gd name="T4" fmla="*/ 260482556 w 16"/>
                    <a:gd name="T5" fmla="*/ 86828821 h 8"/>
                    <a:gd name="T6" fmla="*/ 138925697 w 16"/>
                    <a:gd name="T7" fmla="*/ 0 h 8"/>
                    <a:gd name="T8" fmla="*/ 0 w 16"/>
                    <a:gd name="T9" fmla="*/ 5209896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2" name="Freeform 50"/>
                <p:cNvSpPr/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53763333 h 9"/>
                    <a:gd name="T2" fmla="*/ 127417156 w 16"/>
                    <a:gd name="T3" fmla="*/ 143370300 h 9"/>
                    <a:gd name="T4" fmla="*/ 273039201 w 16"/>
                    <a:gd name="T5" fmla="*/ 89606967 h 9"/>
                    <a:gd name="T6" fmla="*/ 145622045 w 16"/>
                    <a:gd name="T7" fmla="*/ 17919700 h 9"/>
                    <a:gd name="T8" fmla="*/ 0 w 16"/>
                    <a:gd name="T9" fmla="*/ 5376333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3" name="Freeform 51"/>
                <p:cNvSpPr/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971714453 w 61"/>
                    <a:gd name="T1" fmla="*/ 199734488 h 38"/>
                    <a:gd name="T2" fmla="*/ 161951702 w 61"/>
                    <a:gd name="T3" fmla="*/ 54474979 h 38"/>
                    <a:gd name="T4" fmla="*/ 53983901 w 61"/>
                    <a:gd name="T5" fmla="*/ 72631885 h 38"/>
                    <a:gd name="T6" fmla="*/ 1079682254 w 61"/>
                    <a:gd name="T7" fmla="*/ 181577582 h 38"/>
                    <a:gd name="T8" fmla="*/ 971714453 w 61"/>
                    <a:gd name="T9" fmla="*/ 19973448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4" name="Freeform 52"/>
                <p:cNvSpPr/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87581017 w 11"/>
                    <a:gd name="T1" fmla="*/ 17364931 h 8"/>
                    <a:gd name="T2" fmla="*/ 87581017 w 11"/>
                    <a:gd name="T3" fmla="*/ 138927781 h 8"/>
                    <a:gd name="T4" fmla="*/ 87581017 w 11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5" name="Freeform 53"/>
                <p:cNvSpPr/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68145025 w 10"/>
                    <a:gd name="T1" fmla="*/ 17364931 h 8"/>
                    <a:gd name="T2" fmla="*/ 85183345 w 10"/>
                    <a:gd name="T3" fmla="*/ 121562850 h 8"/>
                    <a:gd name="T4" fmla="*/ 68145025 w 10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6" name="Freeform 54"/>
                <p:cNvSpPr/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97133633 w 18"/>
                    <a:gd name="T1" fmla="*/ 35843633 h 27"/>
                    <a:gd name="T2" fmla="*/ 17919700 w 18"/>
                    <a:gd name="T3" fmla="*/ 430106667 h 27"/>
                    <a:gd name="T4" fmla="*/ 125446367 w 18"/>
                    <a:gd name="T5" fmla="*/ 448026367 h 27"/>
                    <a:gd name="T6" fmla="*/ 304660300 w 18"/>
                    <a:gd name="T7" fmla="*/ 53763333 h 27"/>
                    <a:gd name="T8" fmla="*/ 197133633 w 18"/>
                    <a:gd name="T9" fmla="*/ 35843633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7" name="Freeform 55"/>
                <p:cNvSpPr/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397797988 w 28"/>
                    <a:gd name="T1" fmla="*/ 18746932 h 11"/>
                    <a:gd name="T2" fmla="*/ 36165386 w 28"/>
                    <a:gd name="T3" fmla="*/ 168705068 h 11"/>
                    <a:gd name="T4" fmla="*/ 18080567 w 28"/>
                    <a:gd name="T5" fmla="*/ 206194602 h 11"/>
                    <a:gd name="T6" fmla="*/ 90407087 w 28"/>
                    <a:gd name="T7" fmla="*/ 187447670 h 11"/>
                    <a:gd name="T8" fmla="*/ 470124508 w 28"/>
                    <a:gd name="T9" fmla="*/ 18746932 h 11"/>
                    <a:gd name="T10" fmla="*/ 470124508 w 28"/>
                    <a:gd name="T11" fmla="*/ 0 h 11"/>
                    <a:gd name="T12" fmla="*/ 397797988 w 28"/>
                    <a:gd name="T13" fmla="*/ 18746932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8" name="Freeform 56"/>
                <p:cNvSpPr/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8371082 w 10"/>
                    <a:gd name="T1" fmla="*/ 72326520 h 28"/>
                    <a:gd name="T2" fmla="*/ 73488614 w 10"/>
                    <a:gd name="T3" fmla="*/ 452039689 h 28"/>
                    <a:gd name="T4" fmla="*/ 183723677 w 10"/>
                    <a:gd name="T5" fmla="*/ 433959122 h 28"/>
                    <a:gd name="T6" fmla="*/ 128606145 w 10"/>
                    <a:gd name="T7" fmla="*/ 54245953 h 28"/>
                    <a:gd name="T8" fmla="*/ 18371082 w 10"/>
                    <a:gd name="T9" fmla="*/ 7232652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29" name="Freeform 57"/>
                <p:cNvSpPr/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8123791 w 22"/>
                    <a:gd name="T1" fmla="*/ 53180903 h 23"/>
                    <a:gd name="T2" fmla="*/ 271882402 w 22"/>
                    <a:gd name="T3" fmla="*/ 389996098 h 23"/>
                    <a:gd name="T4" fmla="*/ 380637917 w 22"/>
                    <a:gd name="T5" fmla="*/ 336815195 h 23"/>
                    <a:gd name="T6" fmla="*/ 126879306 w 22"/>
                    <a:gd name="T7" fmla="*/ 17725564 h 23"/>
                    <a:gd name="T8" fmla="*/ 18123791 w 22"/>
                    <a:gd name="T9" fmla="*/ 5318090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0" name="Freeform 58"/>
                <p:cNvSpPr/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649203646 w 40"/>
                    <a:gd name="T1" fmla="*/ 0 h 7"/>
                    <a:gd name="T2" fmla="*/ 90167527 w 40"/>
                    <a:gd name="T3" fmla="*/ 49989921 h 7"/>
                    <a:gd name="T4" fmla="*/ 72132323 w 40"/>
                    <a:gd name="T5" fmla="*/ 116647232 h 7"/>
                    <a:gd name="T6" fmla="*/ 649203646 w 40"/>
                    <a:gd name="T7" fmla="*/ 66657311 h 7"/>
                    <a:gd name="T8" fmla="*/ 649203646 w 4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1" name="Freeform 59"/>
                <p:cNvSpPr/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465950300 w 27"/>
                    <a:gd name="T1" fmla="*/ 272368054 h 19"/>
                    <a:gd name="T2" fmla="*/ 125446367 w 27"/>
                    <a:gd name="T3" fmla="*/ 18157018 h 19"/>
                    <a:gd name="T4" fmla="*/ 17919700 w 27"/>
                    <a:gd name="T5" fmla="*/ 72632333 h 19"/>
                    <a:gd name="T6" fmla="*/ 358423633 w 27"/>
                    <a:gd name="T7" fmla="*/ 308686352 h 19"/>
                    <a:gd name="T8" fmla="*/ 465950300 w 27"/>
                    <a:gd name="T9" fmla="*/ 272368054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2" name="Freeform 60"/>
                <p:cNvSpPr/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116647232 w 7"/>
                    <a:gd name="T1" fmla="*/ 358423633 h 24"/>
                    <a:gd name="T2" fmla="*/ 99983925 w 7"/>
                    <a:gd name="T3" fmla="*/ 53763333 h 24"/>
                    <a:gd name="T4" fmla="*/ 0 w 7"/>
                    <a:gd name="T5" fmla="*/ 53763333 h 24"/>
                    <a:gd name="T6" fmla="*/ 16663307 w 7"/>
                    <a:gd name="T7" fmla="*/ 376343333 h 24"/>
                    <a:gd name="T8" fmla="*/ 116647232 w 7"/>
                    <a:gd name="T9" fmla="*/ 35842363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3" name="Freeform 61"/>
                <p:cNvSpPr/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110233778 w 20"/>
                    <a:gd name="T1" fmla="*/ 452039689 h 28"/>
                    <a:gd name="T2" fmla="*/ 349067914 w 20"/>
                    <a:gd name="T3" fmla="*/ 18080567 h 28"/>
                    <a:gd name="T4" fmla="*/ 257209290 w 20"/>
                    <a:gd name="T5" fmla="*/ 36165386 h 28"/>
                    <a:gd name="T6" fmla="*/ 0 w 20"/>
                    <a:gd name="T7" fmla="*/ 470124508 h 28"/>
                    <a:gd name="T8" fmla="*/ 110233778 w 20"/>
                    <a:gd name="T9" fmla="*/ 452039689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4" name="Freeform 62"/>
                <p:cNvSpPr/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126371134 w 34"/>
                    <a:gd name="T1" fmla="*/ 304660300 h 18"/>
                    <a:gd name="T2" fmla="*/ 559649662 w 34"/>
                    <a:gd name="T3" fmla="*/ 53763333 h 18"/>
                    <a:gd name="T4" fmla="*/ 487439407 w 34"/>
                    <a:gd name="T5" fmla="*/ 17919700 h 18"/>
                    <a:gd name="T6" fmla="*/ 54160878 w 34"/>
                    <a:gd name="T7" fmla="*/ 250896967 h 18"/>
                    <a:gd name="T8" fmla="*/ 126371134 w 34"/>
                    <a:gd name="T9" fmla="*/ 30466030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5" name="Freeform 63"/>
                <p:cNvSpPr/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7766661 w 29"/>
                    <a:gd name="T1" fmla="*/ 37489534 h 11"/>
                    <a:gd name="T2" fmla="*/ 390874973 w 29"/>
                    <a:gd name="T3" fmla="*/ 187447670 h 11"/>
                    <a:gd name="T4" fmla="*/ 461945832 w 29"/>
                    <a:gd name="T5" fmla="*/ 187447670 h 11"/>
                    <a:gd name="T6" fmla="*/ 497479154 w 29"/>
                    <a:gd name="T7" fmla="*/ 149958136 h 11"/>
                    <a:gd name="T8" fmla="*/ 106604181 w 29"/>
                    <a:gd name="T9" fmla="*/ 0 h 11"/>
                    <a:gd name="T10" fmla="*/ 35533322 w 29"/>
                    <a:gd name="T11" fmla="*/ 18746932 h 11"/>
                    <a:gd name="T12" fmla="*/ 17766661 w 29"/>
                    <a:gd name="T13" fmla="*/ 37489534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6" name="Freeform 64"/>
                <p:cNvSpPr/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641735826 w 47"/>
                    <a:gd name="T1" fmla="*/ 0 h 67"/>
                    <a:gd name="T2" fmla="*/ 570433252 w 47"/>
                    <a:gd name="T3" fmla="*/ 0 h 67"/>
                    <a:gd name="T4" fmla="*/ 160435012 w 47"/>
                    <a:gd name="T5" fmla="*/ 413724363 h 67"/>
                    <a:gd name="T6" fmla="*/ 124783725 w 47"/>
                    <a:gd name="T7" fmla="*/ 1079285004 h 67"/>
                    <a:gd name="T8" fmla="*/ 285214515 w 47"/>
                    <a:gd name="T9" fmla="*/ 1205203143 h 67"/>
                    <a:gd name="T10" fmla="*/ 285214515 w 47"/>
                    <a:gd name="T11" fmla="*/ 1205203143 h 67"/>
                    <a:gd name="T12" fmla="*/ 338695667 w 47"/>
                    <a:gd name="T13" fmla="*/ 1187216049 h 67"/>
                    <a:gd name="T14" fmla="*/ 356521311 w 47"/>
                    <a:gd name="T15" fmla="*/ 953371106 h 67"/>
                    <a:gd name="T16" fmla="*/ 570433252 w 47"/>
                    <a:gd name="T17" fmla="*/ 359763082 h 67"/>
                    <a:gd name="T18" fmla="*/ 837822124 w 47"/>
                    <a:gd name="T19" fmla="*/ 89939710 h 67"/>
                    <a:gd name="T20" fmla="*/ 641735826 w 47"/>
                    <a:gd name="T21" fmla="*/ 0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7" name="Freeform 65"/>
                <p:cNvSpPr/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89128217 w 47"/>
                    <a:gd name="T1" fmla="*/ 0 h 35"/>
                    <a:gd name="T2" fmla="*/ 17825643 w 47"/>
                    <a:gd name="T3" fmla="*/ 272672447 h 35"/>
                    <a:gd name="T4" fmla="*/ 338695667 w 47"/>
                    <a:gd name="T5" fmla="*/ 636231446 h 35"/>
                    <a:gd name="T6" fmla="*/ 392172597 w 47"/>
                    <a:gd name="T7" fmla="*/ 618051578 h 35"/>
                    <a:gd name="T8" fmla="*/ 837822124 w 47"/>
                    <a:gd name="T9" fmla="*/ 490805289 h 35"/>
                    <a:gd name="T10" fmla="*/ 374346954 w 47"/>
                    <a:gd name="T11" fmla="*/ 290848052 h 35"/>
                    <a:gd name="T12" fmla="*/ 89128217 w 4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8" name="Freeform 66"/>
                <p:cNvSpPr/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796433891 w 50"/>
                    <a:gd name="T1" fmla="*/ 0 h 18"/>
                    <a:gd name="T2" fmla="*/ 633529086 w 50"/>
                    <a:gd name="T3" fmla="*/ 17919700 h 18"/>
                    <a:gd name="T4" fmla="*/ 579224648 w 50"/>
                    <a:gd name="T5" fmla="*/ 17919700 h 18"/>
                    <a:gd name="T6" fmla="*/ 506821567 w 50"/>
                    <a:gd name="T7" fmla="*/ 17919700 h 18"/>
                    <a:gd name="T8" fmla="*/ 54304438 w 50"/>
                    <a:gd name="T9" fmla="*/ 143370300 h 18"/>
                    <a:gd name="T10" fmla="*/ 0 w 50"/>
                    <a:gd name="T11" fmla="*/ 161290000 h 18"/>
                    <a:gd name="T12" fmla="*/ 90505979 w 50"/>
                    <a:gd name="T13" fmla="*/ 215053333 h 18"/>
                    <a:gd name="T14" fmla="*/ 506821567 w 50"/>
                    <a:gd name="T15" fmla="*/ 322580000 h 18"/>
                    <a:gd name="T16" fmla="*/ 778335248 w 50"/>
                    <a:gd name="T17" fmla="*/ 250896967 h 18"/>
                    <a:gd name="T18" fmla="*/ 905038513 w 50"/>
                    <a:gd name="T19" fmla="*/ 89606967 h 18"/>
                    <a:gd name="T20" fmla="*/ 868836972 w 50"/>
                    <a:gd name="T21" fmla="*/ 17919700 h 18"/>
                    <a:gd name="T22" fmla="*/ 796433891 w 5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39" name="Freeform 67"/>
                <p:cNvSpPr/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1204831918 w 73"/>
                    <a:gd name="T1" fmla="*/ 0 h 33"/>
                    <a:gd name="T2" fmla="*/ 1025009739 w 73"/>
                    <a:gd name="T3" fmla="*/ 128315193 h 33"/>
                    <a:gd name="T4" fmla="*/ 539479257 w 73"/>
                    <a:gd name="T5" fmla="*/ 311625669 h 33"/>
                    <a:gd name="T6" fmla="*/ 413601612 w 73"/>
                    <a:gd name="T7" fmla="*/ 293292481 h 33"/>
                    <a:gd name="T8" fmla="*/ 35964436 w 73"/>
                    <a:gd name="T9" fmla="*/ 219968290 h 33"/>
                    <a:gd name="T10" fmla="*/ 125877645 w 73"/>
                    <a:gd name="T11" fmla="*/ 476602957 h 33"/>
                    <a:gd name="T12" fmla="*/ 503510580 w 73"/>
                    <a:gd name="T13" fmla="*/ 604918150 h 33"/>
                    <a:gd name="T14" fmla="*/ 683336999 w 73"/>
                    <a:gd name="T15" fmla="*/ 604918150 h 33"/>
                    <a:gd name="T16" fmla="*/ 1276765030 w 73"/>
                    <a:gd name="T17" fmla="*/ 238301479 h 33"/>
                    <a:gd name="T18" fmla="*/ 1276765030 w 73"/>
                    <a:gd name="T19" fmla="*/ 36662095 h 33"/>
                    <a:gd name="T20" fmla="*/ 1222816256 w 73"/>
                    <a:gd name="T21" fmla="*/ 0 h 33"/>
                    <a:gd name="T22" fmla="*/ 1204831918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40" name="Freeform 68"/>
                <p:cNvSpPr/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606278544 w 50"/>
                    <a:gd name="T1" fmla="*/ 0 h 66"/>
                    <a:gd name="T2" fmla="*/ 552784621 w 50"/>
                    <a:gd name="T3" fmla="*/ 18123726 h 66"/>
                    <a:gd name="T4" fmla="*/ 534951905 w 50"/>
                    <a:gd name="T5" fmla="*/ 253757708 h 66"/>
                    <a:gd name="T6" fmla="*/ 303139272 w 50"/>
                    <a:gd name="T7" fmla="*/ 851896012 h 66"/>
                    <a:gd name="T8" fmla="*/ 0 w 50"/>
                    <a:gd name="T9" fmla="*/ 1105649463 h 66"/>
                    <a:gd name="T10" fmla="*/ 231812633 w 50"/>
                    <a:gd name="T11" fmla="*/ 1196276608 h 66"/>
                    <a:gd name="T12" fmla="*/ 267473841 w 50"/>
                    <a:gd name="T13" fmla="*/ 1196276608 h 66"/>
                    <a:gd name="T14" fmla="*/ 695437899 w 50"/>
                    <a:gd name="T15" fmla="*/ 815644303 h 66"/>
                    <a:gd name="T16" fmla="*/ 766764538 w 50"/>
                    <a:gd name="T17" fmla="*/ 126878854 h 66"/>
                    <a:gd name="T18" fmla="*/ 606278544 w 50"/>
                    <a:gd name="T19" fmla="*/ 0 h 66"/>
                    <a:gd name="T20" fmla="*/ 606278544 w 5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41" name="Freeform 69"/>
                <p:cNvSpPr/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791234547 w 73"/>
                    <a:gd name="T1" fmla="*/ 0 h 33"/>
                    <a:gd name="T2" fmla="*/ 647372564 w 73"/>
                    <a:gd name="T3" fmla="*/ 18328907 h 33"/>
                    <a:gd name="T4" fmla="*/ 53948774 w 73"/>
                    <a:gd name="T5" fmla="*/ 348287764 h 33"/>
                    <a:gd name="T6" fmla="*/ 35964436 w 73"/>
                    <a:gd name="T7" fmla="*/ 568256055 h 33"/>
                    <a:gd name="T8" fmla="*/ 89913209 w 73"/>
                    <a:gd name="T9" fmla="*/ 604918150 h 33"/>
                    <a:gd name="T10" fmla="*/ 107897548 w 73"/>
                    <a:gd name="T11" fmla="*/ 604918150 h 33"/>
                    <a:gd name="T12" fmla="*/ 287719726 w 73"/>
                    <a:gd name="T13" fmla="*/ 476602957 h 33"/>
                    <a:gd name="T14" fmla="*/ 773250209 w 73"/>
                    <a:gd name="T15" fmla="*/ 311625669 h 33"/>
                    <a:gd name="T16" fmla="*/ 899127854 w 73"/>
                    <a:gd name="T17" fmla="*/ 329954576 h 33"/>
                    <a:gd name="T18" fmla="*/ 1294745127 w 73"/>
                    <a:gd name="T19" fmla="*/ 403278767 h 33"/>
                    <a:gd name="T20" fmla="*/ 1204831918 w 73"/>
                    <a:gd name="T21" fmla="*/ 128315193 h 33"/>
                    <a:gd name="T22" fmla="*/ 791234547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42" name="Freeform 70"/>
                <p:cNvSpPr/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287914137 w 61"/>
                    <a:gd name="T1" fmla="*/ 0 h 57"/>
                    <a:gd name="T2" fmla="*/ 179946335 w 61"/>
                    <a:gd name="T3" fmla="*/ 18156943 h 57"/>
                    <a:gd name="T4" fmla="*/ 17994634 w 61"/>
                    <a:gd name="T5" fmla="*/ 127102864 h 57"/>
                    <a:gd name="T6" fmla="*/ 17994634 w 61"/>
                    <a:gd name="T7" fmla="*/ 199734899 h 57"/>
                    <a:gd name="T8" fmla="*/ 233930236 w 61"/>
                    <a:gd name="T9" fmla="*/ 290523876 h 57"/>
                    <a:gd name="T10" fmla="*/ 737784217 w 61"/>
                    <a:gd name="T11" fmla="*/ 671836730 h 57"/>
                    <a:gd name="T12" fmla="*/ 899735919 w 61"/>
                    <a:gd name="T13" fmla="*/ 1034992641 h 57"/>
                    <a:gd name="T14" fmla="*/ 1061687621 w 61"/>
                    <a:gd name="T15" fmla="*/ 798939595 h 57"/>
                    <a:gd name="T16" fmla="*/ 809762751 w 61"/>
                    <a:gd name="T17" fmla="*/ 272366933 h 57"/>
                    <a:gd name="T18" fmla="*/ 287914137 w 61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5783" name="Text Box 32"/>
            <p:cNvSpPr txBox="1">
              <a:spLocks noChangeArrowheads="1"/>
            </p:cNvSpPr>
            <p:nvPr/>
          </p:nvSpPr>
          <p:spPr bwMode="auto">
            <a:xfrm>
              <a:off x="4903355" y="2996625"/>
              <a:ext cx="3297286" cy="49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Giữ gìn sức khỏe</a:t>
              </a: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3657600" y="3591969"/>
            <a:ext cx="6386512" cy="1757362"/>
            <a:chOff x="2605584" y="3925500"/>
            <a:chExt cx="4506713" cy="1211173"/>
          </a:xfrm>
        </p:grpSpPr>
        <p:grpSp>
          <p:nvGrpSpPr>
            <p:cNvPr id="115721" name="组合 377"/>
            <p:cNvGrpSpPr/>
            <p:nvPr/>
          </p:nvGrpSpPr>
          <p:grpSpPr bwMode="auto">
            <a:xfrm>
              <a:off x="2605584" y="3925500"/>
              <a:ext cx="4506713" cy="1211173"/>
              <a:chOff x="2972472" y="1362075"/>
              <a:chExt cx="5830217" cy="1566863"/>
            </a:xfrm>
          </p:grpSpPr>
          <p:sp>
            <p:nvSpPr>
              <p:cNvPr id="115723" name="Freeform 5"/>
              <p:cNvSpPr/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71891339 w 1226"/>
                  <a:gd name="T1" fmla="*/ 904691386 h 234"/>
                  <a:gd name="T2" fmla="*/ 1096311117 w 1226"/>
                  <a:gd name="T3" fmla="*/ 796128760 h 234"/>
                  <a:gd name="T4" fmla="*/ 1311976654 w 1226"/>
                  <a:gd name="T5" fmla="*/ 796128760 h 234"/>
                  <a:gd name="T6" fmla="*/ 2147483646 w 1226"/>
                  <a:gd name="T7" fmla="*/ 995163077 h 234"/>
                  <a:gd name="T8" fmla="*/ 2147483646 w 1226"/>
                  <a:gd name="T9" fmla="*/ 1049444390 h 234"/>
                  <a:gd name="T10" fmla="*/ 2147483646 w 1226"/>
                  <a:gd name="T11" fmla="*/ 325687878 h 234"/>
                  <a:gd name="T12" fmla="*/ 2147483646 w 1226"/>
                  <a:gd name="T13" fmla="*/ 398064380 h 234"/>
                  <a:gd name="T14" fmla="*/ 2147483646 w 1226"/>
                  <a:gd name="T15" fmla="*/ 2147483646 h 234"/>
                  <a:gd name="T16" fmla="*/ 2147483646 w 1226"/>
                  <a:gd name="T17" fmla="*/ 2147483646 h 234"/>
                  <a:gd name="T18" fmla="*/ 2147483646 w 1226"/>
                  <a:gd name="T19" fmla="*/ 2147483646 h 234"/>
                  <a:gd name="T20" fmla="*/ 2147483646 w 1226"/>
                  <a:gd name="T21" fmla="*/ 2147483646 h 234"/>
                  <a:gd name="T22" fmla="*/ 2147483646 w 1226"/>
                  <a:gd name="T23" fmla="*/ 2147483646 h 234"/>
                  <a:gd name="T24" fmla="*/ 2147483646 w 1226"/>
                  <a:gd name="T25" fmla="*/ 2147483646 h 234"/>
                  <a:gd name="T26" fmla="*/ 2147483646 w 1226"/>
                  <a:gd name="T27" fmla="*/ 2147483646 h 234"/>
                  <a:gd name="T28" fmla="*/ 2147483646 w 1226"/>
                  <a:gd name="T29" fmla="*/ 2147483646 h 234"/>
                  <a:gd name="T30" fmla="*/ 2147483646 w 1226"/>
                  <a:gd name="T31" fmla="*/ 2147483646 h 234"/>
                  <a:gd name="T32" fmla="*/ 1222118840 w 1226"/>
                  <a:gd name="T33" fmla="*/ 2147483646 h 234"/>
                  <a:gd name="T34" fmla="*/ 179724107 w 1226"/>
                  <a:gd name="T35" fmla="*/ 2147483646 h 234"/>
                  <a:gd name="T36" fmla="*/ 125807723 w 1226"/>
                  <a:gd name="T37" fmla="*/ 2147483646 h 234"/>
                  <a:gd name="T38" fmla="*/ 71891339 w 1226"/>
                  <a:gd name="T39" fmla="*/ 904691386 h 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24" name="Freeform 6"/>
              <p:cNvSpPr/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97619815 w 1209"/>
                  <a:gd name="T1" fmla="*/ 814325596 h 231"/>
                  <a:gd name="T2" fmla="*/ 1185731608 w 1209"/>
                  <a:gd name="T3" fmla="*/ 723844029 h 231"/>
                  <a:gd name="T4" fmla="*/ 2147483646 w 1209"/>
                  <a:gd name="T5" fmla="*/ 741940343 h 231"/>
                  <a:gd name="T6" fmla="*/ 2147483646 w 1209"/>
                  <a:gd name="T7" fmla="*/ 868614537 h 231"/>
                  <a:gd name="T8" fmla="*/ 2147483646 w 1209"/>
                  <a:gd name="T9" fmla="*/ 959091850 h 231"/>
                  <a:gd name="T10" fmla="*/ 2147483646 w 1209"/>
                  <a:gd name="T11" fmla="*/ 633362462 h 231"/>
                  <a:gd name="T12" fmla="*/ 2147483646 w 1209"/>
                  <a:gd name="T13" fmla="*/ 271440447 h 231"/>
                  <a:gd name="T14" fmla="*/ 2147483646 w 1209"/>
                  <a:gd name="T15" fmla="*/ 126674194 h 231"/>
                  <a:gd name="T16" fmla="*/ 2147483646 w 1209"/>
                  <a:gd name="T17" fmla="*/ 1339110178 h 231"/>
                  <a:gd name="T18" fmla="*/ 2147483646 w 1209"/>
                  <a:gd name="T19" fmla="*/ 2147483646 h 231"/>
                  <a:gd name="T20" fmla="*/ 2147483646 w 1209"/>
                  <a:gd name="T21" fmla="*/ 2147483646 h 231"/>
                  <a:gd name="T22" fmla="*/ 2147483646 w 1209"/>
                  <a:gd name="T23" fmla="*/ 2147483646 h 231"/>
                  <a:gd name="T24" fmla="*/ 2147483646 w 1209"/>
                  <a:gd name="T25" fmla="*/ 2147483646 h 231"/>
                  <a:gd name="T26" fmla="*/ 2147483646 w 1209"/>
                  <a:gd name="T27" fmla="*/ 2147483646 h 231"/>
                  <a:gd name="T28" fmla="*/ 2147483646 w 1209"/>
                  <a:gd name="T29" fmla="*/ 2147483646 h 231"/>
                  <a:gd name="T30" fmla="*/ 2147483646 w 1209"/>
                  <a:gd name="T31" fmla="*/ 2147483646 h 231"/>
                  <a:gd name="T32" fmla="*/ 2147483646 w 1209"/>
                  <a:gd name="T33" fmla="*/ 2147483646 h 231"/>
                  <a:gd name="T34" fmla="*/ 2147483646 w 1209"/>
                  <a:gd name="T35" fmla="*/ 2147483646 h 231"/>
                  <a:gd name="T36" fmla="*/ 2147483646 w 1209"/>
                  <a:gd name="T37" fmla="*/ 2147483646 h 231"/>
                  <a:gd name="T38" fmla="*/ 2147483646 w 1209"/>
                  <a:gd name="T39" fmla="*/ 2147483646 h 231"/>
                  <a:gd name="T40" fmla="*/ 952177064 w 1209"/>
                  <a:gd name="T41" fmla="*/ 2147483646 h 231"/>
                  <a:gd name="T42" fmla="*/ 251517670 w 1209"/>
                  <a:gd name="T43" fmla="*/ 2147483646 h 231"/>
                  <a:gd name="T44" fmla="*/ 251517670 w 1209"/>
                  <a:gd name="T45" fmla="*/ 2147483646 h 231"/>
                  <a:gd name="T46" fmla="*/ 197619815 w 1209"/>
                  <a:gd name="T47" fmla="*/ 1701036446 h 231"/>
                  <a:gd name="T48" fmla="*/ 179656690 w 1209"/>
                  <a:gd name="T49" fmla="*/ 1103862357 h 231"/>
                  <a:gd name="T50" fmla="*/ 179656690 w 1209"/>
                  <a:gd name="T51" fmla="*/ 814325596 h 231"/>
                  <a:gd name="T52" fmla="*/ 125758835 w 1209"/>
                  <a:gd name="T53" fmla="*/ 778132970 h 231"/>
                  <a:gd name="T54" fmla="*/ 71860980 w 1209"/>
                  <a:gd name="T55" fmla="*/ 1357206491 h 231"/>
                  <a:gd name="T56" fmla="*/ 125758835 w 1209"/>
                  <a:gd name="T57" fmla="*/ 2147483646 h 231"/>
                  <a:gd name="T58" fmla="*/ 143726199 w 1209"/>
                  <a:gd name="T59" fmla="*/ 2147483646 h 231"/>
                  <a:gd name="T60" fmla="*/ 179656690 w 1209"/>
                  <a:gd name="T61" fmla="*/ 2147483646 h 231"/>
                  <a:gd name="T62" fmla="*/ 1419281914 w 1209"/>
                  <a:gd name="T63" fmla="*/ 2147483646 h 231"/>
                  <a:gd name="T64" fmla="*/ 2147483646 w 1209"/>
                  <a:gd name="T65" fmla="*/ 2147483646 h 231"/>
                  <a:gd name="T66" fmla="*/ 2147483646 w 1209"/>
                  <a:gd name="T67" fmla="*/ 2147483646 h 231"/>
                  <a:gd name="T68" fmla="*/ 2147483646 w 1209"/>
                  <a:gd name="T69" fmla="*/ 2147483646 h 231"/>
                  <a:gd name="T70" fmla="*/ 2147483646 w 1209"/>
                  <a:gd name="T71" fmla="*/ 2147483646 h 231"/>
                  <a:gd name="T72" fmla="*/ 2147483646 w 1209"/>
                  <a:gd name="T73" fmla="*/ 2147483646 h 231"/>
                  <a:gd name="T74" fmla="*/ 2147483646 w 1209"/>
                  <a:gd name="T75" fmla="*/ 2147483646 h 231"/>
                  <a:gd name="T76" fmla="*/ 2147483646 w 1209"/>
                  <a:gd name="T77" fmla="*/ 2147483646 h 231"/>
                  <a:gd name="T78" fmla="*/ 2147483646 w 1209"/>
                  <a:gd name="T79" fmla="*/ 2147483646 h 231"/>
                  <a:gd name="T80" fmla="*/ 2147483646 w 1209"/>
                  <a:gd name="T81" fmla="*/ 2147483646 h 231"/>
                  <a:gd name="T82" fmla="*/ 2147483646 w 1209"/>
                  <a:gd name="T83" fmla="*/ 2147483646 h 231"/>
                  <a:gd name="T84" fmla="*/ 2147483646 w 1209"/>
                  <a:gd name="T85" fmla="*/ 2147483646 h 231"/>
                  <a:gd name="T86" fmla="*/ 2147483646 w 1209"/>
                  <a:gd name="T87" fmla="*/ 850518223 h 231"/>
                  <a:gd name="T88" fmla="*/ 2147483646 w 1209"/>
                  <a:gd name="T89" fmla="*/ 18096313 h 231"/>
                  <a:gd name="T90" fmla="*/ 2147483646 w 1209"/>
                  <a:gd name="T91" fmla="*/ 271440447 h 231"/>
                  <a:gd name="T92" fmla="*/ 2147483646 w 1209"/>
                  <a:gd name="T93" fmla="*/ 470499895 h 231"/>
                  <a:gd name="T94" fmla="*/ 2147483646 w 1209"/>
                  <a:gd name="T95" fmla="*/ 922903477 h 231"/>
                  <a:gd name="T96" fmla="*/ 2147483646 w 1209"/>
                  <a:gd name="T97" fmla="*/ 705747716 h 231"/>
                  <a:gd name="T98" fmla="*/ 1239625224 w 1209"/>
                  <a:gd name="T99" fmla="*/ 651458776 h 231"/>
                  <a:gd name="T100" fmla="*/ 107795709 w 1209"/>
                  <a:gd name="T101" fmla="*/ 778132970 h 231"/>
                  <a:gd name="T102" fmla="*/ 197619815 w 1209"/>
                  <a:gd name="T103" fmla="*/ 814325596 h 2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725" name="组合 380"/>
              <p:cNvGrpSpPr/>
              <p:nvPr/>
            </p:nvGrpSpPr>
            <p:grpSpPr bwMode="auto"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115726" name="Freeform 15"/>
                <p:cNvSpPr/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1482979545 w 83"/>
                    <a:gd name="T1" fmla="*/ 737394969 h 70"/>
                    <a:gd name="T2" fmla="*/ 160806386 w 83"/>
                    <a:gd name="T3" fmla="*/ 359704656 h 70"/>
                    <a:gd name="T4" fmla="*/ 1482979545 w 83"/>
                    <a:gd name="T5" fmla="*/ 863290327 h 70"/>
                    <a:gd name="T6" fmla="*/ 1482979545 w 83"/>
                    <a:gd name="T7" fmla="*/ 737394969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7" name="Freeform 16"/>
                <p:cNvSpPr/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911259587 h 74"/>
                    <a:gd name="T2" fmla="*/ 1501151573 w 89"/>
                    <a:gd name="T3" fmla="*/ 510306222 h 74"/>
                    <a:gd name="T4" fmla="*/ 17869191 w 89"/>
                    <a:gd name="T5" fmla="*/ 1093511504 h 74"/>
                    <a:gd name="T6" fmla="*/ 0 w 89"/>
                    <a:gd name="T7" fmla="*/ 911259587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8" name="Freeform 17"/>
                <p:cNvSpPr/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125760152 w 100"/>
                    <a:gd name="T1" fmla="*/ 899405584 h 67"/>
                    <a:gd name="T2" fmla="*/ 1401346180 w 100"/>
                    <a:gd name="T3" fmla="*/ 359763082 h 67"/>
                    <a:gd name="T4" fmla="*/ 1401346180 w 100"/>
                    <a:gd name="T5" fmla="*/ 809465874 h 67"/>
                    <a:gd name="T6" fmla="*/ 125760152 w 100"/>
                    <a:gd name="T7" fmla="*/ 1061297910 h 67"/>
                    <a:gd name="T8" fmla="*/ 53898419 w 100"/>
                    <a:gd name="T9" fmla="*/ 1097276339 h 67"/>
                    <a:gd name="T10" fmla="*/ 1221687609 w 100"/>
                    <a:gd name="T11" fmla="*/ 989345294 h 67"/>
                    <a:gd name="T12" fmla="*/ 1563041437 w 100"/>
                    <a:gd name="T13" fmla="*/ 377750175 h 67"/>
                    <a:gd name="T14" fmla="*/ 17967553 w 100"/>
                    <a:gd name="T15" fmla="*/ 899405584 h 67"/>
                    <a:gd name="T16" fmla="*/ 125760152 w 100"/>
                    <a:gd name="T17" fmla="*/ 899405584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9" name="Freeform 18"/>
                <p:cNvSpPr/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125446367 w 18"/>
                    <a:gd name="T1" fmla="*/ 72326217 h 112"/>
                    <a:gd name="T2" fmla="*/ 197133633 w 18"/>
                    <a:gd name="T3" fmla="*/ 1970879833 h 112"/>
                    <a:gd name="T4" fmla="*/ 304660300 w 18"/>
                    <a:gd name="T5" fmla="*/ 1934718850 h 112"/>
                    <a:gd name="T6" fmla="*/ 232973033 w 18"/>
                    <a:gd name="T7" fmla="*/ 54245725 h 112"/>
                    <a:gd name="T8" fmla="*/ 125446367 w 18"/>
                    <a:gd name="T9" fmla="*/ 72326217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0" name="Freeform 19"/>
                <p:cNvSpPr/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905132910 w 346"/>
                    <a:gd name="T1" fmla="*/ 1264840908 h 273"/>
                    <a:gd name="T2" fmla="*/ 2147483646 w 346"/>
                    <a:gd name="T3" fmla="*/ 180692166 h 273"/>
                    <a:gd name="T4" fmla="*/ 2147483646 w 346"/>
                    <a:gd name="T5" fmla="*/ 957662526 h 273"/>
                    <a:gd name="T6" fmla="*/ 2147483646 w 346"/>
                    <a:gd name="T7" fmla="*/ 831180561 h 273"/>
                    <a:gd name="T8" fmla="*/ 2147483646 w 346"/>
                    <a:gd name="T9" fmla="*/ 2147483646 h 273"/>
                    <a:gd name="T10" fmla="*/ 2147483646 w 346"/>
                    <a:gd name="T11" fmla="*/ 2147483646 h 273"/>
                    <a:gd name="T12" fmla="*/ 2147483646 w 346"/>
                    <a:gd name="T13" fmla="*/ 2147483646 h 273"/>
                    <a:gd name="T14" fmla="*/ 2147483646 w 346"/>
                    <a:gd name="T15" fmla="*/ 2147483646 h 273"/>
                    <a:gd name="T16" fmla="*/ 2147483646 w 346"/>
                    <a:gd name="T17" fmla="*/ 2147483646 h 273"/>
                    <a:gd name="T18" fmla="*/ 2147483646 w 346"/>
                    <a:gd name="T19" fmla="*/ 2147483646 h 273"/>
                    <a:gd name="T20" fmla="*/ 1132293735 w 346"/>
                    <a:gd name="T21" fmla="*/ 2147483646 h 273"/>
                    <a:gd name="T22" fmla="*/ 952566455 w 346"/>
                    <a:gd name="T23" fmla="*/ 2147483646 h 273"/>
                    <a:gd name="T24" fmla="*/ 251619888 w 346"/>
                    <a:gd name="T25" fmla="*/ 1861119104 h 273"/>
                    <a:gd name="T26" fmla="*/ 1905132910 w 346"/>
                    <a:gd name="T27" fmla="*/ 1264840908 h 2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1" name="Freeform 20"/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1711477901 h 95"/>
                    <a:gd name="T2" fmla="*/ 0 w 44"/>
                    <a:gd name="T3" fmla="*/ 1711477901 h 95"/>
                    <a:gd name="T4" fmla="*/ 0 w 44"/>
                    <a:gd name="T5" fmla="*/ 1711477901 h 95"/>
                    <a:gd name="T6" fmla="*/ 0 w 44"/>
                    <a:gd name="T7" fmla="*/ 1711477901 h 95"/>
                    <a:gd name="T8" fmla="*/ 797514901 w 44"/>
                    <a:gd name="T9" fmla="*/ 828716509 h 95"/>
                    <a:gd name="T10" fmla="*/ 0 w 44"/>
                    <a:gd name="T11" fmla="*/ 1711477901 h 95"/>
                    <a:gd name="T12" fmla="*/ 797514901 w 44"/>
                    <a:gd name="T13" fmla="*/ 828716509 h 95"/>
                    <a:gd name="T14" fmla="*/ 797514901 w 44"/>
                    <a:gd name="T15" fmla="*/ 810698718 h 95"/>
                    <a:gd name="T16" fmla="*/ 797514901 w 44"/>
                    <a:gd name="T17" fmla="*/ 810698718 h 95"/>
                    <a:gd name="T18" fmla="*/ 797514901 w 44"/>
                    <a:gd name="T19" fmla="*/ 810698718 h 95"/>
                    <a:gd name="T20" fmla="*/ 797514901 w 44"/>
                    <a:gd name="T21" fmla="*/ 810698718 h 95"/>
                    <a:gd name="T22" fmla="*/ 797514901 w 44"/>
                    <a:gd name="T23" fmla="*/ 810698718 h 95"/>
                    <a:gd name="T24" fmla="*/ 797514901 w 44"/>
                    <a:gd name="T25" fmla="*/ 810698718 h 95"/>
                    <a:gd name="T26" fmla="*/ 126878628 w 44"/>
                    <a:gd name="T27" fmla="*/ 0 h 95"/>
                    <a:gd name="T28" fmla="*/ 126878628 w 44"/>
                    <a:gd name="T29" fmla="*/ 0 h 95"/>
                    <a:gd name="T30" fmla="*/ 126878628 w 44"/>
                    <a:gd name="T31" fmla="*/ 0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2" name="Freeform 21"/>
                <p:cNvSpPr/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555553033 w 48"/>
                    <a:gd name="T1" fmla="*/ 0 h 143"/>
                    <a:gd name="T2" fmla="*/ 430106667 w 48"/>
                    <a:gd name="T3" fmla="*/ 162705129 h 143"/>
                    <a:gd name="T4" fmla="*/ 125446367 w 48"/>
                    <a:gd name="T5" fmla="*/ 813517142 h 143"/>
                    <a:gd name="T6" fmla="*/ 250896967 w 48"/>
                    <a:gd name="T7" fmla="*/ 903906991 h 143"/>
                    <a:gd name="T8" fmla="*/ 537633333 w 48"/>
                    <a:gd name="T9" fmla="*/ 1120844329 h 143"/>
                    <a:gd name="T10" fmla="*/ 645160000 w 48"/>
                    <a:gd name="T11" fmla="*/ 2042830140 h 143"/>
                    <a:gd name="T12" fmla="*/ 0 w 48"/>
                    <a:gd name="T13" fmla="*/ 2147483646 h 143"/>
                    <a:gd name="T14" fmla="*/ 53763333 w 48"/>
                    <a:gd name="T15" fmla="*/ 2147483646 h 143"/>
                    <a:gd name="T16" fmla="*/ 53763333 w 48"/>
                    <a:gd name="T17" fmla="*/ 2147483646 h 143"/>
                    <a:gd name="T18" fmla="*/ 53763333 w 48"/>
                    <a:gd name="T19" fmla="*/ 2147483646 h 143"/>
                    <a:gd name="T20" fmla="*/ 842293633 w 48"/>
                    <a:gd name="T21" fmla="*/ 1699345313 h 143"/>
                    <a:gd name="T22" fmla="*/ 842293633 w 48"/>
                    <a:gd name="T23" fmla="*/ 1681266493 h 143"/>
                    <a:gd name="T24" fmla="*/ 842293633 w 48"/>
                    <a:gd name="T25" fmla="*/ 1681266493 h 143"/>
                    <a:gd name="T26" fmla="*/ 842293633 w 48"/>
                    <a:gd name="T27" fmla="*/ 1681266493 h 143"/>
                    <a:gd name="T28" fmla="*/ 842293633 w 48"/>
                    <a:gd name="T29" fmla="*/ 1681266493 h 143"/>
                    <a:gd name="T30" fmla="*/ 842293633 w 48"/>
                    <a:gd name="T31" fmla="*/ 1663187673 h 143"/>
                    <a:gd name="T32" fmla="*/ 860213333 w 48"/>
                    <a:gd name="T33" fmla="*/ 1572797824 h 143"/>
                    <a:gd name="T34" fmla="*/ 179209700 w 48"/>
                    <a:gd name="T35" fmla="*/ 867749351 h 143"/>
                    <a:gd name="T36" fmla="*/ 179209700 w 48"/>
                    <a:gd name="T37" fmla="*/ 867749351 h 143"/>
                    <a:gd name="T38" fmla="*/ 179209700 w 48"/>
                    <a:gd name="T39" fmla="*/ 867749351 h 143"/>
                    <a:gd name="T40" fmla="*/ 179209700 w 48"/>
                    <a:gd name="T41" fmla="*/ 867749351 h 143"/>
                    <a:gd name="T42" fmla="*/ 179209700 w 48"/>
                    <a:gd name="T43" fmla="*/ 867749351 h 143"/>
                    <a:gd name="T44" fmla="*/ 555553033 w 48"/>
                    <a:gd name="T45" fmla="*/ 0 h 1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3" name="Freeform 22"/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89818693 w 106"/>
                    <a:gd name="T1" fmla="*/ 312327393 h 30"/>
                    <a:gd name="T2" fmla="*/ 0 w 106"/>
                    <a:gd name="T3" fmla="*/ 330698332 h 30"/>
                    <a:gd name="T4" fmla="*/ 359270535 w 106"/>
                    <a:gd name="T5" fmla="*/ 532791519 h 30"/>
                    <a:gd name="T6" fmla="*/ 485013315 w 106"/>
                    <a:gd name="T7" fmla="*/ 551162458 h 30"/>
                    <a:gd name="T8" fmla="*/ 269451842 w 106"/>
                    <a:gd name="T9" fmla="*/ 440928252 h 30"/>
                    <a:gd name="T10" fmla="*/ 89818693 w 106"/>
                    <a:gd name="T11" fmla="*/ 312327393 h 30"/>
                    <a:gd name="T12" fmla="*/ 1904124936 w 106"/>
                    <a:gd name="T13" fmla="*/ 0 h 30"/>
                    <a:gd name="T14" fmla="*/ 1904124936 w 106"/>
                    <a:gd name="T15" fmla="*/ 0 h 30"/>
                    <a:gd name="T16" fmla="*/ 1904124936 w 10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4" name="Freeform 23"/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2147483646 w 276"/>
                    <a:gd name="T1" fmla="*/ 2147483646 h 174"/>
                    <a:gd name="T2" fmla="*/ 2147483646 w 276"/>
                    <a:gd name="T3" fmla="*/ 2147483646 h 174"/>
                    <a:gd name="T4" fmla="*/ 2147483646 w 276"/>
                    <a:gd name="T5" fmla="*/ 2147483646 h 174"/>
                    <a:gd name="T6" fmla="*/ 2147483646 w 276"/>
                    <a:gd name="T7" fmla="*/ 2147483646 h 174"/>
                    <a:gd name="T8" fmla="*/ 2012625227 w 276"/>
                    <a:gd name="T9" fmla="*/ 2147483646 h 174"/>
                    <a:gd name="T10" fmla="*/ 2147483646 w 276"/>
                    <a:gd name="T11" fmla="*/ 2147483646 h 174"/>
                    <a:gd name="T12" fmla="*/ 2147483646 w 276"/>
                    <a:gd name="T13" fmla="*/ 2006427108 h 174"/>
                    <a:gd name="T14" fmla="*/ 2147483646 w 276"/>
                    <a:gd name="T15" fmla="*/ 1156859295 h 174"/>
                    <a:gd name="T16" fmla="*/ 2147483646 w 276"/>
                    <a:gd name="T17" fmla="*/ 903796723 h 174"/>
                    <a:gd name="T18" fmla="*/ 2147483646 w 276"/>
                    <a:gd name="T19" fmla="*/ 1030328009 h 174"/>
                    <a:gd name="T20" fmla="*/ 2147483646 w 276"/>
                    <a:gd name="T21" fmla="*/ 2096807206 h 174"/>
                    <a:gd name="T22" fmla="*/ 2147483646 w 276"/>
                    <a:gd name="T23" fmla="*/ 0 h 174"/>
                    <a:gd name="T24" fmla="*/ 682853322 w 276"/>
                    <a:gd name="T25" fmla="*/ 2147483646 h 174"/>
                    <a:gd name="T26" fmla="*/ 898491437 w 276"/>
                    <a:gd name="T27" fmla="*/ 2147483646 h 174"/>
                    <a:gd name="T28" fmla="*/ 1006312614 w 276"/>
                    <a:gd name="T29" fmla="*/ 2147483646 h 174"/>
                    <a:gd name="T30" fmla="*/ 610975364 w 276"/>
                    <a:gd name="T31" fmla="*/ 2147483646 h 174"/>
                    <a:gd name="T32" fmla="*/ 107821177 w 276"/>
                    <a:gd name="T33" fmla="*/ 2147483646 h 174"/>
                    <a:gd name="T34" fmla="*/ 179699135 w 276"/>
                    <a:gd name="T35" fmla="*/ 2147483646 h 174"/>
                    <a:gd name="T36" fmla="*/ 503154187 w 276"/>
                    <a:gd name="T37" fmla="*/ 2147483646 h 174"/>
                    <a:gd name="T38" fmla="*/ 1509466801 w 276"/>
                    <a:gd name="T39" fmla="*/ 2147483646 h 174"/>
                    <a:gd name="T40" fmla="*/ 1671196446 w 276"/>
                    <a:gd name="T41" fmla="*/ 2147483646 h 174"/>
                    <a:gd name="T42" fmla="*/ 1725104915 w 276"/>
                    <a:gd name="T43" fmla="*/ 2147483646 h 174"/>
                    <a:gd name="T44" fmla="*/ 1814956602 w 276"/>
                    <a:gd name="T45" fmla="*/ 2147483646 h 174"/>
                    <a:gd name="T46" fmla="*/ 1814956602 w 276"/>
                    <a:gd name="T47" fmla="*/ 2147483646 h 174"/>
                    <a:gd name="T48" fmla="*/ 2147483646 w 276"/>
                    <a:gd name="T49" fmla="*/ 2147483646 h 174"/>
                    <a:gd name="T50" fmla="*/ 2147483646 w 276"/>
                    <a:gd name="T51" fmla="*/ 2078733737 h 174"/>
                    <a:gd name="T52" fmla="*/ 2147483646 w 276"/>
                    <a:gd name="T53" fmla="*/ 2042582549 h 174"/>
                    <a:gd name="T54" fmla="*/ 2147483646 w 276"/>
                    <a:gd name="T55" fmla="*/ 2060656017 h 174"/>
                    <a:gd name="T56" fmla="*/ 2147483646 w 276"/>
                    <a:gd name="T57" fmla="*/ 2060656017 h 174"/>
                    <a:gd name="T58" fmla="*/ 2147483646 w 276"/>
                    <a:gd name="T59" fmla="*/ 2147483646 h 174"/>
                    <a:gd name="T60" fmla="*/ 2147483646 w 276"/>
                    <a:gd name="T61" fmla="*/ 1084556917 h 174"/>
                    <a:gd name="T62" fmla="*/ 2147483646 w 276"/>
                    <a:gd name="T63" fmla="*/ 578431773 h 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5" name="Freeform 24"/>
                <p:cNvSpPr/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138927781 w 8"/>
                    <a:gd name="T1" fmla="*/ 0 w 8"/>
                    <a:gd name="T2" fmla="*/ 0 w 8"/>
                    <a:gd name="T3" fmla="*/ 138927781 w 8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6" name="Freeform 25"/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107745341 w 124"/>
                    <a:gd name="T1" fmla="*/ 361631083 h 56"/>
                    <a:gd name="T2" fmla="*/ 0 w 124"/>
                    <a:gd name="T3" fmla="*/ 470118281 h 56"/>
                    <a:gd name="T4" fmla="*/ 107745341 w 124"/>
                    <a:gd name="T5" fmla="*/ 397792065 h 56"/>
                    <a:gd name="T6" fmla="*/ 107745341 w 124"/>
                    <a:gd name="T7" fmla="*/ 361631083 h 56"/>
                    <a:gd name="T8" fmla="*/ 2101004479 w 124"/>
                    <a:gd name="T9" fmla="*/ 0 h 56"/>
                    <a:gd name="T10" fmla="*/ 2101004479 w 124"/>
                    <a:gd name="T11" fmla="*/ 108487199 h 56"/>
                    <a:gd name="T12" fmla="*/ 1382713508 w 124"/>
                    <a:gd name="T13" fmla="*/ 994482288 h 56"/>
                    <a:gd name="T14" fmla="*/ 1203140766 w 124"/>
                    <a:gd name="T15" fmla="*/ 1012562779 h 56"/>
                    <a:gd name="T16" fmla="*/ 1346795570 w 124"/>
                    <a:gd name="T17" fmla="*/ 1012562779 h 56"/>
                    <a:gd name="T18" fmla="*/ 1346795570 w 124"/>
                    <a:gd name="T19" fmla="*/ 1012562779 h 56"/>
                    <a:gd name="T20" fmla="*/ 2147483646 w 124"/>
                    <a:gd name="T21" fmla="*/ 72326217 h 56"/>
                    <a:gd name="T22" fmla="*/ 2147483646 w 124"/>
                    <a:gd name="T23" fmla="*/ 72326217 h 56"/>
                    <a:gd name="T24" fmla="*/ 2101004479 w 124"/>
                    <a:gd name="T25" fmla="*/ 0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7" name="Freeform 26"/>
                <p:cNvSpPr/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9060865 w 4"/>
                    <a:gd name="T1" fmla="*/ 0 h 2"/>
                    <a:gd name="T2" fmla="*/ 19060865 w 4"/>
                    <a:gd name="T3" fmla="*/ 0 h 2"/>
                    <a:gd name="T4" fmla="*/ 76239092 w 4"/>
                    <a:gd name="T5" fmla="*/ 31505922 h 2"/>
                    <a:gd name="T6" fmla="*/ 19060865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8" name="Freeform 27"/>
                <p:cNvSpPr/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2147483646 w 361"/>
                    <a:gd name="T1" fmla="*/ 1610139941 h 290"/>
                    <a:gd name="T2" fmla="*/ 2147483646 w 361"/>
                    <a:gd name="T3" fmla="*/ 814114840 h 290"/>
                    <a:gd name="T4" fmla="*/ 2147483646 w 361"/>
                    <a:gd name="T5" fmla="*/ 687473903 h 290"/>
                    <a:gd name="T6" fmla="*/ 2147483646 w 361"/>
                    <a:gd name="T7" fmla="*/ 1338768328 h 290"/>
                    <a:gd name="T8" fmla="*/ 2147483646 w 361"/>
                    <a:gd name="T9" fmla="*/ 1320678588 h 290"/>
                    <a:gd name="T10" fmla="*/ 2147483646 w 361"/>
                    <a:gd name="T11" fmla="*/ 1067396714 h 290"/>
                    <a:gd name="T12" fmla="*/ 2147483646 w 361"/>
                    <a:gd name="T13" fmla="*/ 1573956208 h 290"/>
                    <a:gd name="T14" fmla="*/ 2147483646 w 361"/>
                    <a:gd name="T15" fmla="*/ 2147483646 h 290"/>
                    <a:gd name="T16" fmla="*/ 2147483646 w 361"/>
                    <a:gd name="T17" fmla="*/ 2147483646 h 290"/>
                    <a:gd name="T18" fmla="*/ 2147483646 w 361"/>
                    <a:gd name="T19" fmla="*/ 2147483646 h 290"/>
                    <a:gd name="T20" fmla="*/ 2147483646 w 361"/>
                    <a:gd name="T21" fmla="*/ 2147483646 h 290"/>
                    <a:gd name="T22" fmla="*/ 2147483646 w 361"/>
                    <a:gd name="T23" fmla="*/ 2147483646 h 290"/>
                    <a:gd name="T24" fmla="*/ 2147483646 w 361"/>
                    <a:gd name="T25" fmla="*/ 2147483646 h 290"/>
                    <a:gd name="T26" fmla="*/ 2147483646 w 361"/>
                    <a:gd name="T27" fmla="*/ 2147483646 h 290"/>
                    <a:gd name="T28" fmla="*/ 2147483646 w 361"/>
                    <a:gd name="T29" fmla="*/ 2147483646 h 290"/>
                    <a:gd name="T30" fmla="*/ 2147483646 w 361"/>
                    <a:gd name="T31" fmla="*/ 2147483646 h 290"/>
                    <a:gd name="T32" fmla="*/ 2147483646 w 361"/>
                    <a:gd name="T33" fmla="*/ 2147483646 h 290"/>
                    <a:gd name="T34" fmla="*/ 1868960074 w 361"/>
                    <a:gd name="T35" fmla="*/ 2147483646 h 290"/>
                    <a:gd name="T36" fmla="*/ 1042304004 w 361"/>
                    <a:gd name="T37" fmla="*/ 2147483646 h 290"/>
                    <a:gd name="T38" fmla="*/ 1275926133 w 361"/>
                    <a:gd name="T39" fmla="*/ 2147483646 h 290"/>
                    <a:gd name="T40" fmla="*/ 1311866043 w 361"/>
                    <a:gd name="T41" fmla="*/ 2147483646 h 290"/>
                    <a:gd name="T42" fmla="*/ 593033941 w 361"/>
                    <a:gd name="T43" fmla="*/ 2147483646 h 290"/>
                    <a:gd name="T44" fmla="*/ 2147483646 w 361"/>
                    <a:gd name="T45" fmla="*/ 1646323673 h 290"/>
                    <a:gd name="T46" fmla="*/ 2147483646 w 361"/>
                    <a:gd name="T47" fmla="*/ 1610139941 h 290"/>
                    <a:gd name="T48" fmla="*/ 646948044 w 361"/>
                    <a:gd name="T49" fmla="*/ 2147483646 h 290"/>
                    <a:gd name="T50" fmla="*/ 1114188062 w 361"/>
                    <a:gd name="T51" fmla="*/ 2147483646 h 290"/>
                    <a:gd name="T52" fmla="*/ 1222012030 w 361"/>
                    <a:gd name="T53" fmla="*/ 2147483646 h 290"/>
                    <a:gd name="T54" fmla="*/ 1168102166 w 361"/>
                    <a:gd name="T55" fmla="*/ 2147483646 h 290"/>
                    <a:gd name="T56" fmla="*/ 1311866043 w 361"/>
                    <a:gd name="T57" fmla="*/ 2147483646 h 290"/>
                    <a:gd name="T58" fmla="*/ 2147483646 w 361"/>
                    <a:gd name="T59" fmla="*/ 2147483646 h 290"/>
                    <a:gd name="T60" fmla="*/ 2147483646 w 361"/>
                    <a:gd name="T61" fmla="*/ 2147483646 h 290"/>
                    <a:gd name="T62" fmla="*/ 2147483646 w 361"/>
                    <a:gd name="T63" fmla="*/ 2147483646 h 290"/>
                    <a:gd name="T64" fmla="*/ 2147483646 w 361"/>
                    <a:gd name="T65" fmla="*/ 2147483646 h 290"/>
                    <a:gd name="T66" fmla="*/ 2147483646 w 361"/>
                    <a:gd name="T67" fmla="*/ 2147483646 h 290"/>
                    <a:gd name="T68" fmla="*/ 2147483646 w 361"/>
                    <a:gd name="T69" fmla="*/ 2147483646 h 290"/>
                    <a:gd name="T70" fmla="*/ 2147483646 w 361"/>
                    <a:gd name="T71" fmla="*/ 2147483646 h 290"/>
                    <a:gd name="T72" fmla="*/ 2147483646 w 361"/>
                    <a:gd name="T73" fmla="*/ 2147483646 h 290"/>
                    <a:gd name="T74" fmla="*/ 2147483646 w 361"/>
                    <a:gd name="T75" fmla="*/ 2147483646 h 290"/>
                    <a:gd name="T76" fmla="*/ 2147483646 w 361"/>
                    <a:gd name="T77" fmla="*/ 2147483646 h 290"/>
                    <a:gd name="T78" fmla="*/ 2147483646 w 361"/>
                    <a:gd name="T79" fmla="*/ 2147483646 h 290"/>
                    <a:gd name="T80" fmla="*/ 2147483646 w 361"/>
                    <a:gd name="T81" fmla="*/ 2147483646 h 290"/>
                    <a:gd name="T82" fmla="*/ 2147483646 w 361"/>
                    <a:gd name="T83" fmla="*/ 976939510 h 290"/>
                    <a:gd name="T84" fmla="*/ 2147483646 w 361"/>
                    <a:gd name="T85" fmla="*/ 1320678588 h 290"/>
                    <a:gd name="T86" fmla="*/ 2147483646 w 361"/>
                    <a:gd name="T87" fmla="*/ 1302584595 h 290"/>
                    <a:gd name="T88" fmla="*/ 2147483646 w 361"/>
                    <a:gd name="T89" fmla="*/ 1646323673 h 290"/>
                    <a:gd name="T90" fmla="*/ 2147483646 w 361"/>
                    <a:gd name="T91" fmla="*/ 1610139941 h 29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39" name="Freeform 28"/>
                <p:cNvSpPr/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883697018 w 238"/>
                    <a:gd name="T1" fmla="*/ 54375380 h 154"/>
                    <a:gd name="T2" fmla="*/ 107638256 w 238"/>
                    <a:gd name="T3" fmla="*/ 1341277825 h 154"/>
                    <a:gd name="T4" fmla="*/ 2147483646 w 238"/>
                    <a:gd name="T5" fmla="*/ 2147483646 h 154"/>
                    <a:gd name="T6" fmla="*/ 2147483646 w 238"/>
                    <a:gd name="T7" fmla="*/ 1812536795 h 154"/>
                    <a:gd name="T8" fmla="*/ 2147483646 w 238"/>
                    <a:gd name="T9" fmla="*/ 163130398 h 154"/>
                    <a:gd name="T10" fmla="*/ 1883697018 w 238"/>
                    <a:gd name="T11" fmla="*/ 54375380 h 1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0" name="Freeform 29"/>
                <p:cNvSpPr/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941536704 w 240"/>
                    <a:gd name="T1" fmla="*/ 72487003 h 157"/>
                    <a:gd name="T2" fmla="*/ 89886940 w 240"/>
                    <a:gd name="T3" fmla="*/ 1485958019 h 157"/>
                    <a:gd name="T4" fmla="*/ 1905581928 w 240"/>
                    <a:gd name="T5" fmla="*/ 2147483646 h 157"/>
                    <a:gd name="T6" fmla="*/ 2147483646 w 240"/>
                    <a:gd name="T7" fmla="*/ 1848388777 h 157"/>
                    <a:gd name="T8" fmla="*/ 2147483646 w 240"/>
                    <a:gd name="T9" fmla="*/ 416791753 h 157"/>
                    <a:gd name="T10" fmla="*/ 1941536704 w 240"/>
                    <a:gd name="T11" fmla="*/ 72487003 h 157"/>
                    <a:gd name="T12" fmla="*/ 1905581928 w 240"/>
                    <a:gd name="T13" fmla="*/ 108730504 h 157"/>
                    <a:gd name="T14" fmla="*/ 2147483646 w 240"/>
                    <a:gd name="T15" fmla="*/ 1467836268 h 157"/>
                    <a:gd name="T16" fmla="*/ 1833672376 w 240"/>
                    <a:gd name="T17" fmla="*/ 2147483646 h 157"/>
                    <a:gd name="T18" fmla="*/ 215724416 w 240"/>
                    <a:gd name="T19" fmla="*/ 1703414771 h 157"/>
                    <a:gd name="T20" fmla="*/ 1923559316 w 240"/>
                    <a:gd name="T21" fmla="*/ 108730504 h 157"/>
                    <a:gd name="T22" fmla="*/ 1941536704 w 240"/>
                    <a:gd name="T23" fmla="*/ 72487003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1" name="Freeform 30"/>
                <p:cNvSpPr/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53909250 w 182"/>
                    <a:gd name="T1" fmla="*/ 309438179 h 32"/>
                    <a:gd name="T2" fmla="*/ 2147483646 w 182"/>
                    <a:gd name="T3" fmla="*/ 36405245 h 32"/>
                    <a:gd name="T4" fmla="*/ 2147483646 w 182"/>
                    <a:gd name="T5" fmla="*/ 18200489 h 32"/>
                    <a:gd name="T6" fmla="*/ 125792488 w 182"/>
                    <a:gd name="T7" fmla="*/ 254832445 h 32"/>
                    <a:gd name="T8" fmla="*/ 53909250 w 182"/>
                    <a:gd name="T9" fmla="*/ 309438179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2" name="Freeform 31"/>
                <p:cNvSpPr/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465950300 h 51"/>
                    <a:gd name="T2" fmla="*/ 2147483646 w 219"/>
                    <a:gd name="T3" fmla="*/ 17919700 h 51"/>
                    <a:gd name="T4" fmla="*/ 2147483646 w 219"/>
                    <a:gd name="T5" fmla="*/ 17919700 h 51"/>
                    <a:gd name="T6" fmla="*/ 107897431 w 219"/>
                    <a:gd name="T7" fmla="*/ 430106667 h 51"/>
                    <a:gd name="T8" fmla="*/ 0 w 219"/>
                    <a:gd name="T9" fmla="*/ 46595030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3" name="Freeform 32"/>
                <p:cNvSpPr/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71928794 w 219"/>
                    <a:gd name="T1" fmla="*/ 612094177 h 55"/>
                    <a:gd name="T2" fmla="*/ 2147483646 w 219"/>
                    <a:gd name="T3" fmla="*/ 90014474 h 55"/>
                    <a:gd name="T4" fmla="*/ 2147483646 w 219"/>
                    <a:gd name="T5" fmla="*/ 36005789 h 55"/>
                    <a:gd name="T6" fmla="*/ 125877510 w 219"/>
                    <a:gd name="T7" fmla="*/ 540082598 h 55"/>
                    <a:gd name="T8" fmla="*/ 71928794 w 219"/>
                    <a:gd name="T9" fmla="*/ 612094177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4" name="Freeform 33"/>
                <p:cNvSpPr/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490615883 w 54"/>
                    <a:gd name="T1" fmla="*/ 54245771 h 140"/>
                    <a:gd name="T2" fmla="*/ 854035845 w 54"/>
                    <a:gd name="T3" fmla="*/ 2147483646 h 140"/>
                    <a:gd name="T4" fmla="*/ 926719837 w 54"/>
                    <a:gd name="T5" fmla="*/ 2147483646 h 140"/>
                    <a:gd name="T6" fmla="*/ 581471939 w 54"/>
                    <a:gd name="T7" fmla="*/ 54245771 h 140"/>
                    <a:gd name="T8" fmla="*/ 490615883 w 54"/>
                    <a:gd name="T9" fmla="*/ 54245771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5" name="Freeform 34"/>
                <p:cNvSpPr/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82424783 w 42"/>
                    <a:gd name="T1" fmla="*/ 72503345 h 154"/>
                    <a:gd name="T2" fmla="*/ 638493146 w 42"/>
                    <a:gd name="T3" fmla="*/ 2147483646 h 154"/>
                    <a:gd name="T4" fmla="*/ 729707673 w 42"/>
                    <a:gd name="T5" fmla="*/ 2147483646 h 154"/>
                    <a:gd name="T6" fmla="*/ 291881361 w 42"/>
                    <a:gd name="T7" fmla="*/ 54375380 h 154"/>
                    <a:gd name="T8" fmla="*/ 182424783 w 42"/>
                    <a:gd name="T9" fmla="*/ 72503345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6" name="Freeform 35"/>
                <p:cNvSpPr/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158927426 w 34"/>
                    <a:gd name="T1" fmla="*/ 54223107 h 146"/>
                    <a:gd name="T2" fmla="*/ 494439949 w 34"/>
                    <a:gd name="T3" fmla="*/ 2147483646 h 146"/>
                    <a:gd name="T4" fmla="*/ 600390165 w 34"/>
                    <a:gd name="T5" fmla="*/ 2147483646 h 146"/>
                    <a:gd name="T6" fmla="*/ 247219974 w 34"/>
                    <a:gd name="T7" fmla="*/ 36150155 h 146"/>
                    <a:gd name="T8" fmla="*/ 158927426 w 34"/>
                    <a:gd name="T9" fmla="*/ 54223107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7" name="Freeform 36"/>
                <p:cNvSpPr/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54315389 h 122"/>
                    <a:gd name="T2" fmla="*/ 523233856 w 37"/>
                    <a:gd name="T3" fmla="*/ 2147483646 h 122"/>
                    <a:gd name="T4" fmla="*/ 631489429 w 37"/>
                    <a:gd name="T5" fmla="*/ 2118312932 h 122"/>
                    <a:gd name="T6" fmla="*/ 108255573 w 37"/>
                    <a:gd name="T7" fmla="*/ 54315389 h 122"/>
                    <a:gd name="T8" fmla="*/ 0 w 37"/>
                    <a:gd name="T9" fmla="*/ 54315389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8" name="Freeform 37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49" name="Freeform 38"/>
                <p:cNvSpPr/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47883763 h 356"/>
                    <a:gd name="T2" fmla="*/ 148690089 w 609"/>
                    <a:gd name="T3" fmla="*/ 897175625 h 356"/>
                    <a:gd name="T4" fmla="*/ 1365925394 w 609"/>
                    <a:gd name="T5" fmla="*/ 897175625 h 356"/>
                    <a:gd name="T6" fmla="*/ 1534776744 w 609"/>
                    <a:gd name="T7" fmla="*/ 0 h 356"/>
                    <a:gd name="T8" fmla="*/ 0 w 609"/>
                    <a:gd name="T9" fmla="*/ 47883763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0" name="Freeform 39"/>
                <p:cNvSpPr/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147483646 w 209"/>
                    <a:gd name="T1" fmla="*/ 0 h 133"/>
                    <a:gd name="T2" fmla="*/ 2147483646 w 209"/>
                    <a:gd name="T3" fmla="*/ 18055055 h 133"/>
                    <a:gd name="T4" fmla="*/ 0 w 209"/>
                    <a:gd name="T5" fmla="*/ 2058395279 h 133"/>
                    <a:gd name="T6" fmla="*/ 53891219 w 209"/>
                    <a:gd name="T7" fmla="*/ 2147483646 h 133"/>
                    <a:gd name="T8" fmla="*/ 2147483646 w 209"/>
                    <a:gd name="T9" fmla="*/ 2147483646 h 133"/>
                    <a:gd name="T10" fmla="*/ 2147483646 w 209"/>
                    <a:gd name="T11" fmla="*/ 0 h 1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1" name="Freeform 40"/>
                <p:cNvSpPr/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162765912 h 137"/>
                    <a:gd name="T2" fmla="*/ 413942125 w 235"/>
                    <a:gd name="T3" fmla="*/ 2147483646 h 137"/>
                    <a:gd name="T4" fmla="*/ 449938383 w 235"/>
                    <a:gd name="T5" fmla="*/ 2147483646 h 137"/>
                    <a:gd name="T6" fmla="*/ 2147483646 w 235"/>
                    <a:gd name="T7" fmla="*/ 2147483646 h 137"/>
                    <a:gd name="T8" fmla="*/ 2147483646 w 235"/>
                    <a:gd name="T9" fmla="*/ 2147483646 h 137"/>
                    <a:gd name="T10" fmla="*/ 2147483646 w 235"/>
                    <a:gd name="T11" fmla="*/ 36168785 h 137"/>
                    <a:gd name="T12" fmla="*/ 2147483646 w 235"/>
                    <a:gd name="T13" fmla="*/ 54255304 h 137"/>
                    <a:gd name="T14" fmla="*/ 2147483646 w 235"/>
                    <a:gd name="T15" fmla="*/ 2147483646 h 137"/>
                    <a:gd name="T16" fmla="*/ 2147483646 w 235"/>
                    <a:gd name="T17" fmla="*/ 2147483646 h 137"/>
                    <a:gd name="T18" fmla="*/ 2147483646 w 235"/>
                    <a:gd name="T19" fmla="*/ 2147483646 h 137"/>
                    <a:gd name="T20" fmla="*/ 2147483646 w 235"/>
                    <a:gd name="T21" fmla="*/ 2147483646 h 137"/>
                    <a:gd name="T22" fmla="*/ 2147483646 w 235"/>
                    <a:gd name="T23" fmla="*/ 2147483646 h 137"/>
                    <a:gd name="T24" fmla="*/ 899872524 w 235"/>
                    <a:gd name="T25" fmla="*/ 2147483646 h 137"/>
                    <a:gd name="T26" fmla="*/ 539922666 w 235"/>
                    <a:gd name="T27" fmla="*/ 2147483646 h 137"/>
                    <a:gd name="T28" fmla="*/ 521926658 w 235"/>
                    <a:gd name="T29" fmla="*/ 2147483646 h 137"/>
                    <a:gd name="T30" fmla="*/ 485930399 w 235"/>
                    <a:gd name="T31" fmla="*/ 2147483646 h 137"/>
                    <a:gd name="T32" fmla="*/ 107984533 w 235"/>
                    <a:gd name="T33" fmla="*/ 144679393 h 137"/>
                    <a:gd name="T34" fmla="*/ 0 w 235"/>
                    <a:gd name="T35" fmla="*/ 162765912 h 1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2" name="Freeform 41"/>
                <p:cNvSpPr/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271311944 h 81"/>
                    <a:gd name="T2" fmla="*/ 2147483646 w 282"/>
                    <a:gd name="T3" fmla="*/ 0 h 81"/>
                    <a:gd name="T4" fmla="*/ 2147483646 w 282"/>
                    <a:gd name="T5" fmla="*/ 976725551 h 81"/>
                    <a:gd name="T6" fmla="*/ 107813824 w 282"/>
                    <a:gd name="T7" fmla="*/ 1085247776 h 81"/>
                    <a:gd name="T8" fmla="*/ 0 w 282"/>
                    <a:gd name="T9" fmla="*/ 271311944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3" name="Freeform 42"/>
                <p:cNvSpPr/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7968473 w 288"/>
                    <a:gd name="T1" fmla="*/ 308526887 h 79"/>
                    <a:gd name="T2" fmla="*/ 2084266612 w 288"/>
                    <a:gd name="T3" fmla="*/ 490012540 h 79"/>
                    <a:gd name="T4" fmla="*/ 2147483646 w 288"/>
                    <a:gd name="T5" fmla="*/ 290378748 h 79"/>
                    <a:gd name="T6" fmla="*/ 2147483646 w 288"/>
                    <a:gd name="T7" fmla="*/ 54444418 h 79"/>
                    <a:gd name="T8" fmla="*/ 2147483646 w 288"/>
                    <a:gd name="T9" fmla="*/ 635201914 h 79"/>
                    <a:gd name="T10" fmla="*/ 2147483646 w 288"/>
                    <a:gd name="T11" fmla="*/ 871136244 h 79"/>
                    <a:gd name="T12" fmla="*/ 2147483646 w 288"/>
                    <a:gd name="T13" fmla="*/ 998177479 h 79"/>
                    <a:gd name="T14" fmla="*/ 2147483646 w 288"/>
                    <a:gd name="T15" fmla="*/ 1034473758 h 79"/>
                    <a:gd name="T16" fmla="*/ 2147483646 w 288"/>
                    <a:gd name="T17" fmla="*/ 1179663132 h 79"/>
                    <a:gd name="T18" fmla="*/ 1365553110 w 288"/>
                    <a:gd name="T19" fmla="*/ 1215959410 h 79"/>
                    <a:gd name="T20" fmla="*/ 305451331 w 288"/>
                    <a:gd name="T21" fmla="*/ 1107070575 h 79"/>
                    <a:gd name="T22" fmla="*/ 125775075 w 288"/>
                    <a:gd name="T23" fmla="*/ 272230609 h 79"/>
                    <a:gd name="T24" fmla="*/ 17968473 w 288"/>
                    <a:gd name="T25" fmla="*/ 308526887 h 79"/>
                    <a:gd name="T26" fmla="*/ 125775075 w 288"/>
                    <a:gd name="T27" fmla="*/ 1125218714 h 79"/>
                    <a:gd name="T28" fmla="*/ 143743548 w 288"/>
                    <a:gd name="T29" fmla="*/ 1143366853 h 79"/>
                    <a:gd name="T30" fmla="*/ 2147483646 w 288"/>
                    <a:gd name="T31" fmla="*/ 1016325618 h 79"/>
                    <a:gd name="T32" fmla="*/ 2147483646 w 288"/>
                    <a:gd name="T33" fmla="*/ 998177479 h 79"/>
                    <a:gd name="T34" fmla="*/ 2147483646 w 288"/>
                    <a:gd name="T35" fmla="*/ 0 h 79"/>
                    <a:gd name="T36" fmla="*/ 2147483646 w 288"/>
                    <a:gd name="T37" fmla="*/ 0 h 79"/>
                    <a:gd name="T38" fmla="*/ 107806601 w 288"/>
                    <a:gd name="T39" fmla="*/ 272230609 h 79"/>
                    <a:gd name="T40" fmla="*/ 17968473 w 288"/>
                    <a:gd name="T41" fmla="*/ 308526887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4" name="Freeform 43"/>
                <p:cNvSpPr/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1397846667 w 84"/>
                    <a:gd name="T1" fmla="*/ 509199111 h 51"/>
                    <a:gd name="T2" fmla="*/ 448026367 w 84"/>
                    <a:gd name="T3" fmla="*/ 36371670 h 51"/>
                    <a:gd name="T4" fmla="*/ 17919700 w 84"/>
                    <a:gd name="T5" fmla="*/ 272785390 h 51"/>
                    <a:gd name="T6" fmla="*/ 430106667 w 84"/>
                    <a:gd name="T7" fmla="*/ 781984501 h 51"/>
                    <a:gd name="T8" fmla="*/ 1433690300 w 84"/>
                    <a:gd name="T9" fmla="*/ 727429128 h 51"/>
                    <a:gd name="T10" fmla="*/ 1397846667 w 84"/>
                    <a:gd name="T11" fmla="*/ 691057459 h 51"/>
                    <a:gd name="T12" fmla="*/ 125446367 w 84"/>
                    <a:gd name="T13" fmla="*/ 345528729 h 51"/>
                    <a:gd name="T14" fmla="*/ 716843033 w 84"/>
                    <a:gd name="T15" fmla="*/ 181858348 h 51"/>
                    <a:gd name="T16" fmla="*/ 1308239700 w 84"/>
                    <a:gd name="T17" fmla="*/ 545570780 h 51"/>
                    <a:gd name="T18" fmla="*/ 1397846667 w 84"/>
                    <a:gd name="T19" fmla="*/ 509199111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5" name="Freeform 44"/>
                <p:cNvSpPr/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651380664 w 78"/>
                    <a:gd name="T1" fmla="*/ 541128692 h 77"/>
                    <a:gd name="T2" fmla="*/ 1158008179 w 78"/>
                    <a:gd name="T3" fmla="*/ 288601686 h 77"/>
                    <a:gd name="T4" fmla="*/ 597099297 w 78"/>
                    <a:gd name="T5" fmla="*/ 1388900657 h 77"/>
                    <a:gd name="T6" fmla="*/ 90467528 w 78"/>
                    <a:gd name="T7" fmla="*/ 414867313 h 77"/>
                    <a:gd name="T8" fmla="*/ 651380664 w 78"/>
                    <a:gd name="T9" fmla="*/ 54112869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6" name="Freeform 45"/>
                <p:cNvSpPr/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578605480 w 56"/>
                    <a:gd name="T1" fmla="*/ 837305603 h 48"/>
                    <a:gd name="T2" fmla="*/ 289304866 w 56"/>
                    <a:gd name="T3" fmla="*/ 709889069 h 48"/>
                    <a:gd name="T4" fmla="*/ 325465848 w 56"/>
                    <a:gd name="T5" fmla="*/ 109216000 h 48"/>
                    <a:gd name="T6" fmla="*/ 687096931 w 56"/>
                    <a:gd name="T7" fmla="*/ 163821867 h 48"/>
                    <a:gd name="T8" fmla="*/ 741342656 w 56"/>
                    <a:gd name="T9" fmla="*/ 473260802 h 48"/>
                    <a:gd name="T10" fmla="*/ 542444498 w 56"/>
                    <a:gd name="T11" fmla="*/ 600677335 h 48"/>
                    <a:gd name="T12" fmla="*/ 433957299 w 56"/>
                    <a:gd name="T13" fmla="*/ 473260802 h 48"/>
                    <a:gd name="T14" fmla="*/ 433957299 w 56"/>
                    <a:gd name="T15" fmla="*/ 327643734 h 48"/>
                    <a:gd name="T16" fmla="*/ 560524989 w 56"/>
                    <a:gd name="T17" fmla="*/ 327643734 h 48"/>
                    <a:gd name="T18" fmla="*/ 596690223 w 56"/>
                    <a:gd name="T19" fmla="*/ 436855468 h 48"/>
                    <a:gd name="T20" fmla="*/ 524364007 w 56"/>
                    <a:gd name="T21" fmla="*/ 491461335 h 48"/>
                    <a:gd name="T22" fmla="*/ 578605480 w 56"/>
                    <a:gd name="T23" fmla="*/ 218427734 h 48"/>
                    <a:gd name="T24" fmla="*/ 325465848 w 56"/>
                    <a:gd name="T25" fmla="*/ 455056002 h 48"/>
                    <a:gd name="T26" fmla="*/ 831749364 w 56"/>
                    <a:gd name="T27" fmla="*/ 218427734 h 48"/>
                    <a:gd name="T28" fmla="*/ 452037790 w 56"/>
                    <a:gd name="T29" fmla="*/ 18200534 h 48"/>
                    <a:gd name="T30" fmla="*/ 72326217 w 56"/>
                    <a:gd name="T31" fmla="*/ 418654935 h 48"/>
                    <a:gd name="T32" fmla="*/ 488198772 w 56"/>
                    <a:gd name="T33" fmla="*/ 873710936 h 48"/>
                    <a:gd name="T34" fmla="*/ 578605480 w 56"/>
                    <a:gd name="T35" fmla="*/ 837305603 h 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7" name="Freeform 46"/>
                <p:cNvSpPr/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342355467 w 46"/>
                    <a:gd name="T1" fmla="*/ 72882456 h 45"/>
                    <a:gd name="T2" fmla="*/ 558579525 w 46"/>
                    <a:gd name="T3" fmla="*/ 255097133 h 45"/>
                    <a:gd name="T4" fmla="*/ 414432983 w 46"/>
                    <a:gd name="T5" fmla="*/ 728845901 h 45"/>
                    <a:gd name="T6" fmla="*/ 108112029 w 46"/>
                    <a:gd name="T7" fmla="*/ 455530289 h 45"/>
                    <a:gd name="T8" fmla="*/ 378394225 w 46"/>
                    <a:gd name="T9" fmla="*/ 382643565 h 45"/>
                    <a:gd name="T10" fmla="*/ 414432983 w 46"/>
                    <a:gd name="T11" fmla="*/ 510189997 h 45"/>
                    <a:gd name="T12" fmla="*/ 342355467 w 46"/>
                    <a:gd name="T13" fmla="*/ 546635493 h 45"/>
                    <a:gd name="T14" fmla="*/ 288301575 w 46"/>
                    <a:gd name="T15" fmla="*/ 473748769 h 45"/>
                    <a:gd name="T16" fmla="*/ 360374846 w 46"/>
                    <a:gd name="T17" fmla="*/ 400866313 h 45"/>
                    <a:gd name="T18" fmla="*/ 234243438 w 46"/>
                    <a:gd name="T19" fmla="*/ 601299469 h 45"/>
                    <a:gd name="T20" fmla="*/ 522545012 w 46"/>
                    <a:gd name="T21" fmla="*/ 491971517 h 45"/>
                    <a:gd name="T22" fmla="*/ 252262817 w 46"/>
                    <a:gd name="T23" fmla="*/ 255097133 h 45"/>
                    <a:gd name="T24" fmla="*/ 18019379 w 46"/>
                    <a:gd name="T25" fmla="*/ 528412745 h 45"/>
                    <a:gd name="T26" fmla="*/ 270282196 w 46"/>
                    <a:gd name="T27" fmla="*/ 783509878 h 45"/>
                    <a:gd name="T28" fmla="*/ 648676421 w 46"/>
                    <a:gd name="T29" fmla="*/ 637740697 h 45"/>
                    <a:gd name="T30" fmla="*/ 432448117 w 46"/>
                    <a:gd name="T31" fmla="*/ 18222748 h 45"/>
                    <a:gd name="T32" fmla="*/ 342355467 w 46"/>
                    <a:gd name="T33" fmla="*/ 72882456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8" name="Freeform 47"/>
                <p:cNvSpPr/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1082961465 w 105"/>
                    <a:gd name="T1" fmla="*/ 126707519 h 100"/>
                    <a:gd name="T2" fmla="*/ 1534198595 w 105"/>
                    <a:gd name="T3" fmla="*/ 1303255458 h 100"/>
                    <a:gd name="T4" fmla="*/ 108297421 w 105"/>
                    <a:gd name="T5" fmla="*/ 995544491 h 100"/>
                    <a:gd name="T6" fmla="*/ 1082961465 w 105"/>
                    <a:gd name="T7" fmla="*/ 126707519 h 1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9" name="Freeform 48"/>
                <p:cNvSpPr/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1154512308 w 114"/>
                    <a:gd name="T1" fmla="*/ 144898961 h 94"/>
                    <a:gd name="T2" fmla="*/ 1713728212 w 114"/>
                    <a:gd name="T3" fmla="*/ 1068622923 h 94"/>
                    <a:gd name="T4" fmla="*/ 721571785 w 114"/>
                    <a:gd name="T5" fmla="*/ 1521428453 h 94"/>
                    <a:gd name="T6" fmla="*/ 270588889 w 114"/>
                    <a:gd name="T7" fmla="*/ 742603452 h 94"/>
                    <a:gd name="T8" fmla="*/ 1172550435 w 114"/>
                    <a:gd name="T9" fmla="*/ 144898961 h 94"/>
                    <a:gd name="T10" fmla="*/ 1244707188 w 114"/>
                    <a:gd name="T11" fmla="*/ 90560255 h 94"/>
                    <a:gd name="T12" fmla="*/ 270588889 w 114"/>
                    <a:gd name="T13" fmla="*/ 434692628 h 94"/>
                    <a:gd name="T14" fmla="*/ 649410784 w 114"/>
                    <a:gd name="T15" fmla="*/ 1557654257 h 94"/>
                    <a:gd name="T16" fmla="*/ 1623533331 w 114"/>
                    <a:gd name="T17" fmla="*/ 1394646649 h 94"/>
                    <a:gd name="T18" fmla="*/ 1244707188 w 114"/>
                    <a:gd name="T19" fmla="*/ 90560255 h 94"/>
                    <a:gd name="T20" fmla="*/ 1154512308 w 114"/>
                    <a:gd name="T21" fmla="*/ 144898961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0" name="Freeform 49"/>
                <p:cNvSpPr/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52098960 h 8"/>
                    <a:gd name="T2" fmla="*/ 121556859 w 16"/>
                    <a:gd name="T3" fmla="*/ 138927781 h 8"/>
                    <a:gd name="T4" fmla="*/ 260482556 w 16"/>
                    <a:gd name="T5" fmla="*/ 86828821 h 8"/>
                    <a:gd name="T6" fmla="*/ 138925697 w 16"/>
                    <a:gd name="T7" fmla="*/ 0 h 8"/>
                    <a:gd name="T8" fmla="*/ 0 w 16"/>
                    <a:gd name="T9" fmla="*/ 5209896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1" name="Freeform 50"/>
                <p:cNvSpPr/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53763333 h 9"/>
                    <a:gd name="T2" fmla="*/ 127417156 w 16"/>
                    <a:gd name="T3" fmla="*/ 143370300 h 9"/>
                    <a:gd name="T4" fmla="*/ 273039201 w 16"/>
                    <a:gd name="T5" fmla="*/ 89606967 h 9"/>
                    <a:gd name="T6" fmla="*/ 145622045 w 16"/>
                    <a:gd name="T7" fmla="*/ 17919700 h 9"/>
                    <a:gd name="T8" fmla="*/ 0 w 16"/>
                    <a:gd name="T9" fmla="*/ 5376333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2" name="Freeform 51"/>
                <p:cNvSpPr/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971714453 w 61"/>
                    <a:gd name="T1" fmla="*/ 199734488 h 38"/>
                    <a:gd name="T2" fmla="*/ 161951702 w 61"/>
                    <a:gd name="T3" fmla="*/ 54474979 h 38"/>
                    <a:gd name="T4" fmla="*/ 53983901 w 61"/>
                    <a:gd name="T5" fmla="*/ 72631885 h 38"/>
                    <a:gd name="T6" fmla="*/ 1079682254 w 61"/>
                    <a:gd name="T7" fmla="*/ 181577582 h 38"/>
                    <a:gd name="T8" fmla="*/ 971714453 w 61"/>
                    <a:gd name="T9" fmla="*/ 199734488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3" name="Freeform 52"/>
                <p:cNvSpPr/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87581017 w 11"/>
                    <a:gd name="T1" fmla="*/ 17364931 h 8"/>
                    <a:gd name="T2" fmla="*/ 87581017 w 11"/>
                    <a:gd name="T3" fmla="*/ 138927781 h 8"/>
                    <a:gd name="T4" fmla="*/ 87581017 w 11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4" name="Freeform 53"/>
                <p:cNvSpPr/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68145025 w 10"/>
                    <a:gd name="T1" fmla="*/ 17364931 h 8"/>
                    <a:gd name="T2" fmla="*/ 85183345 w 10"/>
                    <a:gd name="T3" fmla="*/ 121562850 h 8"/>
                    <a:gd name="T4" fmla="*/ 68145025 w 10"/>
                    <a:gd name="T5" fmla="*/ 1736493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5" name="Freeform 54"/>
                <p:cNvSpPr/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97133633 w 18"/>
                    <a:gd name="T1" fmla="*/ 35843633 h 27"/>
                    <a:gd name="T2" fmla="*/ 17919700 w 18"/>
                    <a:gd name="T3" fmla="*/ 430106667 h 27"/>
                    <a:gd name="T4" fmla="*/ 125446367 w 18"/>
                    <a:gd name="T5" fmla="*/ 448026367 h 27"/>
                    <a:gd name="T6" fmla="*/ 304660300 w 18"/>
                    <a:gd name="T7" fmla="*/ 53763333 h 27"/>
                    <a:gd name="T8" fmla="*/ 197133633 w 18"/>
                    <a:gd name="T9" fmla="*/ 35843633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6" name="Freeform 55"/>
                <p:cNvSpPr/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397797988 w 28"/>
                    <a:gd name="T1" fmla="*/ 18746932 h 11"/>
                    <a:gd name="T2" fmla="*/ 36165386 w 28"/>
                    <a:gd name="T3" fmla="*/ 168705068 h 11"/>
                    <a:gd name="T4" fmla="*/ 18080567 w 28"/>
                    <a:gd name="T5" fmla="*/ 206194602 h 11"/>
                    <a:gd name="T6" fmla="*/ 90407087 w 28"/>
                    <a:gd name="T7" fmla="*/ 187447670 h 11"/>
                    <a:gd name="T8" fmla="*/ 470124508 w 28"/>
                    <a:gd name="T9" fmla="*/ 18746932 h 11"/>
                    <a:gd name="T10" fmla="*/ 470124508 w 28"/>
                    <a:gd name="T11" fmla="*/ 0 h 11"/>
                    <a:gd name="T12" fmla="*/ 397797988 w 28"/>
                    <a:gd name="T13" fmla="*/ 18746932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7" name="Freeform 56"/>
                <p:cNvSpPr/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8371082 w 10"/>
                    <a:gd name="T1" fmla="*/ 72326520 h 28"/>
                    <a:gd name="T2" fmla="*/ 73488614 w 10"/>
                    <a:gd name="T3" fmla="*/ 452039689 h 28"/>
                    <a:gd name="T4" fmla="*/ 183723677 w 10"/>
                    <a:gd name="T5" fmla="*/ 433959122 h 28"/>
                    <a:gd name="T6" fmla="*/ 128606145 w 10"/>
                    <a:gd name="T7" fmla="*/ 54245953 h 28"/>
                    <a:gd name="T8" fmla="*/ 18371082 w 10"/>
                    <a:gd name="T9" fmla="*/ 7232652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8" name="Freeform 57"/>
                <p:cNvSpPr/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8123791 w 22"/>
                    <a:gd name="T1" fmla="*/ 53180903 h 23"/>
                    <a:gd name="T2" fmla="*/ 271882402 w 22"/>
                    <a:gd name="T3" fmla="*/ 389996098 h 23"/>
                    <a:gd name="T4" fmla="*/ 380637917 w 22"/>
                    <a:gd name="T5" fmla="*/ 336815195 h 23"/>
                    <a:gd name="T6" fmla="*/ 126879306 w 22"/>
                    <a:gd name="T7" fmla="*/ 17725564 h 23"/>
                    <a:gd name="T8" fmla="*/ 18123791 w 22"/>
                    <a:gd name="T9" fmla="*/ 5318090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69" name="Freeform 58"/>
                <p:cNvSpPr/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649203646 w 40"/>
                    <a:gd name="T1" fmla="*/ 0 h 7"/>
                    <a:gd name="T2" fmla="*/ 90167527 w 40"/>
                    <a:gd name="T3" fmla="*/ 49989921 h 7"/>
                    <a:gd name="T4" fmla="*/ 72132323 w 40"/>
                    <a:gd name="T5" fmla="*/ 116647232 h 7"/>
                    <a:gd name="T6" fmla="*/ 649203646 w 40"/>
                    <a:gd name="T7" fmla="*/ 66657311 h 7"/>
                    <a:gd name="T8" fmla="*/ 649203646 w 4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0" name="Freeform 59"/>
                <p:cNvSpPr/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465950300 w 27"/>
                    <a:gd name="T1" fmla="*/ 272368054 h 19"/>
                    <a:gd name="T2" fmla="*/ 125446367 w 27"/>
                    <a:gd name="T3" fmla="*/ 18157018 h 19"/>
                    <a:gd name="T4" fmla="*/ 17919700 w 27"/>
                    <a:gd name="T5" fmla="*/ 72632333 h 19"/>
                    <a:gd name="T6" fmla="*/ 358423633 w 27"/>
                    <a:gd name="T7" fmla="*/ 308686352 h 19"/>
                    <a:gd name="T8" fmla="*/ 465950300 w 27"/>
                    <a:gd name="T9" fmla="*/ 272368054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1" name="Freeform 60"/>
                <p:cNvSpPr/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116647232 w 7"/>
                    <a:gd name="T1" fmla="*/ 358423633 h 24"/>
                    <a:gd name="T2" fmla="*/ 99983925 w 7"/>
                    <a:gd name="T3" fmla="*/ 53763333 h 24"/>
                    <a:gd name="T4" fmla="*/ 0 w 7"/>
                    <a:gd name="T5" fmla="*/ 53763333 h 24"/>
                    <a:gd name="T6" fmla="*/ 16663307 w 7"/>
                    <a:gd name="T7" fmla="*/ 376343333 h 24"/>
                    <a:gd name="T8" fmla="*/ 116647232 w 7"/>
                    <a:gd name="T9" fmla="*/ 35842363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2" name="Freeform 61"/>
                <p:cNvSpPr/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110233778 w 20"/>
                    <a:gd name="T1" fmla="*/ 452039689 h 28"/>
                    <a:gd name="T2" fmla="*/ 349067914 w 20"/>
                    <a:gd name="T3" fmla="*/ 18080567 h 28"/>
                    <a:gd name="T4" fmla="*/ 257209290 w 20"/>
                    <a:gd name="T5" fmla="*/ 36165386 h 28"/>
                    <a:gd name="T6" fmla="*/ 0 w 20"/>
                    <a:gd name="T7" fmla="*/ 470124508 h 28"/>
                    <a:gd name="T8" fmla="*/ 110233778 w 20"/>
                    <a:gd name="T9" fmla="*/ 452039689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3" name="Freeform 62"/>
                <p:cNvSpPr/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126371134 w 34"/>
                    <a:gd name="T1" fmla="*/ 304660300 h 18"/>
                    <a:gd name="T2" fmla="*/ 559649662 w 34"/>
                    <a:gd name="T3" fmla="*/ 53763333 h 18"/>
                    <a:gd name="T4" fmla="*/ 487439407 w 34"/>
                    <a:gd name="T5" fmla="*/ 17919700 h 18"/>
                    <a:gd name="T6" fmla="*/ 54160878 w 34"/>
                    <a:gd name="T7" fmla="*/ 250896967 h 18"/>
                    <a:gd name="T8" fmla="*/ 126371134 w 34"/>
                    <a:gd name="T9" fmla="*/ 30466030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4" name="Freeform 63"/>
                <p:cNvSpPr/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7766661 w 29"/>
                    <a:gd name="T1" fmla="*/ 37489534 h 11"/>
                    <a:gd name="T2" fmla="*/ 390874973 w 29"/>
                    <a:gd name="T3" fmla="*/ 187447670 h 11"/>
                    <a:gd name="T4" fmla="*/ 461945832 w 29"/>
                    <a:gd name="T5" fmla="*/ 187447670 h 11"/>
                    <a:gd name="T6" fmla="*/ 497479154 w 29"/>
                    <a:gd name="T7" fmla="*/ 149958136 h 11"/>
                    <a:gd name="T8" fmla="*/ 106604181 w 29"/>
                    <a:gd name="T9" fmla="*/ 0 h 11"/>
                    <a:gd name="T10" fmla="*/ 35533322 w 29"/>
                    <a:gd name="T11" fmla="*/ 18746932 h 11"/>
                    <a:gd name="T12" fmla="*/ 17766661 w 29"/>
                    <a:gd name="T13" fmla="*/ 37489534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5" name="Freeform 64"/>
                <p:cNvSpPr/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641735826 w 47"/>
                    <a:gd name="T1" fmla="*/ 0 h 67"/>
                    <a:gd name="T2" fmla="*/ 570433252 w 47"/>
                    <a:gd name="T3" fmla="*/ 0 h 67"/>
                    <a:gd name="T4" fmla="*/ 160435012 w 47"/>
                    <a:gd name="T5" fmla="*/ 413724363 h 67"/>
                    <a:gd name="T6" fmla="*/ 124783725 w 47"/>
                    <a:gd name="T7" fmla="*/ 1079285004 h 67"/>
                    <a:gd name="T8" fmla="*/ 285214515 w 47"/>
                    <a:gd name="T9" fmla="*/ 1205203143 h 67"/>
                    <a:gd name="T10" fmla="*/ 285214515 w 47"/>
                    <a:gd name="T11" fmla="*/ 1205203143 h 67"/>
                    <a:gd name="T12" fmla="*/ 338695667 w 47"/>
                    <a:gd name="T13" fmla="*/ 1187216049 h 67"/>
                    <a:gd name="T14" fmla="*/ 356521311 w 47"/>
                    <a:gd name="T15" fmla="*/ 953371106 h 67"/>
                    <a:gd name="T16" fmla="*/ 570433252 w 47"/>
                    <a:gd name="T17" fmla="*/ 359763082 h 67"/>
                    <a:gd name="T18" fmla="*/ 837822124 w 47"/>
                    <a:gd name="T19" fmla="*/ 89939710 h 67"/>
                    <a:gd name="T20" fmla="*/ 641735826 w 47"/>
                    <a:gd name="T21" fmla="*/ 0 h 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6" name="Freeform 65"/>
                <p:cNvSpPr/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89128217 w 47"/>
                    <a:gd name="T1" fmla="*/ 0 h 35"/>
                    <a:gd name="T2" fmla="*/ 17825643 w 47"/>
                    <a:gd name="T3" fmla="*/ 272672447 h 35"/>
                    <a:gd name="T4" fmla="*/ 338695667 w 47"/>
                    <a:gd name="T5" fmla="*/ 636231446 h 35"/>
                    <a:gd name="T6" fmla="*/ 392172597 w 47"/>
                    <a:gd name="T7" fmla="*/ 618051578 h 35"/>
                    <a:gd name="T8" fmla="*/ 837822124 w 47"/>
                    <a:gd name="T9" fmla="*/ 490805289 h 35"/>
                    <a:gd name="T10" fmla="*/ 374346954 w 47"/>
                    <a:gd name="T11" fmla="*/ 290848052 h 35"/>
                    <a:gd name="T12" fmla="*/ 89128217 w 47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7" name="Freeform 66"/>
                <p:cNvSpPr/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796433891 w 50"/>
                    <a:gd name="T1" fmla="*/ 0 h 18"/>
                    <a:gd name="T2" fmla="*/ 633529086 w 50"/>
                    <a:gd name="T3" fmla="*/ 17919700 h 18"/>
                    <a:gd name="T4" fmla="*/ 579224648 w 50"/>
                    <a:gd name="T5" fmla="*/ 17919700 h 18"/>
                    <a:gd name="T6" fmla="*/ 506821567 w 50"/>
                    <a:gd name="T7" fmla="*/ 17919700 h 18"/>
                    <a:gd name="T8" fmla="*/ 54304438 w 50"/>
                    <a:gd name="T9" fmla="*/ 143370300 h 18"/>
                    <a:gd name="T10" fmla="*/ 0 w 50"/>
                    <a:gd name="T11" fmla="*/ 161290000 h 18"/>
                    <a:gd name="T12" fmla="*/ 90505979 w 50"/>
                    <a:gd name="T13" fmla="*/ 215053333 h 18"/>
                    <a:gd name="T14" fmla="*/ 506821567 w 50"/>
                    <a:gd name="T15" fmla="*/ 322580000 h 18"/>
                    <a:gd name="T16" fmla="*/ 778335248 w 50"/>
                    <a:gd name="T17" fmla="*/ 250896967 h 18"/>
                    <a:gd name="T18" fmla="*/ 905038513 w 50"/>
                    <a:gd name="T19" fmla="*/ 89606967 h 18"/>
                    <a:gd name="T20" fmla="*/ 868836972 w 50"/>
                    <a:gd name="T21" fmla="*/ 17919700 h 18"/>
                    <a:gd name="T22" fmla="*/ 796433891 w 5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8" name="Freeform 67"/>
                <p:cNvSpPr/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1204831918 w 73"/>
                    <a:gd name="T1" fmla="*/ 0 h 33"/>
                    <a:gd name="T2" fmla="*/ 1025009739 w 73"/>
                    <a:gd name="T3" fmla="*/ 128315193 h 33"/>
                    <a:gd name="T4" fmla="*/ 539479257 w 73"/>
                    <a:gd name="T5" fmla="*/ 311625669 h 33"/>
                    <a:gd name="T6" fmla="*/ 413601612 w 73"/>
                    <a:gd name="T7" fmla="*/ 293292481 h 33"/>
                    <a:gd name="T8" fmla="*/ 35964436 w 73"/>
                    <a:gd name="T9" fmla="*/ 219968290 h 33"/>
                    <a:gd name="T10" fmla="*/ 125877645 w 73"/>
                    <a:gd name="T11" fmla="*/ 476602957 h 33"/>
                    <a:gd name="T12" fmla="*/ 503510580 w 73"/>
                    <a:gd name="T13" fmla="*/ 604918150 h 33"/>
                    <a:gd name="T14" fmla="*/ 683336999 w 73"/>
                    <a:gd name="T15" fmla="*/ 604918150 h 33"/>
                    <a:gd name="T16" fmla="*/ 1276765030 w 73"/>
                    <a:gd name="T17" fmla="*/ 238301479 h 33"/>
                    <a:gd name="T18" fmla="*/ 1276765030 w 73"/>
                    <a:gd name="T19" fmla="*/ 36662095 h 33"/>
                    <a:gd name="T20" fmla="*/ 1222816256 w 73"/>
                    <a:gd name="T21" fmla="*/ 0 h 33"/>
                    <a:gd name="T22" fmla="*/ 1204831918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9" name="Freeform 68"/>
                <p:cNvSpPr/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606278544 w 50"/>
                    <a:gd name="T1" fmla="*/ 0 h 66"/>
                    <a:gd name="T2" fmla="*/ 552784621 w 50"/>
                    <a:gd name="T3" fmla="*/ 18123726 h 66"/>
                    <a:gd name="T4" fmla="*/ 534951905 w 50"/>
                    <a:gd name="T5" fmla="*/ 253757708 h 66"/>
                    <a:gd name="T6" fmla="*/ 303139272 w 50"/>
                    <a:gd name="T7" fmla="*/ 851896012 h 66"/>
                    <a:gd name="T8" fmla="*/ 0 w 50"/>
                    <a:gd name="T9" fmla="*/ 1105649463 h 66"/>
                    <a:gd name="T10" fmla="*/ 231812633 w 50"/>
                    <a:gd name="T11" fmla="*/ 1196276608 h 66"/>
                    <a:gd name="T12" fmla="*/ 267473841 w 50"/>
                    <a:gd name="T13" fmla="*/ 1196276608 h 66"/>
                    <a:gd name="T14" fmla="*/ 695437899 w 50"/>
                    <a:gd name="T15" fmla="*/ 815644303 h 66"/>
                    <a:gd name="T16" fmla="*/ 766764538 w 50"/>
                    <a:gd name="T17" fmla="*/ 126878854 h 66"/>
                    <a:gd name="T18" fmla="*/ 606278544 w 50"/>
                    <a:gd name="T19" fmla="*/ 0 h 66"/>
                    <a:gd name="T20" fmla="*/ 606278544 w 5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80" name="Freeform 69"/>
                <p:cNvSpPr/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791234547 w 73"/>
                    <a:gd name="T1" fmla="*/ 0 h 33"/>
                    <a:gd name="T2" fmla="*/ 647372564 w 73"/>
                    <a:gd name="T3" fmla="*/ 18328907 h 33"/>
                    <a:gd name="T4" fmla="*/ 53948774 w 73"/>
                    <a:gd name="T5" fmla="*/ 348287764 h 33"/>
                    <a:gd name="T6" fmla="*/ 35964436 w 73"/>
                    <a:gd name="T7" fmla="*/ 568256055 h 33"/>
                    <a:gd name="T8" fmla="*/ 89913209 w 73"/>
                    <a:gd name="T9" fmla="*/ 604918150 h 33"/>
                    <a:gd name="T10" fmla="*/ 107897548 w 73"/>
                    <a:gd name="T11" fmla="*/ 604918150 h 33"/>
                    <a:gd name="T12" fmla="*/ 287719726 w 73"/>
                    <a:gd name="T13" fmla="*/ 476602957 h 33"/>
                    <a:gd name="T14" fmla="*/ 773250209 w 73"/>
                    <a:gd name="T15" fmla="*/ 311625669 h 33"/>
                    <a:gd name="T16" fmla="*/ 899127854 w 73"/>
                    <a:gd name="T17" fmla="*/ 329954576 h 33"/>
                    <a:gd name="T18" fmla="*/ 1294745127 w 73"/>
                    <a:gd name="T19" fmla="*/ 403278767 h 33"/>
                    <a:gd name="T20" fmla="*/ 1204831918 w 73"/>
                    <a:gd name="T21" fmla="*/ 128315193 h 33"/>
                    <a:gd name="T22" fmla="*/ 791234547 w 73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81" name="Freeform 70"/>
                <p:cNvSpPr/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287914137 w 61"/>
                    <a:gd name="T1" fmla="*/ 0 h 57"/>
                    <a:gd name="T2" fmla="*/ 179946335 w 61"/>
                    <a:gd name="T3" fmla="*/ 18156943 h 57"/>
                    <a:gd name="T4" fmla="*/ 17994634 w 61"/>
                    <a:gd name="T5" fmla="*/ 127102864 h 57"/>
                    <a:gd name="T6" fmla="*/ 17994634 w 61"/>
                    <a:gd name="T7" fmla="*/ 199734899 h 57"/>
                    <a:gd name="T8" fmla="*/ 233930236 w 61"/>
                    <a:gd name="T9" fmla="*/ 290523876 h 57"/>
                    <a:gd name="T10" fmla="*/ 737784217 w 61"/>
                    <a:gd name="T11" fmla="*/ 671836730 h 57"/>
                    <a:gd name="T12" fmla="*/ 899735919 w 61"/>
                    <a:gd name="T13" fmla="*/ 1034992641 h 57"/>
                    <a:gd name="T14" fmla="*/ 1061687621 w 61"/>
                    <a:gd name="T15" fmla="*/ 798939595 h 57"/>
                    <a:gd name="T16" fmla="*/ 809762751 w 61"/>
                    <a:gd name="T17" fmla="*/ 272366933 h 57"/>
                    <a:gd name="T18" fmla="*/ 287914137 w 61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5722" name="Text Box 32"/>
            <p:cNvSpPr txBox="1">
              <a:spLocks noChangeArrowheads="1"/>
            </p:cNvSpPr>
            <p:nvPr/>
          </p:nvSpPr>
          <p:spPr bwMode="auto">
            <a:xfrm>
              <a:off x="3415129" y="4632563"/>
              <a:ext cx="3352800" cy="40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70C0"/>
                  </a:solidFill>
                  <a:latin typeface="Times New Roman" panose="02020603050405020304" pitchFamily="18" charset="0"/>
                </a:rPr>
                <a:t>Chuẩn bị bài: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Đất Nước</a:t>
              </a:r>
            </a:p>
          </p:txBody>
        </p:sp>
      </p:grpSp>
      <p:pic>
        <p:nvPicPr>
          <p:cNvPr id="11571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5400"/>
            <a:ext cx="72850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8" name="Group 5"/>
          <p:cNvGrpSpPr/>
          <p:nvPr/>
        </p:nvGrpSpPr>
        <p:grpSpPr bwMode="auto">
          <a:xfrm>
            <a:off x="69850" y="923925"/>
            <a:ext cx="2813050" cy="3835400"/>
            <a:chOff x="70202" y="923545"/>
            <a:chExt cx="2812716" cy="3835895"/>
          </a:xfrm>
        </p:grpSpPr>
        <p:pic>
          <p:nvPicPr>
            <p:cNvPr id="115719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" y="923545"/>
              <a:ext cx="2812716" cy="383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55421" y="2940664"/>
              <a:ext cx="1643204" cy="163142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srgbClr val="E53238"/>
                  </a:solidFill>
                  <a:latin typeface="UTM Azuki" panose="02040603050506020204" pitchFamily="18" charset="0"/>
                </a:rPr>
                <a:t>Nhận</a:t>
              </a:r>
              <a:r>
                <a:rPr lang="en-US" sz="5000" b="1" dirty="0">
                  <a:solidFill>
                    <a:srgbClr val="E53238"/>
                  </a:solidFill>
                  <a:latin typeface="UTM Azuki" panose="0204060305050602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5000" b="1" dirty="0" err="1">
                  <a:solidFill>
                    <a:srgbClr val="E53238"/>
                  </a:solidFill>
                  <a:latin typeface="UTM Azuki" panose="02040603050506020204" pitchFamily="18" charset="0"/>
                </a:rPr>
                <a:t>xét</a:t>
              </a:r>
              <a:endParaRPr lang="en-US" sz="5000" b="1" dirty="0">
                <a:solidFill>
                  <a:srgbClr val="E53238"/>
                </a:solidFill>
                <a:latin typeface="UTM Azuki" panose="02040603050506020204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9663"/>
            <a:ext cx="4267200" cy="2818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59983"/>
            <a:ext cx="3366217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104775"/>
            <a:ext cx="1181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- </a:t>
            </a:r>
            <a:r>
              <a:rPr lang="en-US" altLang="en-US" b="1" dirty="0" err="1">
                <a:solidFill>
                  <a:srgbClr val="0070C0"/>
                </a:solidFill>
              </a:rPr>
              <a:t>Kể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lại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một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số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hoạt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động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diễn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ra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trong</a:t>
            </a:r>
            <a:r>
              <a:rPr lang="vi-VN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hội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thổi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cơm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</a:rPr>
              <a:t>thi</a:t>
            </a:r>
            <a:r>
              <a:rPr lang="en-US" altLang="en-US" b="1" dirty="0">
                <a:solidFill>
                  <a:srgbClr val="0070C0"/>
                </a:solidFill>
              </a:rPr>
              <a:t> ở </a:t>
            </a:r>
            <a:r>
              <a:rPr lang="en-US" altLang="en-US" b="1" dirty="0" err="1">
                <a:solidFill>
                  <a:srgbClr val="0070C0"/>
                </a:solidFill>
              </a:rPr>
              <a:t>Đồng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vi-VN" altLang="en-US" b="1" dirty="0">
                <a:solidFill>
                  <a:srgbClr val="0070C0"/>
                </a:solidFill>
              </a:rPr>
              <a:t>Vâ</a:t>
            </a:r>
            <a:r>
              <a:rPr lang="en-US" altLang="en-US" b="1" dirty="0">
                <a:solidFill>
                  <a:srgbClr val="0070C0"/>
                </a:solidFill>
              </a:rPr>
              <a:t>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08868"/>
            <a:ext cx="4112666" cy="2481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4400"/>
            <a:ext cx="3850047" cy="2561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596"/>
            <a:ext cx="10820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nào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kể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gây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ấn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tượng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với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em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nhất</a:t>
            </a:r>
            <a:r>
              <a:rPr lang="en-US" altLang="en-US" b="1" dirty="0">
                <a:solidFill>
                  <a:srgbClr val="FF0000"/>
                </a:solidFill>
              </a:rPr>
              <a:t>? </a:t>
            </a:r>
            <a:r>
              <a:rPr lang="en-US" altLang="en-US" b="1" dirty="0" err="1">
                <a:solidFill>
                  <a:srgbClr val="FF0000"/>
                </a:solidFill>
              </a:rPr>
              <a:t>Vì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sao</a:t>
            </a:r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7592" name="WordArt 7"/>
          <p:cNvSpPr>
            <a:spLocks noChangeArrowheads="1" noChangeShapeType="1" noTextEdit="1"/>
          </p:cNvSpPr>
          <p:nvPr/>
        </p:nvSpPr>
        <p:spPr bwMode="auto">
          <a:xfrm>
            <a:off x="0" y="2286000"/>
            <a:ext cx="2858369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*KHỞI </a:t>
            </a:r>
          </a:p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Chu-Voi-Con-O-Ban-Don-Be-Ngoc-Ngan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9"/>
          <p:cNvSpPr txBox="1">
            <a:spLocks noChangeArrowheads="1"/>
          </p:cNvSpPr>
          <p:nvPr/>
        </p:nvSpPr>
        <p:spPr bwMode="auto">
          <a:xfrm>
            <a:off x="1828800" y="3886200"/>
            <a:ext cx="785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68612" name="Picture 1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807"/>
            <a:ext cx="12192000" cy="55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1524000" y="6858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62" y="-279159"/>
            <a:ext cx="2124075" cy="1668122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D577804B-82AD-C9BC-3C39-9DA7901A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829800" cy="1109807"/>
          </a:xfrm>
        </p:spPr>
        <p:txBody>
          <a:bodyPr/>
          <a:lstStyle/>
          <a:p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 CÁC EM BIẾT ĐÂY LÀ BỨC TRANH ĐƯỢC VẼ Ở ĐÂU?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3AEE2B-24FF-4932-5A9F-F69AA5CB2D2B}"/>
              </a:ext>
            </a:extLst>
          </p:cNvPr>
          <p:cNvSpPr/>
          <p:nvPr/>
        </p:nvSpPr>
        <p:spPr>
          <a:xfrm>
            <a:off x="4572000" y="591599"/>
            <a:ext cx="25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Tập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đọc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D719A-32D0-CB1B-F369-66476089C625}"/>
              </a:ext>
            </a:extLst>
          </p:cNvPr>
          <p:cNvSpPr/>
          <p:nvPr/>
        </p:nvSpPr>
        <p:spPr>
          <a:xfrm>
            <a:off x="3810000" y="1514929"/>
            <a:ext cx="7134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900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oogle Shape;1801;p61"/>
          <p:cNvGrpSpPr/>
          <p:nvPr/>
        </p:nvGrpSpPr>
        <p:grpSpPr bwMode="auto">
          <a:xfrm>
            <a:off x="152400" y="2286000"/>
            <a:ext cx="2971800" cy="4491038"/>
            <a:chOff x="5935827" y="724913"/>
            <a:chExt cx="2395220" cy="3697695"/>
          </a:xfrm>
        </p:grpSpPr>
        <p:sp>
          <p:nvSpPr>
            <p:cNvPr id="197" name="Google Shape;1802;p61"/>
            <p:cNvSpPr/>
            <p:nvPr/>
          </p:nvSpPr>
          <p:spPr>
            <a:xfrm>
              <a:off x="6717601" y="2212356"/>
              <a:ext cx="835512" cy="509756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803;p61"/>
            <p:cNvSpPr/>
            <p:nvPr/>
          </p:nvSpPr>
          <p:spPr>
            <a:xfrm>
              <a:off x="6565340" y="1966627"/>
              <a:ext cx="116435" cy="99598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804;p61"/>
            <p:cNvSpPr/>
            <p:nvPr/>
          </p:nvSpPr>
          <p:spPr>
            <a:xfrm>
              <a:off x="6674098" y="1966627"/>
              <a:ext cx="69093" cy="992065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1805;p61"/>
            <p:cNvSpPr/>
            <p:nvPr/>
          </p:nvSpPr>
          <p:spPr>
            <a:xfrm>
              <a:off x="7468665" y="1990155"/>
              <a:ext cx="142025" cy="99337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1806;p61"/>
            <p:cNvSpPr/>
            <p:nvPr/>
          </p:nvSpPr>
          <p:spPr>
            <a:xfrm>
              <a:off x="7585100" y="1990155"/>
              <a:ext cx="90844" cy="99337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1807;p61"/>
            <p:cNvSpPr/>
            <p:nvPr/>
          </p:nvSpPr>
          <p:spPr>
            <a:xfrm>
              <a:off x="6713762" y="3025352"/>
              <a:ext cx="116435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1808;p61"/>
            <p:cNvSpPr/>
            <p:nvPr/>
          </p:nvSpPr>
          <p:spPr>
            <a:xfrm>
              <a:off x="6827637" y="3029274"/>
              <a:ext cx="70372" cy="968537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1809;p61"/>
            <p:cNvSpPr/>
            <p:nvPr/>
          </p:nvSpPr>
          <p:spPr>
            <a:xfrm>
              <a:off x="7503212" y="3073714"/>
              <a:ext cx="136906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1810;p61"/>
            <p:cNvSpPr/>
            <p:nvPr/>
          </p:nvSpPr>
          <p:spPr>
            <a:xfrm>
              <a:off x="7618367" y="3075021"/>
              <a:ext cx="87006" cy="9711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1811;p61"/>
            <p:cNvSpPr/>
            <p:nvPr/>
          </p:nvSpPr>
          <p:spPr>
            <a:xfrm>
              <a:off x="7207648" y="3078942"/>
              <a:ext cx="134348" cy="971151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1812;p61"/>
            <p:cNvSpPr/>
            <p:nvPr/>
          </p:nvSpPr>
          <p:spPr>
            <a:xfrm>
              <a:off x="7321524" y="3080249"/>
              <a:ext cx="85726" cy="96984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1813;p61"/>
            <p:cNvSpPr/>
            <p:nvPr/>
          </p:nvSpPr>
          <p:spPr>
            <a:xfrm>
              <a:off x="6656185" y="2126090"/>
              <a:ext cx="859823" cy="538512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1814;p61"/>
            <p:cNvSpPr/>
            <p:nvPr/>
          </p:nvSpPr>
          <p:spPr>
            <a:xfrm>
              <a:off x="7849956" y="1317015"/>
              <a:ext cx="1280" cy="3921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1815;p61"/>
            <p:cNvSpPr/>
            <p:nvPr/>
          </p:nvSpPr>
          <p:spPr>
            <a:xfrm>
              <a:off x="6886494" y="20411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1816;p61"/>
            <p:cNvSpPr/>
            <p:nvPr/>
          </p:nvSpPr>
          <p:spPr>
            <a:xfrm>
              <a:off x="6299204" y="1463407"/>
              <a:ext cx="216236" cy="138549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1817;p61"/>
            <p:cNvSpPr/>
            <p:nvPr/>
          </p:nvSpPr>
          <p:spPr>
            <a:xfrm>
              <a:off x="6292807" y="1386289"/>
              <a:ext cx="222633" cy="115022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1818;p61"/>
            <p:cNvSpPr/>
            <p:nvPr/>
          </p:nvSpPr>
          <p:spPr>
            <a:xfrm>
              <a:off x="6363179" y="1469942"/>
              <a:ext cx="134348" cy="115022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1819;p61"/>
            <p:cNvSpPr/>
            <p:nvPr/>
          </p:nvSpPr>
          <p:spPr>
            <a:xfrm>
              <a:off x="6420757" y="1501311"/>
              <a:ext cx="78049" cy="48362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1820;p61"/>
            <p:cNvSpPr/>
            <p:nvPr/>
          </p:nvSpPr>
          <p:spPr>
            <a:xfrm>
              <a:off x="7500653" y="1463407"/>
              <a:ext cx="216235" cy="138549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1821;p61"/>
            <p:cNvSpPr/>
            <p:nvPr/>
          </p:nvSpPr>
          <p:spPr>
            <a:xfrm>
              <a:off x="7500653" y="1386289"/>
              <a:ext cx="222633" cy="115022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1822;p61"/>
            <p:cNvSpPr/>
            <p:nvPr/>
          </p:nvSpPr>
          <p:spPr>
            <a:xfrm>
              <a:off x="7517286" y="1469942"/>
              <a:ext cx="134348" cy="115022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1823;p61"/>
            <p:cNvSpPr/>
            <p:nvPr/>
          </p:nvSpPr>
          <p:spPr>
            <a:xfrm>
              <a:off x="7517286" y="1502619"/>
              <a:ext cx="78050" cy="47054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1824;p61"/>
            <p:cNvSpPr/>
            <p:nvPr/>
          </p:nvSpPr>
          <p:spPr>
            <a:xfrm>
              <a:off x="6905686" y="1950943"/>
              <a:ext cx="253341" cy="118944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1825;p61"/>
            <p:cNvSpPr/>
            <p:nvPr/>
          </p:nvSpPr>
          <p:spPr>
            <a:xfrm>
              <a:off x="6905686" y="1856834"/>
              <a:ext cx="271254" cy="141163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1826;p61"/>
            <p:cNvSpPr/>
            <p:nvPr/>
          </p:nvSpPr>
          <p:spPr>
            <a:xfrm>
              <a:off x="6492409" y="890911"/>
              <a:ext cx="1050467" cy="989450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1827;p61"/>
            <p:cNvSpPr/>
            <p:nvPr/>
          </p:nvSpPr>
          <p:spPr>
            <a:xfrm>
              <a:off x="6972220" y="1387597"/>
              <a:ext cx="72932" cy="126785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1828;p61"/>
            <p:cNvSpPr/>
            <p:nvPr/>
          </p:nvSpPr>
          <p:spPr>
            <a:xfrm>
              <a:off x="6961984" y="1590192"/>
              <a:ext cx="108758" cy="50976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1829;p61"/>
            <p:cNvSpPr/>
            <p:nvPr/>
          </p:nvSpPr>
          <p:spPr>
            <a:xfrm>
              <a:off x="6642110" y="1252968"/>
              <a:ext cx="98522" cy="69275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1830;p61"/>
            <p:cNvSpPr/>
            <p:nvPr/>
          </p:nvSpPr>
          <p:spPr>
            <a:xfrm>
              <a:off x="7229400" y="1241205"/>
              <a:ext cx="104919" cy="48361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1831;p61"/>
            <p:cNvSpPr/>
            <p:nvPr/>
          </p:nvSpPr>
          <p:spPr>
            <a:xfrm>
              <a:off x="6644669" y="1544445"/>
              <a:ext cx="194484" cy="184296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1832;p61"/>
            <p:cNvSpPr/>
            <p:nvPr/>
          </p:nvSpPr>
          <p:spPr>
            <a:xfrm>
              <a:off x="7178220" y="1544445"/>
              <a:ext cx="195763" cy="184296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1833;p61"/>
            <p:cNvSpPr/>
            <p:nvPr/>
          </p:nvSpPr>
          <p:spPr>
            <a:xfrm>
              <a:off x="6434831" y="948422"/>
              <a:ext cx="1215523" cy="474465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1834;p61"/>
            <p:cNvSpPr/>
            <p:nvPr/>
          </p:nvSpPr>
          <p:spPr>
            <a:xfrm>
              <a:off x="6305602" y="724913"/>
              <a:ext cx="1458628" cy="667912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1835;p61"/>
            <p:cNvSpPr/>
            <p:nvPr/>
          </p:nvSpPr>
          <p:spPr>
            <a:xfrm>
              <a:off x="6730396" y="790266"/>
              <a:ext cx="277651" cy="273178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1836;p61"/>
            <p:cNvSpPr/>
            <p:nvPr/>
          </p:nvSpPr>
          <p:spPr>
            <a:xfrm>
              <a:off x="7394455" y="975870"/>
              <a:ext cx="156099" cy="142471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1837;p61"/>
            <p:cNvSpPr/>
            <p:nvPr/>
          </p:nvSpPr>
          <p:spPr>
            <a:xfrm>
              <a:off x="6418198" y="1170624"/>
              <a:ext cx="129229" cy="1568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1838;p61"/>
            <p:cNvSpPr/>
            <p:nvPr/>
          </p:nvSpPr>
          <p:spPr>
            <a:xfrm>
              <a:off x="7156468" y="1382368"/>
              <a:ext cx="108758" cy="105872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1839;p61"/>
            <p:cNvSpPr/>
            <p:nvPr/>
          </p:nvSpPr>
          <p:spPr>
            <a:xfrm>
              <a:off x="6761104" y="1382368"/>
              <a:ext cx="108757" cy="105872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1840;p61"/>
            <p:cNvSpPr/>
            <p:nvPr/>
          </p:nvSpPr>
          <p:spPr>
            <a:xfrm>
              <a:off x="6245465" y="1886897"/>
              <a:ext cx="332669" cy="407805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1841;p61"/>
            <p:cNvSpPr/>
            <p:nvPr/>
          </p:nvSpPr>
          <p:spPr>
            <a:xfrm>
              <a:off x="6076572" y="1204607"/>
              <a:ext cx="505402" cy="750257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1842;p61"/>
            <p:cNvSpPr/>
            <p:nvPr/>
          </p:nvSpPr>
          <p:spPr>
            <a:xfrm>
              <a:off x="6529514" y="2224120"/>
              <a:ext cx="907164" cy="831295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1843;p61"/>
            <p:cNvSpPr/>
            <p:nvPr/>
          </p:nvSpPr>
          <p:spPr>
            <a:xfrm>
              <a:off x="6533353" y="1910424"/>
              <a:ext cx="1051747" cy="796004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1844;p61"/>
            <p:cNvSpPr/>
            <p:nvPr/>
          </p:nvSpPr>
          <p:spPr>
            <a:xfrm>
              <a:off x="6787973" y="2222813"/>
              <a:ext cx="482371" cy="46139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1845;p61"/>
            <p:cNvSpPr/>
            <p:nvPr/>
          </p:nvSpPr>
          <p:spPr>
            <a:xfrm>
              <a:off x="6653626" y="3329899"/>
              <a:ext cx="355700" cy="321539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1846;p61"/>
            <p:cNvSpPr/>
            <p:nvPr/>
          </p:nvSpPr>
          <p:spPr>
            <a:xfrm>
              <a:off x="6763663" y="3457992"/>
              <a:ext cx="368495" cy="471851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1847;p61"/>
            <p:cNvSpPr/>
            <p:nvPr/>
          </p:nvSpPr>
          <p:spPr>
            <a:xfrm>
              <a:off x="6818681" y="3830506"/>
              <a:ext cx="326272" cy="392120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1848;p61"/>
            <p:cNvSpPr/>
            <p:nvPr/>
          </p:nvSpPr>
          <p:spPr>
            <a:xfrm>
              <a:off x="6867301" y="3843577"/>
              <a:ext cx="263577" cy="262721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1849;p61"/>
            <p:cNvSpPr/>
            <p:nvPr/>
          </p:nvSpPr>
          <p:spPr>
            <a:xfrm>
              <a:off x="6844270" y="3806979"/>
              <a:ext cx="226472" cy="146392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1850;p61"/>
            <p:cNvSpPr/>
            <p:nvPr/>
          </p:nvSpPr>
          <p:spPr>
            <a:xfrm>
              <a:off x="6868581" y="4038330"/>
              <a:ext cx="230310" cy="164691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1851;p61"/>
            <p:cNvSpPr/>
            <p:nvPr/>
          </p:nvSpPr>
          <p:spPr>
            <a:xfrm>
              <a:off x="6900568" y="3925922"/>
              <a:ext cx="191925" cy="65353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1852;p61"/>
            <p:cNvSpPr/>
            <p:nvPr/>
          </p:nvSpPr>
          <p:spPr>
            <a:xfrm>
              <a:off x="6896730" y="3972977"/>
              <a:ext cx="191925" cy="65353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1853;p61"/>
            <p:cNvSpPr/>
            <p:nvPr/>
          </p:nvSpPr>
          <p:spPr>
            <a:xfrm>
              <a:off x="6961984" y="3430543"/>
              <a:ext cx="332669" cy="237886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1854;p61"/>
            <p:cNvSpPr/>
            <p:nvPr/>
          </p:nvSpPr>
          <p:spPr>
            <a:xfrm>
              <a:off x="6995251" y="3565172"/>
              <a:ext cx="295564" cy="41434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1855;p61"/>
            <p:cNvSpPr/>
            <p:nvPr/>
          </p:nvSpPr>
          <p:spPr>
            <a:xfrm>
              <a:off x="6839152" y="3954678"/>
              <a:ext cx="447824" cy="313696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1856;p61"/>
            <p:cNvSpPr/>
            <p:nvPr/>
          </p:nvSpPr>
          <p:spPr>
            <a:xfrm>
              <a:off x="6949189" y="3967748"/>
              <a:ext cx="330110" cy="175147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1857;p61"/>
            <p:cNvSpPr/>
            <p:nvPr/>
          </p:nvSpPr>
          <p:spPr>
            <a:xfrm>
              <a:off x="7005487" y="3864490"/>
              <a:ext cx="225192" cy="160770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1858;p61"/>
            <p:cNvSpPr/>
            <p:nvPr/>
          </p:nvSpPr>
          <p:spPr>
            <a:xfrm>
              <a:off x="6929997" y="4120675"/>
              <a:ext cx="259738" cy="129400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1859;p61"/>
            <p:cNvSpPr/>
            <p:nvPr/>
          </p:nvSpPr>
          <p:spPr>
            <a:xfrm>
              <a:off x="7017003" y="4020031"/>
              <a:ext cx="202161" cy="19606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1860;p61"/>
            <p:cNvSpPr/>
            <p:nvPr/>
          </p:nvSpPr>
          <p:spPr>
            <a:xfrm>
              <a:off x="6997810" y="4064471"/>
              <a:ext cx="200882" cy="18299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1861;p61"/>
            <p:cNvSpPr/>
            <p:nvPr/>
          </p:nvSpPr>
          <p:spPr>
            <a:xfrm>
              <a:off x="7627323" y="2716884"/>
              <a:ext cx="269974" cy="54896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1862;p61"/>
            <p:cNvSpPr/>
            <p:nvPr/>
          </p:nvSpPr>
          <p:spPr>
            <a:xfrm>
              <a:off x="6514160" y="3186122"/>
              <a:ext cx="148422" cy="992064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1863;p61"/>
            <p:cNvSpPr/>
            <p:nvPr/>
          </p:nvSpPr>
          <p:spPr>
            <a:xfrm>
              <a:off x="6633154" y="3186122"/>
              <a:ext cx="95962" cy="992064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1864;p61"/>
            <p:cNvSpPr/>
            <p:nvPr/>
          </p:nvSpPr>
          <p:spPr>
            <a:xfrm>
              <a:off x="7664429" y="3171744"/>
              <a:ext cx="121552" cy="1006442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1865;p61"/>
            <p:cNvSpPr/>
            <p:nvPr/>
          </p:nvSpPr>
          <p:spPr>
            <a:xfrm>
              <a:off x="7759112" y="3085477"/>
              <a:ext cx="95962" cy="10927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1866;p61"/>
            <p:cNvSpPr/>
            <p:nvPr/>
          </p:nvSpPr>
          <p:spPr>
            <a:xfrm>
              <a:off x="7751435" y="3163901"/>
              <a:ext cx="310918" cy="139857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1867;p61"/>
            <p:cNvSpPr/>
            <p:nvPr/>
          </p:nvSpPr>
          <p:spPr>
            <a:xfrm>
              <a:off x="7551833" y="3229255"/>
              <a:ext cx="702444" cy="1086174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1868;p61"/>
            <p:cNvSpPr/>
            <p:nvPr/>
          </p:nvSpPr>
          <p:spPr>
            <a:xfrm>
              <a:off x="7618367" y="3233176"/>
              <a:ext cx="703724" cy="1084866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1869;p61"/>
            <p:cNvSpPr/>
            <p:nvPr/>
          </p:nvSpPr>
          <p:spPr>
            <a:xfrm>
              <a:off x="7682342" y="3752082"/>
              <a:ext cx="607761" cy="189525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1870;p61"/>
            <p:cNvSpPr/>
            <p:nvPr/>
          </p:nvSpPr>
          <p:spPr>
            <a:xfrm>
              <a:off x="7672106" y="3869718"/>
              <a:ext cx="625674" cy="137243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1871;p61"/>
            <p:cNvSpPr/>
            <p:nvPr/>
          </p:nvSpPr>
          <p:spPr>
            <a:xfrm>
              <a:off x="7668267" y="3906316"/>
              <a:ext cx="662780" cy="316310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1872;p61"/>
            <p:cNvSpPr/>
            <p:nvPr/>
          </p:nvSpPr>
          <p:spPr>
            <a:xfrm>
              <a:off x="7660590" y="4030488"/>
              <a:ext cx="646147" cy="303240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1873;p61"/>
            <p:cNvSpPr/>
            <p:nvPr/>
          </p:nvSpPr>
          <p:spPr>
            <a:xfrm>
              <a:off x="7855074" y="3424008"/>
              <a:ext cx="176571" cy="198674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1874;p61"/>
            <p:cNvSpPr/>
            <p:nvPr/>
          </p:nvSpPr>
          <p:spPr>
            <a:xfrm>
              <a:off x="7858913" y="3417473"/>
              <a:ext cx="179130" cy="197368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1875;p61"/>
            <p:cNvSpPr/>
            <p:nvPr/>
          </p:nvSpPr>
          <p:spPr>
            <a:xfrm>
              <a:off x="6056100" y="3265853"/>
              <a:ext cx="1586577" cy="164691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1876;p61"/>
            <p:cNvSpPr/>
            <p:nvPr/>
          </p:nvSpPr>
          <p:spPr>
            <a:xfrm>
              <a:off x="7627323" y="2901181"/>
              <a:ext cx="237987" cy="529362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1877;p61"/>
            <p:cNvSpPr/>
            <p:nvPr/>
          </p:nvSpPr>
          <p:spPr>
            <a:xfrm>
              <a:off x="6118796" y="3430543"/>
              <a:ext cx="148422" cy="992065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1878;p61"/>
            <p:cNvSpPr/>
            <p:nvPr/>
          </p:nvSpPr>
          <p:spPr>
            <a:xfrm>
              <a:off x="6237788" y="3430543"/>
              <a:ext cx="95963" cy="992065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1879;p61"/>
            <p:cNvSpPr/>
            <p:nvPr/>
          </p:nvSpPr>
          <p:spPr>
            <a:xfrm>
              <a:off x="7412368" y="3430543"/>
              <a:ext cx="147143" cy="992065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1880;p61"/>
            <p:cNvSpPr/>
            <p:nvPr/>
          </p:nvSpPr>
          <p:spPr>
            <a:xfrm>
              <a:off x="7531361" y="3430543"/>
              <a:ext cx="95962" cy="992065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1881;p61"/>
            <p:cNvSpPr/>
            <p:nvPr/>
          </p:nvSpPr>
          <p:spPr>
            <a:xfrm>
              <a:off x="5935827" y="3106390"/>
              <a:ext cx="441427" cy="159462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1882;p61"/>
            <p:cNvSpPr/>
            <p:nvPr/>
          </p:nvSpPr>
          <p:spPr>
            <a:xfrm>
              <a:off x="6267217" y="3106390"/>
              <a:ext cx="235428" cy="159462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1883;p61"/>
            <p:cNvSpPr/>
            <p:nvPr/>
          </p:nvSpPr>
          <p:spPr>
            <a:xfrm>
              <a:off x="6384931" y="3106390"/>
              <a:ext cx="259738" cy="159462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1884;p61"/>
            <p:cNvSpPr/>
            <p:nvPr/>
          </p:nvSpPr>
          <p:spPr>
            <a:xfrm>
              <a:off x="6773899" y="3106390"/>
              <a:ext cx="875177" cy="159462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1885;p61"/>
            <p:cNvSpPr/>
            <p:nvPr/>
          </p:nvSpPr>
          <p:spPr>
            <a:xfrm>
              <a:off x="6553825" y="3106390"/>
              <a:ext cx="314756" cy="159462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1886;p61"/>
            <p:cNvSpPr/>
            <p:nvPr/>
          </p:nvSpPr>
          <p:spPr>
            <a:xfrm>
              <a:off x="5940945" y="2686822"/>
              <a:ext cx="1961471" cy="419568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1887;p61"/>
            <p:cNvSpPr/>
            <p:nvPr/>
          </p:nvSpPr>
          <p:spPr>
            <a:xfrm>
              <a:off x="6622918" y="2719498"/>
              <a:ext cx="596246" cy="350294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1888;p61"/>
            <p:cNvSpPr/>
            <p:nvPr/>
          </p:nvSpPr>
          <p:spPr>
            <a:xfrm>
              <a:off x="7027239" y="2731262"/>
              <a:ext cx="99801" cy="312389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1889;p61"/>
            <p:cNvSpPr/>
            <p:nvPr/>
          </p:nvSpPr>
          <p:spPr>
            <a:xfrm>
              <a:off x="6681775" y="2959999"/>
              <a:ext cx="415836" cy="19606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1890;p61"/>
            <p:cNvSpPr/>
            <p:nvPr/>
          </p:nvSpPr>
          <p:spPr>
            <a:xfrm>
              <a:off x="6694570" y="2902488"/>
              <a:ext cx="417116" cy="18299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1891;p61"/>
            <p:cNvSpPr/>
            <p:nvPr/>
          </p:nvSpPr>
          <p:spPr>
            <a:xfrm>
              <a:off x="6734234" y="2852819"/>
              <a:ext cx="387688" cy="18299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1892;p61"/>
            <p:cNvSpPr/>
            <p:nvPr/>
          </p:nvSpPr>
          <p:spPr>
            <a:xfrm>
              <a:off x="6741911" y="2805765"/>
              <a:ext cx="387688" cy="18299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1893;p61"/>
            <p:cNvSpPr/>
            <p:nvPr/>
          </p:nvSpPr>
          <p:spPr>
            <a:xfrm>
              <a:off x="6755986" y="2757404"/>
              <a:ext cx="387687" cy="18299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1894;p61"/>
            <p:cNvSpPr/>
            <p:nvPr/>
          </p:nvSpPr>
          <p:spPr>
            <a:xfrm>
              <a:off x="7384219" y="2328686"/>
              <a:ext cx="289167" cy="347680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1895;p61"/>
            <p:cNvSpPr/>
            <p:nvPr/>
          </p:nvSpPr>
          <p:spPr>
            <a:xfrm>
              <a:off x="6886494" y="2825371"/>
              <a:ext cx="31987" cy="30062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1896;p61"/>
            <p:cNvSpPr/>
            <p:nvPr/>
          </p:nvSpPr>
          <p:spPr>
            <a:xfrm>
              <a:off x="6905686" y="2566572"/>
              <a:ext cx="271254" cy="220894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1897;p61"/>
            <p:cNvSpPr/>
            <p:nvPr/>
          </p:nvSpPr>
          <p:spPr>
            <a:xfrm>
              <a:off x="6913363" y="2617547"/>
              <a:ext cx="253341" cy="219587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1898;p61"/>
            <p:cNvSpPr/>
            <p:nvPr/>
          </p:nvSpPr>
          <p:spPr>
            <a:xfrm>
              <a:off x="6895450" y="2779623"/>
              <a:ext cx="17913" cy="26141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1899;p61"/>
            <p:cNvSpPr/>
            <p:nvPr/>
          </p:nvSpPr>
          <p:spPr>
            <a:xfrm>
              <a:off x="6890332" y="2787466"/>
              <a:ext cx="74211" cy="65353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1900;p61"/>
            <p:cNvSpPr/>
            <p:nvPr/>
          </p:nvSpPr>
          <p:spPr>
            <a:xfrm>
              <a:off x="7124481" y="2541737"/>
              <a:ext cx="53739" cy="35291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1901;p61"/>
            <p:cNvSpPr/>
            <p:nvPr/>
          </p:nvSpPr>
          <p:spPr>
            <a:xfrm>
              <a:off x="7137276" y="2560036"/>
              <a:ext cx="70372" cy="57511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1902;p61"/>
            <p:cNvSpPr/>
            <p:nvPr/>
          </p:nvSpPr>
          <p:spPr>
            <a:xfrm>
              <a:off x="7120642" y="2558729"/>
              <a:ext cx="21752" cy="20913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1903;p61"/>
            <p:cNvSpPr/>
            <p:nvPr/>
          </p:nvSpPr>
          <p:spPr>
            <a:xfrm>
              <a:off x="7134717" y="2571800"/>
              <a:ext cx="51180" cy="52283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1904;p61"/>
            <p:cNvSpPr/>
            <p:nvPr/>
          </p:nvSpPr>
          <p:spPr>
            <a:xfrm>
              <a:off x="6954307" y="2720806"/>
              <a:ext cx="760022" cy="177761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1905;p61"/>
            <p:cNvSpPr/>
            <p:nvPr/>
          </p:nvSpPr>
          <p:spPr>
            <a:xfrm>
              <a:off x="6945351" y="2599248"/>
              <a:ext cx="761301" cy="245729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3731" name="Text Box 35"/>
          <p:cNvSpPr txBox="1">
            <a:spLocks noChangeArrowheads="1"/>
          </p:cNvSpPr>
          <p:nvPr/>
        </p:nvSpPr>
        <p:spPr bwMode="auto">
          <a:xfrm>
            <a:off x="379413" y="386556"/>
            <a:ext cx="10040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 Bài </a:t>
            </a:r>
            <a:r>
              <a:rPr lang="en-US" altLang="en-US" sz="4400" b="1" i="1" dirty="0" err="1">
                <a:solidFill>
                  <a:srgbClr val="6699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99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 chia làm </a:t>
            </a:r>
            <a:r>
              <a:rPr lang="en-US" altLang="en-US" sz="4400" b="1" i="1" dirty="0" err="1">
                <a:solidFill>
                  <a:srgbClr val="6699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6699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400" b="1" i="1" dirty="0">
                <a:solidFill>
                  <a:srgbClr val="66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9" name="Content Placeholder 2"/>
          <p:cNvSpPr txBox="1"/>
          <p:nvPr/>
        </p:nvSpPr>
        <p:spPr>
          <a:xfrm>
            <a:off x="2493963" y="1211263"/>
            <a:ext cx="9371012" cy="3600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None/>
              <a:defRPr sz="33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 panose="020F0502020204030203"/>
              <a:buNone/>
              <a:defRPr sz="3735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just" eaLnBrk="1" fontAlgn="auto" hangingPunct="1">
              <a:defRPr/>
            </a:pP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fontAlgn="auto" hangingPunct="1">
              <a:defRPr/>
            </a:pP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“…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just" eaLnBrk="1" fontAlgn="auto" hangingPunct="1">
              <a:defRPr/>
            </a:pP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just" eaLnBrk="1" fontAlgn="auto" hangingPunct="1">
              <a:defRPr/>
            </a:pP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kern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0" b="100000" l="0" r="94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24" y="3603759"/>
            <a:ext cx="2333625" cy="233362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303827" y="5369059"/>
            <a:ext cx="1879985" cy="857116"/>
          </a:xfrm>
          <a:custGeom>
            <a:avLst/>
            <a:gdLst>
              <a:gd name="connsiteX0" fmla="*/ 112145 w 1879985"/>
              <a:gd name="connsiteY0" fmla="*/ 335280 h 857116"/>
              <a:gd name="connsiteX1" fmla="*/ 152785 w 1879985"/>
              <a:gd name="connsiteY1" fmla="*/ 833120 h 857116"/>
              <a:gd name="connsiteX2" fmla="*/ 1595505 w 1879985"/>
              <a:gd name="connsiteY2" fmla="*/ 721360 h 857116"/>
              <a:gd name="connsiteX3" fmla="*/ 1158625 w 1879985"/>
              <a:gd name="connsiteY3" fmla="*/ 223520 h 857116"/>
              <a:gd name="connsiteX4" fmla="*/ 1879985 w 1879985"/>
              <a:gd name="connsiteY4" fmla="*/ 0 h 857116"/>
              <a:gd name="connsiteX5" fmla="*/ 1879985 w 1879985"/>
              <a:gd name="connsiteY5" fmla="*/ 0 h 857116"/>
              <a:gd name="connsiteX6" fmla="*/ 1879985 w 1879985"/>
              <a:gd name="connsiteY6" fmla="*/ 0 h 8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985" h="857116">
                <a:moveTo>
                  <a:pt x="112145" y="335280"/>
                </a:moveTo>
                <a:cubicBezTo>
                  <a:pt x="8851" y="552026"/>
                  <a:pt x="-94442" y="768773"/>
                  <a:pt x="152785" y="833120"/>
                </a:cubicBezTo>
                <a:cubicBezTo>
                  <a:pt x="400012" y="897467"/>
                  <a:pt x="1427865" y="822960"/>
                  <a:pt x="1595505" y="721360"/>
                </a:cubicBezTo>
                <a:cubicBezTo>
                  <a:pt x="1763145" y="619760"/>
                  <a:pt x="1111212" y="343747"/>
                  <a:pt x="1158625" y="223520"/>
                </a:cubicBezTo>
                <a:cubicBezTo>
                  <a:pt x="1206038" y="103293"/>
                  <a:pt x="1879985" y="0"/>
                  <a:pt x="1879985" y="0"/>
                </a:cubicBezTo>
                <a:lnTo>
                  <a:pt x="1879985" y="0"/>
                </a:lnTo>
                <a:lnTo>
                  <a:pt x="1879985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495733" y="63438"/>
            <a:ext cx="37338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Tìm hiểu bài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91885" y="357125"/>
            <a:ext cx="75567" cy="599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/>
          <p:nvPr/>
        </p:nvSpPr>
        <p:spPr bwMode="auto">
          <a:xfrm>
            <a:off x="2381567" y="1596630"/>
            <a:ext cx="3410268" cy="28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giải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thuần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phác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hóm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hỉnh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</a:rPr>
              <a:t>lợn</a:t>
            </a:r>
            <a:r>
              <a:rPr lang="en-US" altLang="en-US" sz="2800" b="1">
                <a:solidFill>
                  <a:srgbClr val="FF0000"/>
                </a:solidFill>
              </a:rPr>
              <a:t> ráy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0000"/>
                </a:solidFill>
              </a:rPr>
              <a:t>khoáy âm dương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0000"/>
                </a:solidFill>
              </a:rPr>
              <a:t>đen lĩnh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0000"/>
                </a:solidFill>
              </a:rPr>
              <a:t>nhấp nhánh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0000"/>
                </a:solidFill>
              </a:rPr>
              <a:t>thâm thúy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782" name="TextBox 9"/>
          <p:cNvSpPr txBox="1">
            <a:spLocks noChangeArrowheads="1"/>
          </p:cNvSpPr>
          <p:nvPr/>
        </p:nvSpPr>
        <p:spPr bwMode="auto">
          <a:xfrm>
            <a:off x="2381567" y="357125"/>
            <a:ext cx="2020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Luyện đọc</a:t>
            </a:r>
          </a:p>
        </p:txBody>
      </p:sp>
      <p:sp>
        <p:nvSpPr>
          <p:cNvPr id="75784" name="Text Box 14"/>
          <p:cNvSpPr txBox="1">
            <a:spLocks noChangeArrowheads="1"/>
          </p:cNvSpPr>
          <p:nvPr/>
        </p:nvSpPr>
        <p:spPr bwMode="auto">
          <a:xfrm>
            <a:off x="1981517" y="941325"/>
            <a:ext cx="59293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15" tIns="48957" rIns="97915" bIns="48957">
            <a:spAutoFit/>
          </a:bodyPr>
          <a:lstStyle>
            <a:lvl1pPr defTabSz="9798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7980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 defTabSz="97980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 defTabSz="97980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 defTabSz="97980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defTabSz="97980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defTabSz="97980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defTabSz="97980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defTabSz="97980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2"/>
                </a:solidFill>
              </a:rPr>
              <a:t>Luyện</a:t>
            </a:r>
            <a:r>
              <a:rPr lang="en-US" altLang="en-US" sz="2800" dirty="0">
                <a:solidFill>
                  <a:schemeClr val="tx2"/>
                </a:solidFill>
              </a:rPr>
              <a:t> đọc </a:t>
            </a:r>
            <a:r>
              <a:rPr lang="en-US" altLang="en-US" sz="2800" dirty="0" err="1">
                <a:solidFill>
                  <a:schemeClr val="tx2"/>
                </a:solidFill>
              </a:rPr>
              <a:t>từ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</a:rPr>
              <a:t>khó</a:t>
            </a:r>
            <a:r>
              <a:rPr lang="en-US" altLang="en-US" sz="2800" dirty="0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6BF083-0DDC-38C4-1741-60AA9F54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00" y="457200"/>
            <a:ext cx="10284800" cy="767200"/>
          </a:xfrm>
        </p:spPr>
        <p:txBody>
          <a:bodyPr/>
          <a:lstStyle/>
          <a:p>
            <a:r>
              <a:rPr lang="vi-VN" sz="3600" dirty="0">
                <a:latin typeface="#9Slide03 AmpleSoft Bold" panose="02000000000000000000" pitchFamily="2" charset="0"/>
              </a:rPr>
              <a:t>Tranh lợn ráy: tranh vẽ con lợn đứng bên bụi ráy (một thứ cây trồng ở nơi đất ẩm, gần giống cây khoai sọ, dùng làm thức ăn cho lợn)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10A1049-4986-89B0-3189-89DD1DCA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80" y="2252370"/>
            <a:ext cx="4322439" cy="235326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298B8D0-2D6A-0329-338D-582AF37B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1219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3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2644170"/>
            <a:ext cx="8974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Tìm</a:t>
            </a:r>
            <a:r>
              <a:rPr lang="en-US" sz="9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hiểu</a:t>
            </a:r>
            <a:r>
              <a:rPr lang="en-US" sz="9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onstantia" panose="02030602050306030303" pitchFamily="18" charset="0"/>
              </a:rPr>
              <a:t>bài</a:t>
            </a:r>
            <a:endParaRPr lang="en-US" sz="96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组合 1"/>
          <p:cNvGrpSpPr/>
          <p:nvPr/>
        </p:nvGrpSpPr>
        <p:grpSpPr bwMode="auto">
          <a:xfrm>
            <a:off x="1191791" y="542045"/>
            <a:ext cx="10760075" cy="5961062"/>
            <a:chOff x="1830343" y="-35343"/>
            <a:chExt cx="9009819" cy="5959597"/>
          </a:xfrm>
        </p:grpSpPr>
        <p:grpSp>
          <p:nvGrpSpPr>
            <p:cNvPr id="32" name="组合 26"/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27"/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圆角矩形 28"/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704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42469" y="-35343"/>
              <a:ext cx="2197693" cy="164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43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925"/>
            <a:ext cx="17160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3"/>
          <p:cNvSpPr txBox="1">
            <a:spLocks noChangeArrowheads="1"/>
          </p:cNvSpPr>
          <p:nvPr/>
        </p:nvSpPr>
        <p:spPr bwMode="auto">
          <a:xfrm>
            <a:off x="1741883" y="3186663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印品黑体"/>
                <a:ea typeface="印品黑体"/>
                <a:cs typeface="印品黑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海量PPT模板www.58pic.com">
  <a:themeElements>
    <a:clrScheme name="自定义 1">
      <a:dk1>
        <a:sysClr val="windowText" lastClr="000000"/>
      </a:dk1>
      <a:lt1>
        <a:sysClr val="window" lastClr="FFFFFF"/>
      </a:lt1>
      <a:dk2>
        <a:srgbClr val="49371F"/>
      </a:dk2>
      <a:lt2>
        <a:srgbClr val="9596A4"/>
      </a:lt2>
      <a:accent1>
        <a:srgbClr val="EFAE55"/>
      </a:accent1>
      <a:accent2>
        <a:srgbClr val="5A4A33"/>
      </a:accent2>
      <a:accent3>
        <a:srgbClr val="EFAE55"/>
      </a:accent3>
      <a:accent4>
        <a:srgbClr val="A98D6C"/>
      </a:accent4>
      <a:accent5>
        <a:srgbClr val="F2B96E"/>
      </a:accent5>
      <a:accent6>
        <a:srgbClr val="A98D6C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519</Words>
  <Application>Microsoft Office PowerPoint</Application>
  <PresentationFormat>Widescreen</PresentationFormat>
  <Paragraphs>69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#9Slide03 AmpleSoft Bold</vt:lpstr>
      <vt:lpstr>Wingdings</vt:lpstr>
      <vt:lpstr>Arial</vt:lpstr>
      <vt:lpstr>Calibri Light</vt:lpstr>
      <vt:lpstr>Lato</vt:lpstr>
      <vt:lpstr>华康方圆体W7</vt:lpstr>
      <vt:lpstr>等线 Light</vt:lpstr>
      <vt:lpstr>Calibri</vt:lpstr>
      <vt:lpstr>等线</vt:lpstr>
      <vt:lpstr>Roboto Condensed Light</vt:lpstr>
      <vt:lpstr>字魂59号-创粗黑</vt:lpstr>
      <vt:lpstr>Constantia</vt:lpstr>
      <vt:lpstr>Times New Roman</vt:lpstr>
      <vt:lpstr>UTM Azuki</vt:lpstr>
      <vt:lpstr>SimSun</vt:lpstr>
      <vt:lpstr>印品黑体</vt:lpstr>
      <vt:lpstr>Office Theme</vt:lpstr>
      <vt:lpstr>千图网拥有20W+精美PPT模板 更多PPT模板下载至：www.58pic.com/office/ppt​​</vt:lpstr>
      <vt:lpstr>End of Course Jeopardy by Slidesgo</vt:lpstr>
      <vt:lpstr>1_Office Theme</vt:lpstr>
      <vt:lpstr>4_Office 主题​​</vt:lpstr>
      <vt:lpstr>3_Office 主题​​</vt:lpstr>
      <vt:lpstr>千图网海量PPT模板www.58pic.com</vt:lpstr>
      <vt:lpstr>4_Office Theme</vt:lpstr>
      <vt:lpstr>包图主题2</vt:lpstr>
      <vt:lpstr>PowerPoint Presentation</vt:lpstr>
      <vt:lpstr>PowerPoint Presentation</vt:lpstr>
      <vt:lpstr>THẦY ĐỐ CÁC EM BIẾT ĐÂY LÀ BỨC TRANH ĐƯỢC VẼ Ở ĐÂU?</vt:lpstr>
      <vt:lpstr>PowerPoint Presentation</vt:lpstr>
      <vt:lpstr>PowerPoint Presentation</vt:lpstr>
      <vt:lpstr>Tìm hiểu bài</vt:lpstr>
      <vt:lpstr>Tranh lợn ráy: tranh vẽ con lợn đứng bên bụi ráy (một thứ cây trồng ở nơi đất ẩm, gần giống cây khoai sọ, dùng làm thức ăn cho lợn)</vt:lpstr>
      <vt:lpstr>PowerPoint Presentation</vt:lpstr>
      <vt:lpstr>PowerPoint Presentation</vt:lpstr>
      <vt:lpstr> Trong bài viết, tác giả nhắc đến kĩ thuật tranh làng Hồ đạt đến trình độ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Admin</cp:lastModifiedBy>
  <cp:revision>90</cp:revision>
  <dcterms:created xsi:type="dcterms:W3CDTF">2012-03-10T05:07:00Z</dcterms:created>
  <dcterms:modified xsi:type="dcterms:W3CDTF">2025-12-21T12:20:57Z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DFE1670A46F342DCAF6E7D5BF0F1909D_12</vt:lpwstr>
  </property>
  <property fmtid="{D5CDD505-2E9C-101B-9397-08002B2CF9AE}" pid="3" name="KSOProductBuildVer">
    <vt:lpwstr>1033-12.2.0.13489</vt:lpwstr>
  </property>
</Properties>
</file>