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2" r:id="rId4"/>
    <p:sldMasterId id="2147483734" r:id="rId5"/>
    <p:sldMasterId id="2147483758" r:id="rId6"/>
    <p:sldMasterId id="2147483770" r:id="rId7"/>
    <p:sldMasterId id="2147483800" r:id="rId8"/>
  </p:sldMasterIdLst>
  <p:notesMasterIdLst>
    <p:notesMasterId r:id="rId30"/>
  </p:notesMasterIdLst>
  <p:sldIdLst>
    <p:sldId id="257" r:id="rId9"/>
    <p:sldId id="3956" r:id="rId10"/>
    <p:sldId id="266" r:id="rId11"/>
    <p:sldId id="276" r:id="rId12"/>
    <p:sldId id="3923" r:id="rId13"/>
    <p:sldId id="3929" r:id="rId14"/>
    <p:sldId id="3932" r:id="rId15"/>
    <p:sldId id="3931" r:id="rId16"/>
    <p:sldId id="281" r:id="rId17"/>
    <p:sldId id="3938" r:id="rId18"/>
    <p:sldId id="3959" r:id="rId19"/>
    <p:sldId id="3960" r:id="rId20"/>
    <p:sldId id="3961" r:id="rId21"/>
    <p:sldId id="3962" r:id="rId22"/>
    <p:sldId id="291" r:id="rId23"/>
    <p:sldId id="3949" r:id="rId24"/>
    <p:sldId id="3967" r:id="rId25"/>
    <p:sldId id="297" r:id="rId26"/>
    <p:sldId id="3964" r:id="rId27"/>
    <p:sldId id="3965" r:id="rId28"/>
    <p:sldId id="39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90629" autoAdjust="0"/>
  </p:normalViewPr>
  <p:slideViewPr>
    <p:cSldViewPr snapToGrid="0">
      <p:cViewPr varScale="1">
        <p:scale>
          <a:sx n="66" d="100"/>
          <a:sy n="66" d="100"/>
        </p:scale>
        <p:origin x="4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21/12/2025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59.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759017" y="2451586"/>
            <a:ext cx="8826366" cy="394921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2011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202124"/>
                  </a:solidFill>
                  <a:effectLst/>
                  <a:uLnTx/>
                  <a:uFillTx/>
                  <a:latin typeface="iCiel Cadena" panose="02000503000000020004" pitchFamily="2" charset="0"/>
                  <a:ea typeface="+mn-ea"/>
                  <a:cs typeface="+mn-cs"/>
                </a:rPr>
                <a:t>Kể về chuyến thăm bà với những cảm xúc yêu thương thông qua sự quan tâm dành cho nhau của Thanh và bà. </a:t>
              </a:r>
              <a:endParaRPr kumimoji="0" lang="en-US" sz="3200" b="0" i="0" u="none" strike="noStrike" kern="1200" cap="none" spc="0" normalizeH="0" baseline="0" noProof="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166686"/>
            <a:ext cx="10473836" cy="2536156"/>
          </a:xfrm>
          <a:prstGeom prst="rect">
            <a:avLst/>
          </a:prstGeom>
        </p:spPr>
      </p:pic>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2122278552"/>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263410825"/>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Mỗi chiều, bọn trẻ chúng tôi tụ năm tụ bảy ở bển sông, vui đùa dủ các trò của tuổi </a:t>
                      </a:r>
                      <a:r>
                        <a:rPr lang="en-US" sz="3200" b="1">
                          <a:solidFill>
                            <a:srgbClr val="000000"/>
                          </a:solidFill>
                          <a:effectLst/>
                          <a:latin typeface="Cambria" panose="02040503050406030204" pitchFamily="18" charset="0"/>
                          <a:ea typeface="Cambria" panose="02040503050406030204" pitchFamily="18" charset="0"/>
                        </a:rPr>
                        <a:t>con nít.</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1286126"/>
            <a:chOff x="547894" y="1803375"/>
            <a:chExt cx="11096212" cy="1609682"/>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62" y="1889956"/>
              <a:ext cx="10068781" cy="152310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Trái</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20411" y="5469417"/>
            <a:ext cx="6053108" cy="1224000"/>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Đoạn 4: Còn lại.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960</Words>
  <Application>Microsoft Office PowerPoint</Application>
  <PresentationFormat>Widescreen</PresentationFormat>
  <Paragraphs>65</Paragraphs>
  <Slides>21</Slides>
  <Notes>15</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21</vt:i4>
      </vt:variant>
    </vt:vector>
  </HeadingPairs>
  <TitlesOfParts>
    <vt:vector size="40" baseType="lpstr">
      <vt:lpstr>等线</vt:lpstr>
      <vt:lpstr>Arial</vt:lpstr>
      <vt:lpstr>Calibri</vt:lpstr>
      <vt:lpstr>Cambria</vt:lpstr>
      <vt:lpstr>iCiel Altus</vt:lpstr>
      <vt:lpstr>iCiel Cadena</vt:lpstr>
      <vt:lpstr>Lato Hairline</vt:lpstr>
      <vt:lpstr>Lato Light</vt:lpstr>
      <vt:lpstr>Lato Regular</vt:lpstr>
      <vt:lpstr>Open Sans</vt:lpstr>
      <vt:lpstr>Roboto</vt:lpstr>
      <vt:lpstr>1_Office Theme</vt:lpstr>
      <vt:lpstr>Custom Design</vt:lpstr>
      <vt:lpstr>3_Office Theme</vt:lpstr>
      <vt:lpstr>4_Office Theme</vt:lpstr>
      <vt:lpstr>5_Office Theme</vt:lpstr>
      <vt:lpstr>7_Office Theme</vt:lpstr>
      <vt:lpstr>Office 主题​​</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2024-06-16T10:42:46Z</dcterms:created>
  <dcterms:modified xsi:type="dcterms:W3CDTF">2025-12-21T12:54:37Z</dcterms:modified>
</cp:coreProperties>
</file>