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0" r:id="rId3"/>
    <p:sldId id="258" r:id="rId4"/>
    <p:sldId id="259" r:id="rId5"/>
    <p:sldId id="264" r:id="rId6"/>
    <p:sldId id="273" r:id="rId7"/>
    <p:sldId id="276" r:id="rId8"/>
    <p:sldId id="279" r:id="rId9"/>
    <p:sldId id="281" r:id="rId10"/>
    <p:sldId id="277" r:id="rId11"/>
    <p:sldId id="278" r:id="rId12"/>
    <p:sldId id="282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8331-7749-F589-82B7-C403245F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6CC2D-430E-E2F3-8D56-7EB0E31BB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9402-6E09-A7CA-41EA-CD74125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3B22-26B0-0F37-5A55-D25AF6BA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E522B-810B-B5BE-3549-AD7D877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931C-9C89-3B17-AD4A-57B3A774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5CB95-CC7A-8895-B4BE-A65262A1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172E-7999-E39A-EAEF-7D98D212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A64A-CD3B-8EA0-F891-D33107A3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FC22-C5CC-156E-616F-38169172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41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3337A-5E4B-F225-9807-4C2DE067F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6F43C-A104-F3B5-725E-18EEAC33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0601-209D-3F23-16CB-A69ABB5B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D63D-B245-D924-C38A-05CCB89F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5E7B9-7D0F-FD2E-8379-34A9854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0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ED14-9297-DB8E-271B-833FE992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1639-4280-4D57-6A48-8CE06D0A2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8136-0E6C-29C1-7654-8E3E610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D7B74-20D0-579B-15A6-CDA35F9B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40ED-F666-0D44-9B6D-2D16A67C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512864DA-B786-172C-B903-5657CBF52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3F1AD9E-3BAB-B7DB-7131-A89F437C7257}"/>
              </a:ext>
            </a:extLst>
          </p:cNvPr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5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DF48-1A74-09D0-A916-4D5F04F9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08A1-CBB4-09BB-C67F-597324DA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4287-2742-3871-C795-76550AD2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E682E-46D7-F6A9-7541-176CB8B2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F8A7-F95A-B857-02D5-A2555872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1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B42C-AC43-30C7-338B-A8FC5E21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19ED-444E-876C-E8E2-53D168D5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0DE02-30D3-2137-0939-10D1A72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12087-A6F6-FD35-3AF5-F36938F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BACC5-0158-1252-CA14-5221F21E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18381-75A8-7F44-00BA-ACBE826C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8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FB93-4323-1518-02E5-BF0F0342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28E3-DA74-07D7-D3D8-6AA71B88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A307C-E009-58D7-3ACF-369C52DA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2829D-E112-AD8A-0755-50F1E376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6BCCA-1677-E8AB-C820-8CBB3FD25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55D17-503B-58DF-6581-F2C797BB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880C9-AAA0-91CB-57E4-DC6CE0E6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9EB99-224C-9532-E0EA-967ED84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07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B61D-5B9A-4CE1-DFFA-74F66ACA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73AF2-13E6-D186-7D63-A76F8F9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865E-1215-C119-DFD8-450F14A9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127E-33D4-8B62-5B1B-D70803E1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3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160E7-F84C-5CE1-A243-335A5B3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05584-9CA4-2359-BDC5-73518D3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AB771-50AD-35C5-0481-E49955A1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561B-A00A-90AA-0DCC-F0FB2BB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A318-8702-113E-1378-8E45020B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9D702-EF93-E089-4C90-D55B7721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DA47-853F-8E02-F9DE-EBE68AF4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BB19-62C2-CB45-77A8-98BD04D2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2A245-F9F5-F905-46EE-72A72E9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3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C6C-8131-A6C5-CFB2-4F8FC8C3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B93B2-EA4A-7317-8048-98C3917D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71BE5-E4DD-FD1D-CBC3-0172D8C5C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46FED-A1EE-C10A-7B23-73B48D8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365DC1-4373-46E9-BA26-76991E2BEB9A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6B6D2-7FCB-9A3F-DDAC-9E8991E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71C2C-8F14-1F70-B08D-22E46851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9B2F219-12B0-372B-6124-B468DC50C9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74" y="109331"/>
            <a:ext cx="1635517" cy="16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6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FC5C1-F5E9-B86B-F557-527DF5999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693F197-F423-D01C-DED4-024AFE65D0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person writing in a book&#10;&#10;Description automatically generated">
            <a:extLst>
              <a:ext uri="{FF2B5EF4-FFF2-40B4-BE49-F238E27FC236}">
                <a16:creationId xmlns:a16="http://schemas.microsoft.com/office/drawing/2014/main" id="{09A862AD-7C70-EED4-7E09-280CB435D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3159A7-A1C4-AFDA-E221-069F8D0BB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516" y="0"/>
            <a:ext cx="2316681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81AFE3-FB44-B181-C3FD-44BAFAC6A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703" y="817604"/>
            <a:ext cx="9998307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6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663811" y="610035"/>
            <a:ext cx="107990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200" b="1" dirty="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Trao đổi về những điểm cần lưu ý khi viết đoạn văn giới thiệu nhân vật trong một bộ phim hoạt hình.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3C3FA5-8E5D-3BF5-C80C-9E5F8D6A8C7D}"/>
              </a:ext>
            </a:extLst>
          </p:cNvPr>
          <p:cNvSpPr txBox="1"/>
          <p:nvPr/>
        </p:nvSpPr>
        <p:spPr>
          <a:xfrm>
            <a:off x="870857" y="1709057"/>
            <a:ext cx="801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23F4D6-97D7-0335-AB45-BE68C0CD1C35}"/>
              </a:ext>
            </a:extLst>
          </p:cNvPr>
          <p:cNvSpPr/>
          <p:nvPr/>
        </p:nvSpPr>
        <p:spPr>
          <a:xfrm>
            <a:off x="1371599" y="2590800"/>
            <a:ext cx="10254343" cy="12736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 hình (hình dáng, gương mặt, trang phục,... của nhân vật). Hoạt động (việc làm, cử chỉ, lời nói,... của nhân vật theo diễn biến của bộ phim).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81BBE-254A-EACA-1047-C3FF2B8E480E}"/>
              </a:ext>
            </a:extLst>
          </p:cNvPr>
          <p:cNvSpPr txBox="1"/>
          <p:nvPr/>
        </p:nvSpPr>
        <p:spPr>
          <a:xfrm>
            <a:off x="903513" y="4016829"/>
            <a:ext cx="10646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2D9A62-26AB-D5AA-2741-8F95B894EE01}"/>
              </a:ext>
            </a:extLst>
          </p:cNvPr>
          <p:cNvSpPr/>
          <p:nvPr/>
        </p:nvSpPr>
        <p:spPr>
          <a:xfrm>
            <a:off x="990600" y="5094514"/>
            <a:ext cx="1937658" cy="10341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endParaRPr lang="vi-VN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ADF374-D338-BEF4-7DA5-C2C361DAB058}"/>
              </a:ext>
            </a:extLst>
          </p:cNvPr>
          <p:cNvSpPr/>
          <p:nvPr/>
        </p:nvSpPr>
        <p:spPr>
          <a:xfrm>
            <a:off x="3483429" y="5072743"/>
            <a:ext cx="4996542" cy="10341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endParaRPr lang="vi-VN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4D58EF-C376-99C4-E3DC-22FF198E2CB6}"/>
              </a:ext>
            </a:extLst>
          </p:cNvPr>
          <p:cNvSpPr/>
          <p:nvPr/>
        </p:nvSpPr>
        <p:spPr>
          <a:xfrm>
            <a:off x="9209314" y="5050972"/>
            <a:ext cx="1937658" cy="10341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….</a:t>
            </a:r>
            <a:endParaRPr lang="vi-VN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B6BE9F-6827-9B72-627C-A8E30E424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528762"/>
            <a:ext cx="103727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1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2051989F-A9E8-48D3-0DA4-D93A50EDE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27465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67B9E3-F7E8-920F-C5BE-144BD6AF7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227" y="2374770"/>
            <a:ext cx="7453530" cy="21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23726225-2B1C-B0AE-567D-E74C39742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2" y="1648813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663811" y="610035"/>
            <a:ext cx="107990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 đoạn văn dưới đây và trả lời câu hỏi.</a:t>
            </a:r>
            <a:endParaRPr lang="vi-VN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F015B-12AE-AC04-91A1-CC6A35221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228" y="1429906"/>
            <a:ext cx="6017715" cy="521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676348" y="769676"/>
            <a:ext cx="6529995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90259" y="1174007"/>
              <a:ext cx="34665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trung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thiệu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vi-VN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E5C214-B31B-1FF6-C313-F0776DBC1CD7}"/>
              </a:ext>
            </a:extLst>
          </p:cNvPr>
          <p:cNvSpPr txBox="1"/>
          <p:nvPr/>
        </p:nvSpPr>
        <p:spPr>
          <a:xfrm>
            <a:off x="4147457" y="2824394"/>
            <a:ext cx="71636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Đoạn văn tập trung giới thiệu về chú thỏ trắng, nhân vật chính trong bộ phim hoạt </a:t>
            </a:r>
            <a:r>
              <a:rPr lang="vi-VN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 Dưới một mái nhà</a:t>
            </a:r>
            <a:r>
              <a:rPr lang="vi-VN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676348" y="769676"/>
            <a:ext cx="6529995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90259" y="989342"/>
              <a:ext cx="34665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định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đầu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triển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khai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thúc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đoạn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văn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nội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dung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E5C214-B31B-1FF6-C313-F0776DBC1CD7}"/>
              </a:ext>
            </a:extLst>
          </p:cNvPr>
          <p:cNvSpPr txBox="1"/>
          <p:nvPr/>
        </p:nvSpPr>
        <p:spPr>
          <a:xfrm>
            <a:off x="4147457" y="2824394"/>
            <a:ext cx="71636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Phần mở đầu: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 đầu đến “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 khán giả rất yêu thích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”: Giới thiệu tên nhân vật, tên phim, tên đạo diễn phim;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676348" y="769676"/>
            <a:ext cx="6529995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90259" y="897009"/>
              <a:ext cx="346656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c.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triển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nhân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thỏ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4180114"/>
            <a:ext cx="3500089" cy="255901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E16DD5-7404-7747-4DA9-AAB006DCC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012" y="2950029"/>
            <a:ext cx="7509487" cy="27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-118309" y="366904"/>
            <a:ext cx="6529995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90259" y="1081674"/>
              <a:ext cx="34665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văn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8" y="4757056"/>
            <a:ext cx="2465946" cy="1982071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7927C-BA5A-D163-FFF1-75B1EBB6E937}"/>
              </a:ext>
            </a:extLst>
          </p:cNvPr>
          <p:cNvSpPr txBox="1"/>
          <p:nvPr/>
        </p:nvSpPr>
        <p:spPr>
          <a:xfrm>
            <a:off x="3526972" y="2296886"/>
            <a:ext cx="8142514" cy="399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2581275" algn="l"/>
              </a:tabLst>
            </a:pP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lông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muốt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to,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tai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đuôi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ngủn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bay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dông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bão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,...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Giọng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ấm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áp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khoái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món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!",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giòn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tan,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gió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ù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ù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,... 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2581275" algn="l"/>
              </a:tabLst>
            </a:pP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kĩ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thuật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396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-118309" y="366904"/>
            <a:ext cx="6529995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90259" y="1081674"/>
              <a:ext cx="34665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e. Những từ ngữ nào thể hiện suy nghĩ, cảm xúc của người xem đối với nhân vật và bộ phim?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8" y="4757056"/>
            <a:ext cx="2465946" cy="1982071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7927C-BA5A-D163-FFF1-75B1EBB6E937}"/>
              </a:ext>
            </a:extLst>
          </p:cNvPr>
          <p:cNvSpPr txBox="1"/>
          <p:nvPr/>
        </p:nvSpPr>
        <p:spPr>
          <a:xfrm>
            <a:off x="2547258" y="2536371"/>
            <a:ext cx="8142514" cy="240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581275" algn="l"/>
              </a:tabLst>
              <a:defRPr/>
            </a:pPr>
            <a:r>
              <a:rPr kumimoji="0" lang="vi-VN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 ngữ thể hiện tình cảm, cảm xúc của người xem đối với nhân vật và bộ phim: </a:t>
            </a:r>
            <a:r>
              <a:rPr kumimoji="0" lang="vi-VN" sz="32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rất yêu thích, đáng yêu, vô cùng thích thú, đáng quý nhất, thật xúc động, ý nghĩa.</a:t>
            </a:r>
            <a:endParaRPr kumimoji="0" lang="en-US" sz="320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4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436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</cp:lastModifiedBy>
  <cp:revision>19</cp:revision>
  <dcterms:created xsi:type="dcterms:W3CDTF">2024-08-14T06:45:03Z</dcterms:created>
  <dcterms:modified xsi:type="dcterms:W3CDTF">2025-12-21T13:00:14Z</dcterms:modified>
</cp:coreProperties>
</file>