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63" r:id="rId2"/>
    <p:sldId id="271" r:id="rId3"/>
    <p:sldId id="273" r:id="rId4"/>
    <p:sldId id="279" r:id="rId5"/>
    <p:sldId id="275" r:id="rId6"/>
    <p:sldId id="300" r:id="rId7"/>
    <p:sldId id="297" r:id="rId8"/>
    <p:sldId id="298" r:id="rId9"/>
    <p:sldId id="293" r:id="rId10"/>
    <p:sldId id="294" r:id="rId11"/>
    <p:sldId id="299" r:id="rId12"/>
    <p:sldId id="295" r:id="rId13"/>
    <p:sldId id="296" r:id="rId14"/>
  </p:sldIdLst>
  <p:sldSz cx="18288000" cy="10287000"/>
  <p:notesSz cx="6858000" cy="9144000"/>
  <p:embeddedFontLst>
    <p:embeddedFont>
      <p:font typeface="Comfortaa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BDD"/>
    <a:srgbClr val="7C321B"/>
    <a:srgbClr val="9E4632"/>
    <a:srgbClr val="A7E8FF"/>
    <a:srgbClr val="ABDB77"/>
    <a:srgbClr val="F3A3B4"/>
    <a:srgbClr val="DFAAF4"/>
    <a:srgbClr val="5BEDA7"/>
    <a:srgbClr val="FF9F48"/>
    <a:srgbClr val="CF80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4" autoAdjust="0"/>
    <p:restoredTop sz="94622" autoAdjust="0"/>
  </p:normalViewPr>
  <p:slideViewPr>
    <p:cSldViewPr>
      <p:cViewPr varScale="1">
        <p:scale>
          <a:sx n="47" d="100"/>
          <a:sy n="47" d="100"/>
        </p:scale>
        <p:origin x="36" y="84"/>
      </p:cViewPr>
      <p:guideLst>
        <p:guide orient="horz" pos="3240"/>
        <p:guide pos="57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0E2161-3DF1-454D-8F0B-99628A65F29C}" type="datetimeFigureOut">
              <a:rPr lang="en-US" smtClean="0"/>
              <a:t>21/12/2025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91F0B-5DF5-4269-9D5C-B16E085ED521}" type="slidenum">
              <a:rPr lang="en-US" smtClean="0"/>
              <a:t>‹#›</a:t>
            </a:fld>
            <a:endParaRPr lang="en-US"/>
          </a:p>
        </p:txBody>
      </p:sp>
    </p:spTree>
    <p:extLst>
      <p:ext uri="{BB962C8B-B14F-4D97-AF65-F5344CB8AC3E}">
        <p14:creationId xmlns:p14="http://schemas.microsoft.com/office/powerpoint/2010/main" val="805935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hanhtranggiaovien.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17498957-AB50-9F02-1E01-ED244C4A7BBC}"/>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6">
            <a:hlinkClick r:id="rId13"/>
            <a:extLst>
              <a:ext uri="{FF2B5EF4-FFF2-40B4-BE49-F238E27FC236}">
                <a16:creationId xmlns:a16="http://schemas.microsoft.com/office/drawing/2014/main" id="{2AA532CB-D2AF-1053-0AEE-DC85BA3CA62B}"/>
              </a:ext>
            </a:extLst>
          </p:cNvPr>
          <p:cNvSpPr txBox="1"/>
          <p:nvPr userDrawn="1"/>
        </p:nvSpPr>
        <p:spPr>
          <a:xfrm>
            <a:off x="18923000" y="381000"/>
            <a:ext cx="7620000" cy="461665"/>
          </a:xfrm>
          <a:prstGeom prst="rect">
            <a:avLst/>
          </a:prstGeom>
          <a:noFill/>
        </p:spPr>
        <p:txBody>
          <a:bodyPr vert="horz" rtlCol="0">
            <a:spAutoFit/>
          </a:bodyPr>
          <a:lstStyle/>
          <a:p>
            <a:r>
              <a:rPr lang="en-US" sz="2400" b="1" u="sng">
                <a:solidFill>
                  <a:srgbClr val="0066CC"/>
                </a:solidFill>
              </a:rPr>
              <a:t>https://www.hanhtranggiaovien.com/</a:t>
            </a:r>
          </a:p>
        </p:txBody>
      </p:sp>
      <p:sp>
        <p:nvSpPr>
          <p:cNvPr id="9" name="TextBox 8">
            <a:extLst>
              <a:ext uri="{FF2B5EF4-FFF2-40B4-BE49-F238E27FC236}">
                <a16:creationId xmlns:a16="http://schemas.microsoft.com/office/drawing/2014/main" id="{938516A3-D55F-EAB3-BC8D-970FE1466B28}"/>
              </a:ext>
            </a:extLst>
          </p:cNvPr>
          <p:cNvSpPr txBox="1"/>
          <p:nvPr userDrawn="1"/>
        </p:nvSpPr>
        <p:spPr>
          <a:xfrm>
            <a:off x="18923000" y="1016000"/>
            <a:ext cx="7620000" cy="523220"/>
          </a:xfrm>
          <a:prstGeom prst="rect">
            <a:avLst/>
          </a:prstGeom>
          <a:noFill/>
        </p:spPr>
        <p:txBody>
          <a:bodyPr vert="horz" rtlCol="0">
            <a:spAutoFit/>
          </a:bodyPr>
          <a:lstStyle/>
          <a:p>
            <a:r>
              <a:rPr lang="pt-BR" sz="2800" b="1">
                <a:solidFill>
                  <a:srgbClr val="FF0000"/>
                </a:solidFill>
              </a:rPr>
              <a:t>Zalo nh?n giáo án mi?n phí</a:t>
            </a:r>
            <a:endParaRPr lang="en-US" sz="2800" b="1">
              <a:solidFill>
                <a:srgbClr val="FF0000"/>
              </a:solidFill>
            </a:endParaRPr>
          </a:p>
        </p:txBody>
      </p:sp>
      <p:pic>
        <p:nvPicPr>
          <p:cNvPr id="11" name="Picture 10">
            <a:extLst>
              <a:ext uri="{FF2B5EF4-FFF2-40B4-BE49-F238E27FC236}">
                <a16:creationId xmlns:a16="http://schemas.microsoft.com/office/drawing/2014/main" id="{E5D6A829-7505-5734-2C79-1F01A68A3CCD}"/>
              </a:ext>
            </a:extLst>
          </p:cNvPr>
          <p:cNvPicPr>
            <a:picLocks/>
          </p:cNvPicPr>
          <p:nvPr userDrawn="1"/>
        </p:nvPicPr>
        <p:blipFill>
          <a:blip r:embed="rId14" cstate="print">
            <a:extLst>
              <a:ext uri="{28A0092B-C50C-407E-A947-70E740481C1C}">
                <a14:useLocalDpi xmlns:a14="http://schemas.microsoft.com/office/drawing/2010/main" val="0"/>
              </a:ext>
            </a:extLst>
          </a:blip>
          <a:stretch>
            <a:fillRect/>
          </a:stretch>
        </p:blipFill>
        <p:spPr>
          <a:xfrm>
            <a:off x="18923000" y="1905000"/>
            <a:ext cx="3810000" cy="381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52.svg"/><Relationship Id="rId3" Type="http://schemas.openxmlformats.org/officeDocument/2006/relationships/image" Target="../media/image30.svg"/><Relationship Id="rId7" Type="http://schemas.openxmlformats.org/officeDocument/2006/relationships/image" Target="../media/image43.svg"/><Relationship Id="rId12" Type="http://schemas.openxmlformats.org/officeDocument/2006/relationships/image" Target="../media/image51.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50.svg"/><Relationship Id="rId5" Type="http://schemas.openxmlformats.org/officeDocument/2006/relationships/image" Target="../media/image13.svg"/><Relationship Id="rId15" Type="http://schemas.openxmlformats.org/officeDocument/2006/relationships/image" Target="../media/image28.svg"/><Relationship Id="rId10" Type="http://schemas.openxmlformats.org/officeDocument/2006/relationships/image" Target="../media/image49.png"/><Relationship Id="rId4" Type="http://schemas.openxmlformats.org/officeDocument/2006/relationships/image" Target="../media/image12.png"/><Relationship Id="rId9" Type="http://schemas.openxmlformats.org/officeDocument/2006/relationships/image" Target="../media/image22.svg"/><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1.svg"/><Relationship Id="rId7" Type="http://schemas.openxmlformats.org/officeDocument/2006/relationships/image" Target="../media/image43.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5.svg"/><Relationship Id="rId5" Type="http://schemas.openxmlformats.org/officeDocument/2006/relationships/image" Target="../media/image3.sv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28.sv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43.sv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2.png"/><Relationship Id="rId17" Type="http://schemas.openxmlformats.org/officeDocument/2006/relationships/image" Target="../media/image62.png"/><Relationship Id="rId2" Type="http://schemas.openxmlformats.org/officeDocument/2006/relationships/image" Target="../media/image53.png"/><Relationship Id="rId16"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3.svg"/><Relationship Id="rId5" Type="http://schemas.openxmlformats.org/officeDocument/2006/relationships/image" Target="../media/image56.svg"/><Relationship Id="rId15" Type="http://schemas.openxmlformats.org/officeDocument/2006/relationships/image" Target="../media/image45.svg"/><Relationship Id="rId10" Type="http://schemas.openxmlformats.org/officeDocument/2006/relationships/image" Target="../media/image2.png"/><Relationship Id="rId4" Type="http://schemas.openxmlformats.org/officeDocument/2006/relationships/image" Target="../media/image55.png"/><Relationship Id="rId9" Type="http://schemas.openxmlformats.org/officeDocument/2006/relationships/image" Target="../media/image60.svg"/><Relationship Id="rId14"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65.png"/><Relationship Id="rId4" Type="http://schemas.openxmlformats.org/officeDocument/2006/relationships/image" Target="../media/image4.png"/><Relationship Id="rId9"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audio" Target="../media/audio1.wav"/><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sv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24.svg"/><Relationship Id="rId17" Type="http://schemas.openxmlformats.org/officeDocument/2006/relationships/image" Target="../media/image21.png"/><Relationship Id="rId2" Type="http://schemas.openxmlformats.org/officeDocument/2006/relationships/audio" Target="../media/audio2.wav"/><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23.png"/><Relationship Id="rId5" Type="http://schemas.openxmlformats.org/officeDocument/2006/relationships/image" Target="../media/image10.png"/><Relationship Id="rId15" Type="http://schemas.openxmlformats.org/officeDocument/2006/relationships/image" Target="../media/image19.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14.png"/><Relationship Id="rId18" Type="http://schemas.openxmlformats.org/officeDocument/2006/relationships/image" Target="../media/image36.svg"/><Relationship Id="rId3" Type="http://schemas.openxmlformats.org/officeDocument/2006/relationships/image" Target="../media/image25.png"/><Relationship Id="rId21" Type="http://schemas.openxmlformats.org/officeDocument/2006/relationships/image" Target="../media/image39.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audio" Target="../media/audio1.wav"/><Relationship Id="rId16" Type="http://schemas.openxmlformats.org/officeDocument/2006/relationships/image" Target="../media/image34.sv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31.png"/><Relationship Id="rId5" Type="http://schemas.openxmlformats.org/officeDocument/2006/relationships/image" Target="../media/image2.png"/><Relationship Id="rId15" Type="http://schemas.openxmlformats.org/officeDocument/2006/relationships/image" Target="../media/image33.png"/><Relationship Id="rId10" Type="http://schemas.openxmlformats.org/officeDocument/2006/relationships/image" Target="../media/image30.svg"/><Relationship Id="rId19" Type="http://schemas.openxmlformats.org/officeDocument/2006/relationships/image" Target="../media/image37.png"/><Relationship Id="rId4" Type="http://schemas.openxmlformats.org/officeDocument/2006/relationships/image" Target="../media/image26.svg"/><Relationship Id="rId9" Type="http://schemas.openxmlformats.org/officeDocument/2006/relationships/image" Target="../media/image29.png"/><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1.svg"/><Relationship Id="rId7" Type="http://schemas.openxmlformats.org/officeDocument/2006/relationships/image" Target="../media/image43.svg"/><Relationship Id="rId12"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5.svg"/><Relationship Id="rId5" Type="http://schemas.openxmlformats.org/officeDocument/2006/relationships/image" Target="../media/image3.sv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28.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1.svg"/><Relationship Id="rId7" Type="http://schemas.openxmlformats.org/officeDocument/2006/relationships/image" Target="../media/image43.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5.svg"/><Relationship Id="rId5" Type="http://schemas.openxmlformats.org/officeDocument/2006/relationships/image" Target="../media/image3.sv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7.png"/><Relationship Id="rId3" Type="http://schemas.openxmlformats.org/officeDocument/2006/relationships/image" Target="../media/image41.svg"/><Relationship Id="rId7" Type="http://schemas.openxmlformats.org/officeDocument/2006/relationships/image" Target="../media/image43.svg"/><Relationship Id="rId12"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5.svg"/><Relationship Id="rId5" Type="http://schemas.openxmlformats.org/officeDocument/2006/relationships/image" Target="../media/image3.sv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7.png"/><Relationship Id="rId3" Type="http://schemas.openxmlformats.org/officeDocument/2006/relationships/image" Target="../media/image41.svg"/><Relationship Id="rId7" Type="http://schemas.openxmlformats.org/officeDocument/2006/relationships/image" Target="../media/image43.svg"/><Relationship Id="rId12" Type="http://schemas.openxmlformats.org/officeDocument/2006/relationships/image" Target="../media/image46.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5.svg"/><Relationship Id="rId5" Type="http://schemas.openxmlformats.org/officeDocument/2006/relationships/image" Target="../media/image3.svg"/><Relationship Id="rId10" Type="http://schemas.openxmlformats.org/officeDocument/2006/relationships/image" Target="../media/image44.png"/><Relationship Id="rId4" Type="http://schemas.openxmlformats.org/officeDocument/2006/relationships/image" Target="../media/image2.png"/><Relationship Id="rId9"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5.svg"/><Relationship Id="rId17" Type="http://schemas.openxmlformats.org/officeDocument/2006/relationships/image" Target="../media/image48.png"/><Relationship Id="rId2" Type="http://schemas.openxmlformats.org/officeDocument/2006/relationships/audio" Target="../media/audio1.wav"/><Relationship Id="rId16"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21.png"/><Relationship Id="rId10" Type="http://schemas.openxmlformats.org/officeDocument/2006/relationships/image" Target="../media/image18.svg"/><Relationship Id="rId4" Type="http://schemas.openxmlformats.org/officeDocument/2006/relationships/image" Target="../media/image9.svg"/><Relationship Id="rId9" Type="http://schemas.openxmlformats.org/officeDocument/2006/relationships/image" Target="../media/image17.png"/><Relationship Id="rId1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EBDD"/>
        </a:solidFill>
        <a:effectLst/>
      </p:bgPr>
    </p:bg>
    <p:spTree>
      <p:nvGrpSpPr>
        <p:cNvPr id="1" name=""/>
        <p:cNvGrpSpPr/>
        <p:nvPr/>
      </p:nvGrpSpPr>
      <p:grpSpPr>
        <a:xfrm>
          <a:off x="0" y="0"/>
          <a:ext cx="0" cy="0"/>
          <a:chOff x="0" y="0"/>
          <a:chExt cx="0" cy="0"/>
        </a:xfrm>
      </p:grpSpPr>
      <p:grpSp>
        <p:nvGrpSpPr>
          <p:cNvPr id="2" name="Group 2"/>
          <p:cNvGrpSpPr/>
          <p:nvPr/>
        </p:nvGrpSpPr>
        <p:grpSpPr>
          <a:xfrm>
            <a:off x="0" y="5897005"/>
            <a:ext cx="18288000" cy="5143500"/>
            <a:chOff x="0" y="0"/>
            <a:chExt cx="4816593" cy="1354667"/>
          </a:xfrm>
        </p:grpSpPr>
        <p:sp>
          <p:nvSpPr>
            <p:cNvPr id="3" name="Freeform 3"/>
            <p:cNvSpPr/>
            <p:nvPr/>
          </p:nvSpPr>
          <p:spPr>
            <a:xfrm>
              <a:off x="0" y="0"/>
              <a:ext cx="4816592" cy="1354667"/>
            </a:xfrm>
            <a:custGeom>
              <a:avLst/>
              <a:gdLst/>
              <a:ahLst/>
              <a:cxnLst/>
              <a:rect l="l" t="t" r="r" b="b"/>
              <a:pathLst>
                <a:path w="4816592" h="1354667">
                  <a:moveTo>
                    <a:pt x="0" y="0"/>
                  </a:moveTo>
                  <a:lnTo>
                    <a:pt x="4816592" y="0"/>
                  </a:lnTo>
                  <a:lnTo>
                    <a:pt x="4816592" y="1354667"/>
                  </a:lnTo>
                  <a:lnTo>
                    <a:pt x="0" y="1354667"/>
                  </a:lnTo>
                  <a:close/>
                </a:path>
              </a:pathLst>
            </a:custGeom>
            <a:solidFill>
              <a:srgbClr val="FF9F48"/>
            </a:solidFill>
          </p:spPr>
          <p:txBody>
            <a:bodyPr/>
            <a:lstStyle/>
            <a:p>
              <a:endParaRPr lang="en-US"/>
            </a:p>
          </p:txBody>
        </p:sp>
        <p:sp>
          <p:nvSpPr>
            <p:cNvPr id="4" name="TextBox 4"/>
            <p:cNvSpPr txBox="1"/>
            <p:nvPr/>
          </p:nvSpPr>
          <p:spPr>
            <a:xfrm>
              <a:off x="0" y="-85725"/>
              <a:ext cx="4816593" cy="1440392"/>
            </a:xfrm>
            <a:prstGeom prst="rect">
              <a:avLst/>
            </a:prstGeom>
          </p:spPr>
          <p:txBody>
            <a:bodyPr lIns="50800" tIns="50800" rIns="50800" bIns="50800" rtlCol="0" anchor="ctr"/>
            <a:lstStyle/>
            <a:p>
              <a:pPr algn="ctr">
                <a:lnSpc>
                  <a:spcPts val="2719"/>
                </a:lnSpc>
              </a:pPr>
              <a:endParaRPr/>
            </a:p>
          </p:txBody>
        </p:sp>
      </p:grpSp>
      <p:sp>
        <p:nvSpPr>
          <p:cNvPr id="13" name="Freeform 13"/>
          <p:cNvSpPr/>
          <p:nvPr/>
        </p:nvSpPr>
        <p:spPr>
          <a:xfrm rot="-8364600">
            <a:off x="-924973" y="-2147564"/>
            <a:ext cx="4029748" cy="3406742"/>
          </a:xfrm>
          <a:custGeom>
            <a:avLst/>
            <a:gdLst/>
            <a:ahLst/>
            <a:cxnLst/>
            <a:rect l="l" t="t" r="r" b="b"/>
            <a:pathLst>
              <a:path w="4029748" h="3406742">
                <a:moveTo>
                  <a:pt x="0" y="0"/>
                </a:moveTo>
                <a:lnTo>
                  <a:pt x="4029748" y="0"/>
                </a:lnTo>
                <a:lnTo>
                  <a:pt x="4029748" y="3406742"/>
                </a:lnTo>
                <a:lnTo>
                  <a:pt x="0" y="3406742"/>
                </a:lnTo>
                <a:lnTo>
                  <a:pt x="0" y="0"/>
                </a:lnTo>
                <a:close/>
              </a:path>
            </a:pathLst>
          </a:custGeom>
          <a:blipFill>
            <a:blip r:embed="rId2">
              <a:extLst>
                <a:ext uri="{96DAC541-7B7A-43D3-8B79-37D633B846F1}">
                  <asvg:svgBlip xmlns:asvg="http://schemas.microsoft.com/office/drawing/2016/SVG/main" r:embed="rId3"/>
                </a:ext>
              </a:extLst>
            </a:blip>
            <a:stretch>
              <a:fillRect b="-64573"/>
            </a:stretch>
          </a:blipFill>
        </p:spPr>
        <p:txBody>
          <a:bodyPr/>
          <a:lstStyle/>
          <a:p>
            <a:endParaRPr lang="en-US"/>
          </a:p>
        </p:txBody>
      </p:sp>
      <p:sp>
        <p:nvSpPr>
          <p:cNvPr id="14" name="Freeform 14"/>
          <p:cNvSpPr/>
          <p:nvPr/>
        </p:nvSpPr>
        <p:spPr>
          <a:xfrm rot="9027202">
            <a:off x="-2159723" y="229994"/>
            <a:ext cx="3602993" cy="3294060"/>
          </a:xfrm>
          <a:custGeom>
            <a:avLst/>
            <a:gdLst/>
            <a:ahLst/>
            <a:cxnLst/>
            <a:rect l="l" t="t" r="r" b="b"/>
            <a:pathLst>
              <a:path w="3602993" h="3294060">
                <a:moveTo>
                  <a:pt x="0" y="0"/>
                </a:moveTo>
                <a:lnTo>
                  <a:pt x="3602993" y="0"/>
                </a:lnTo>
                <a:lnTo>
                  <a:pt x="3602993" y="3294060"/>
                </a:lnTo>
                <a:lnTo>
                  <a:pt x="0" y="3294060"/>
                </a:lnTo>
                <a:lnTo>
                  <a:pt x="0" y="0"/>
                </a:lnTo>
                <a:close/>
              </a:path>
            </a:pathLst>
          </a:custGeom>
          <a:blipFill>
            <a:blip r:embed="rId4">
              <a:extLst>
                <a:ext uri="{96DAC541-7B7A-43D3-8B79-37D633B846F1}">
                  <asvg:svgBlip xmlns:asvg="http://schemas.microsoft.com/office/drawing/2016/SVG/main" r:embed="rId5"/>
                </a:ext>
              </a:extLst>
            </a:blip>
            <a:stretch>
              <a:fillRect t="-11390" r="-749" b="-41929"/>
            </a:stretch>
          </a:blipFill>
        </p:spPr>
        <p:txBody>
          <a:bodyPr/>
          <a:lstStyle/>
          <a:p>
            <a:endParaRPr lang="en-US"/>
          </a:p>
        </p:txBody>
      </p:sp>
      <p:sp>
        <p:nvSpPr>
          <p:cNvPr id="15" name="Freeform 15"/>
          <p:cNvSpPr/>
          <p:nvPr/>
        </p:nvSpPr>
        <p:spPr>
          <a:xfrm rot="-1992534">
            <a:off x="16761890" y="-103379"/>
            <a:ext cx="4029748" cy="3406742"/>
          </a:xfrm>
          <a:custGeom>
            <a:avLst/>
            <a:gdLst/>
            <a:ahLst/>
            <a:cxnLst/>
            <a:rect l="l" t="t" r="r" b="b"/>
            <a:pathLst>
              <a:path w="4029748" h="3406742">
                <a:moveTo>
                  <a:pt x="0" y="0"/>
                </a:moveTo>
                <a:lnTo>
                  <a:pt x="4029748" y="0"/>
                </a:lnTo>
                <a:lnTo>
                  <a:pt x="4029748" y="3406742"/>
                </a:lnTo>
                <a:lnTo>
                  <a:pt x="0" y="3406742"/>
                </a:lnTo>
                <a:lnTo>
                  <a:pt x="0" y="0"/>
                </a:lnTo>
                <a:close/>
              </a:path>
            </a:pathLst>
          </a:custGeom>
          <a:blipFill>
            <a:blip r:embed="rId2">
              <a:extLst>
                <a:ext uri="{96DAC541-7B7A-43D3-8B79-37D633B846F1}">
                  <asvg:svgBlip xmlns:asvg="http://schemas.microsoft.com/office/drawing/2016/SVG/main" r:embed="rId3"/>
                </a:ext>
              </a:extLst>
            </a:blip>
            <a:stretch>
              <a:fillRect b="-64573"/>
            </a:stretch>
          </a:blipFill>
        </p:spPr>
        <p:txBody>
          <a:bodyPr/>
          <a:lstStyle/>
          <a:p>
            <a:endParaRPr lang="en-US"/>
          </a:p>
        </p:txBody>
      </p:sp>
      <p:sp>
        <p:nvSpPr>
          <p:cNvPr id="16" name="Freeform 16"/>
          <p:cNvSpPr/>
          <p:nvPr/>
        </p:nvSpPr>
        <p:spPr>
          <a:xfrm rot="-6200731">
            <a:off x="15150272" y="-2085299"/>
            <a:ext cx="3602993" cy="3294060"/>
          </a:xfrm>
          <a:custGeom>
            <a:avLst/>
            <a:gdLst/>
            <a:ahLst/>
            <a:cxnLst/>
            <a:rect l="l" t="t" r="r" b="b"/>
            <a:pathLst>
              <a:path w="3602993" h="3294060">
                <a:moveTo>
                  <a:pt x="0" y="0"/>
                </a:moveTo>
                <a:lnTo>
                  <a:pt x="3602993" y="0"/>
                </a:lnTo>
                <a:lnTo>
                  <a:pt x="3602993" y="3294060"/>
                </a:lnTo>
                <a:lnTo>
                  <a:pt x="0" y="3294060"/>
                </a:lnTo>
                <a:lnTo>
                  <a:pt x="0" y="0"/>
                </a:lnTo>
                <a:close/>
              </a:path>
            </a:pathLst>
          </a:custGeom>
          <a:blipFill>
            <a:blip r:embed="rId4">
              <a:extLst>
                <a:ext uri="{96DAC541-7B7A-43D3-8B79-37D633B846F1}">
                  <asvg:svgBlip xmlns:asvg="http://schemas.microsoft.com/office/drawing/2016/SVG/main" r:embed="rId5"/>
                </a:ext>
              </a:extLst>
            </a:blip>
            <a:stretch>
              <a:fillRect t="-11390" r="-749" b="-41929"/>
            </a:stretch>
          </a:blipFill>
        </p:spPr>
        <p:txBody>
          <a:bodyPr/>
          <a:lstStyle/>
          <a:p>
            <a:endParaRPr lang="en-US"/>
          </a:p>
        </p:txBody>
      </p:sp>
      <p:sp>
        <p:nvSpPr>
          <p:cNvPr id="27" name="Rectangle 26">
            <a:extLst>
              <a:ext uri="{FF2B5EF4-FFF2-40B4-BE49-F238E27FC236}">
                <a16:creationId xmlns:a16="http://schemas.microsoft.com/office/drawing/2014/main" id="{0F5ECA7A-F66A-A5F2-D619-19BF946B5AA3}"/>
              </a:ext>
            </a:extLst>
          </p:cNvPr>
          <p:cNvSpPr/>
          <p:nvPr/>
        </p:nvSpPr>
        <p:spPr>
          <a:xfrm>
            <a:off x="7570236" y="1226117"/>
            <a:ext cx="3172948"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800" b="0" i="0" u="none" strike="noStrike" kern="0" cap="none" spc="0" normalizeH="0" baseline="0" noProof="0" dirty="0">
                <a:ln w="28575">
                  <a:solidFill>
                    <a:schemeClr val="accent5">
                      <a:lumMod val="75000"/>
                    </a:schemeClr>
                  </a:solidFill>
                </a:ln>
                <a:solidFill>
                  <a:srgbClr val="FFC000"/>
                </a:solidFill>
                <a:effectLst/>
                <a:uLnTx/>
                <a:uFillTx/>
                <a:latin typeface="UVN Banh Mi" pitchFamily="2" charset="0"/>
              </a:rPr>
              <a:t>TIẾNG VIỆT</a:t>
            </a:r>
            <a:endParaRPr kumimoji="0" lang="en-US" sz="4800" b="0" i="0" u="none" strike="noStrike" kern="0" cap="none" spc="0" normalizeH="0" baseline="0" noProof="0" dirty="0">
              <a:ln w="28575">
                <a:solidFill>
                  <a:schemeClr val="accent5">
                    <a:lumMod val="75000"/>
                  </a:schemeClr>
                </a:solidFill>
              </a:ln>
              <a:solidFill>
                <a:srgbClr val="FFC000"/>
              </a:solidFill>
              <a:effectLst/>
              <a:uLnTx/>
              <a:uFillTx/>
            </a:endParaRPr>
          </a:p>
        </p:txBody>
      </p:sp>
      <p:grpSp>
        <p:nvGrpSpPr>
          <p:cNvPr id="21" name="Group 20">
            <a:extLst>
              <a:ext uri="{FF2B5EF4-FFF2-40B4-BE49-F238E27FC236}">
                <a16:creationId xmlns:a16="http://schemas.microsoft.com/office/drawing/2014/main" id="{8A645712-B8B9-3533-778C-C69913798987}"/>
              </a:ext>
            </a:extLst>
          </p:cNvPr>
          <p:cNvGrpSpPr/>
          <p:nvPr/>
        </p:nvGrpSpPr>
        <p:grpSpPr>
          <a:xfrm>
            <a:off x="2462973" y="4540434"/>
            <a:ext cx="13422275" cy="5807457"/>
            <a:chOff x="2462973" y="4540434"/>
            <a:chExt cx="13422275" cy="5807457"/>
          </a:xfrm>
        </p:grpSpPr>
        <p:grpSp>
          <p:nvGrpSpPr>
            <p:cNvPr id="5" name="Group 5"/>
            <p:cNvGrpSpPr/>
            <p:nvPr/>
          </p:nvGrpSpPr>
          <p:grpSpPr>
            <a:xfrm>
              <a:off x="2462973" y="4540434"/>
              <a:ext cx="13362053" cy="5081072"/>
              <a:chOff x="0" y="0"/>
              <a:chExt cx="3284707" cy="1249047"/>
            </a:xfrm>
          </p:grpSpPr>
          <p:sp>
            <p:nvSpPr>
              <p:cNvPr id="6" name="Freeform 6"/>
              <p:cNvSpPr/>
              <p:nvPr/>
            </p:nvSpPr>
            <p:spPr>
              <a:xfrm>
                <a:off x="0" y="0"/>
                <a:ext cx="3284707" cy="1249047"/>
              </a:xfrm>
              <a:custGeom>
                <a:avLst/>
                <a:gdLst/>
                <a:ahLst/>
                <a:cxnLst/>
                <a:rect l="l" t="t" r="r" b="b"/>
                <a:pathLst>
                  <a:path w="3284707" h="1249047">
                    <a:moveTo>
                      <a:pt x="3081507" y="0"/>
                    </a:moveTo>
                    <a:cubicBezTo>
                      <a:pt x="3193731" y="0"/>
                      <a:pt x="3284707" y="279609"/>
                      <a:pt x="3284707" y="624523"/>
                    </a:cubicBezTo>
                    <a:cubicBezTo>
                      <a:pt x="3284707" y="969438"/>
                      <a:pt x="3193731" y="1249047"/>
                      <a:pt x="3081507" y="1249047"/>
                    </a:cubicBezTo>
                    <a:lnTo>
                      <a:pt x="203200" y="1249047"/>
                    </a:lnTo>
                    <a:cubicBezTo>
                      <a:pt x="90976" y="1249047"/>
                      <a:pt x="0" y="969438"/>
                      <a:pt x="0" y="624523"/>
                    </a:cubicBezTo>
                    <a:cubicBezTo>
                      <a:pt x="0" y="279609"/>
                      <a:pt x="90976" y="0"/>
                      <a:pt x="203200" y="0"/>
                    </a:cubicBezTo>
                    <a:close/>
                  </a:path>
                </a:pathLst>
              </a:custGeom>
              <a:solidFill>
                <a:srgbClr val="FFFFFF"/>
              </a:solidFill>
              <a:ln w="57150" cap="sq">
                <a:solidFill>
                  <a:srgbClr val="7C321B"/>
                </a:solidFill>
                <a:prstDash val="solid"/>
                <a:miter/>
              </a:ln>
            </p:spPr>
            <p:txBody>
              <a:bodyPr/>
              <a:lstStyle/>
              <a:p>
                <a:endParaRPr lang="en-US"/>
              </a:p>
            </p:txBody>
          </p:sp>
          <p:sp>
            <p:nvSpPr>
              <p:cNvPr id="7" name="TextBox 7"/>
              <p:cNvSpPr txBox="1"/>
              <p:nvPr/>
            </p:nvSpPr>
            <p:spPr>
              <a:xfrm>
                <a:off x="0" y="-38100"/>
                <a:ext cx="3284707" cy="1287147"/>
              </a:xfrm>
              <a:prstGeom prst="rect">
                <a:avLst/>
              </a:prstGeom>
            </p:spPr>
            <p:txBody>
              <a:bodyPr lIns="50800" tIns="50800" rIns="50800" bIns="50800" rtlCol="0" anchor="ctr"/>
              <a:lstStyle/>
              <a:p>
                <a:pPr marL="0" lvl="0" indent="0" algn="l">
                  <a:lnSpc>
                    <a:spcPts val="2520"/>
                  </a:lnSpc>
                  <a:spcBef>
                    <a:spcPct val="0"/>
                  </a:spcBef>
                </a:pPr>
                <a:endParaRPr/>
              </a:p>
            </p:txBody>
          </p:sp>
        </p:grpSp>
        <p:sp>
          <p:nvSpPr>
            <p:cNvPr id="18" name="Freeform 18"/>
            <p:cNvSpPr/>
            <p:nvPr/>
          </p:nvSpPr>
          <p:spPr>
            <a:xfrm>
              <a:off x="14014137" y="7857228"/>
              <a:ext cx="1871111" cy="2490663"/>
            </a:xfrm>
            <a:custGeom>
              <a:avLst/>
              <a:gdLst/>
              <a:ahLst/>
              <a:cxnLst/>
              <a:rect l="l" t="t" r="r" b="b"/>
              <a:pathLst>
                <a:path w="1871111" h="2490663">
                  <a:moveTo>
                    <a:pt x="0" y="0"/>
                  </a:moveTo>
                  <a:lnTo>
                    <a:pt x="1871110" y="0"/>
                  </a:lnTo>
                  <a:lnTo>
                    <a:pt x="1871110" y="2490663"/>
                  </a:lnTo>
                  <a:lnTo>
                    <a:pt x="0" y="24906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3" name="TextBox 32">
              <a:extLst>
                <a:ext uri="{FF2B5EF4-FFF2-40B4-BE49-F238E27FC236}">
                  <a16:creationId xmlns:a16="http://schemas.microsoft.com/office/drawing/2014/main" id="{3C980176-3D2C-F624-8D80-B547ECF5534B}"/>
                </a:ext>
              </a:extLst>
            </p:cNvPr>
            <p:cNvSpPr txBox="1"/>
            <p:nvPr/>
          </p:nvSpPr>
          <p:spPr>
            <a:xfrm>
              <a:off x="3352800" y="5280676"/>
              <a:ext cx="11619175" cy="3493264"/>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vi-VN" sz="7200" b="0" i="1" u="none" strike="noStrike" kern="1200" cap="none" spc="0" normalizeH="0" baseline="0" noProof="0" dirty="0">
                  <a:ln>
                    <a:noFill/>
                  </a:ln>
                  <a:solidFill>
                    <a:srgbClr val="7C321B"/>
                  </a:solidFill>
                  <a:effectLst/>
                  <a:uLnTx/>
                  <a:uFillTx/>
                  <a:latin typeface="iCiel Pony" panose="02000000000000000000" pitchFamily="2" charset="0"/>
                  <a:ea typeface="+mn-ea"/>
                  <a:cs typeface="Arial" panose="020B0604020202020204" pitchFamily="34" charset="0"/>
                </a:rPr>
                <a:t>Viết đoạn văn</a:t>
              </a:r>
            </a:p>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vi-VN" sz="7200" b="0" i="1" u="none" strike="noStrike" kern="1200" cap="none" spc="0" normalizeH="0" baseline="0" noProof="0" dirty="0">
                  <a:ln>
                    <a:noFill/>
                  </a:ln>
                  <a:solidFill>
                    <a:srgbClr val="7C321B"/>
                  </a:solidFill>
                  <a:effectLst/>
                  <a:uLnTx/>
                  <a:uFillTx/>
                  <a:latin typeface="iCiel Pony" panose="02000000000000000000" pitchFamily="2" charset="0"/>
                  <a:ea typeface="+mn-ea"/>
                  <a:cs typeface="Arial" panose="020B0604020202020204" pitchFamily="34" charset="0"/>
                </a:rPr>
                <a:t>thể hiện tình cảm, cảm xúc về một bài thơ</a:t>
              </a:r>
              <a:endParaRPr kumimoji="0" lang="en-US" sz="7200" b="0" i="1" u="none" strike="noStrike" kern="1200" cap="none" spc="0" normalizeH="0" baseline="0" noProof="0" dirty="0">
                <a:ln>
                  <a:noFill/>
                </a:ln>
                <a:solidFill>
                  <a:srgbClr val="7C321B"/>
                </a:solidFill>
                <a:effectLst/>
                <a:uLnTx/>
                <a:uFillTx/>
                <a:latin typeface="iCiel Pony" panose="02000000000000000000" pitchFamily="2" charset="0"/>
                <a:ea typeface="+mn-ea"/>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EBDD"/>
        </a:solidFill>
        <a:effectLst/>
      </p:bgPr>
    </p:bg>
    <p:spTree>
      <p:nvGrpSpPr>
        <p:cNvPr id="1" name=""/>
        <p:cNvGrpSpPr/>
        <p:nvPr/>
      </p:nvGrpSpPr>
      <p:grpSpPr>
        <a:xfrm>
          <a:off x="0" y="0"/>
          <a:ext cx="0" cy="0"/>
          <a:chOff x="0" y="0"/>
          <a:chExt cx="0" cy="0"/>
        </a:xfrm>
      </p:grpSpPr>
      <p:sp>
        <p:nvSpPr>
          <p:cNvPr id="2" name="Freeform 2"/>
          <p:cNvSpPr/>
          <p:nvPr/>
        </p:nvSpPr>
        <p:spPr>
          <a:xfrm rot="-7363513">
            <a:off x="14272207" y="5389636"/>
            <a:ext cx="5212185" cy="6880773"/>
          </a:xfrm>
          <a:custGeom>
            <a:avLst/>
            <a:gdLst/>
            <a:ahLst/>
            <a:cxnLst/>
            <a:rect l="l" t="t" r="r" b="b"/>
            <a:pathLst>
              <a:path w="5212185" h="6880773">
                <a:moveTo>
                  <a:pt x="0" y="0"/>
                </a:moveTo>
                <a:lnTo>
                  <a:pt x="5212186" y="0"/>
                </a:lnTo>
                <a:lnTo>
                  <a:pt x="5212186" y="6880773"/>
                </a:lnTo>
                <a:lnTo>
                  <a:pt x="0" y="68807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223275">
            <a:off x="11133572" y="8377769"/>
            <a:ext cx="3514748" cy="2587733"/>
          </a:xfrm>
          <a:custGeom>
            <a:avLst/>
            <a:gdLst/>
            <a:ahLst/>
            <a:cxnLst/>
            <a:rect l="l" t="t" r="r" b="b"/>
            <a:pathLst>
              <a:path w="3514748" h="2587733">
                <a:moveTo>
                  <a:pt x="0" y="0"/>
                </a:moveTo>
                <a:lnTo>
                  <a:pt x="3514748" y="0"/>
                </a:lnTo>
                <a:lnTo>
                  <a:pt x="3514748" y="2587734"/>
                </a:lnTo>
                <a:lnTo>
                  <a:pt x="0" y="25877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766801">
            <a:off x="15295742" y="1372289"/>
            <a:ext cx="3477613" cy="4838419"/>
          </a:xfrm>
          <a:custGeom>
            <a:avLst/>
            <a:gdLst/>
            <a:ahLst/>
            <a:cxnLst/>
            <a:rect l="l" t="t" r="r" b="b"/>
            <a:pathLst>
              <a:path w="3477613" h="4838419">
                <a:moveTo>
                  <a:pt x="0" y="0"/>
                </a:moveTo>
                <a:lnTo>
                  <a:pt x="3477613" y="0"/>
                </a:lnTo>
                <a:lnTo>
                  <a:pt x="3477613" y="4838419"/>
                </a:lnTo>
                <a:lnTo>
                  <a:pt x="0" y="48384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4" name="Group 13">
            <a:extLst>
              <a:ext uri="{FF2B5EF4-FFF2-40B4-BE49-F238E27FC236}">
                <a16:creationId xmlns:a16="http://schemas.microsoft.com/office/drawing/2014/main" id="{F38FE519-DE55-DF70-1450-6427CAF6D0DF}"/>
              </a:ext>
            </a:extLst>
          </p:cNvPr>
          <p:cNvGrpSpPr/>
          <p:nvPr/>
        </p:nvGrpSpPr>
        <p:grpSpPr>
          <a:xfrm>
            <a:off x="899303" y="2290983"/>
            <a:ext cx="16892777" cy="7557297"/>
            <a:chOff x="971335" y="2498861"/>
            <a:chExt cx="16892777" cy="7557297"/>
          </a:xfrm>
        </p:grpSpPr>
        <p:grpSp>
          <p:nvGrpSpPr>
            <p:cNvPr id="12" name="Group 11">
              <a:extLst>
                <a:ext uri="{FF2B5EF4-FFF2-40B4-BE49-F238E27FC236}">
                  <a16:creationId xmlns:a16="http://schemas.microsoft.com/office/drawing/2014/main" id="{7522CD4C-2B7A-DD1E-E488-98D7395A0756}"/>
                </a:ext>
              </a:extLst>
            </p:cNvPr>
            <p:cNvGrpSpPr/>
            <p:nvPr/>
          </p:nvGrpSpPr>
          <p:grpSpPr>
            <a:xfrm>
              <a:off x="971335" y="2498861"/>
              <a:ext cx="16892777" cy="7557297"/>
              <a:chOff x="971335" y="2498861"/>
              <a:chExt cx="16892777" cy="7557297"/>
            </a:xfrm>
          </p:grpSpPr>
          <p:grpSp>
            <p:nvGrpSpPr>
              <p:cNvPr id="5" name="Group 5"/>
              <p:cNvGrpSpPr/>
              <p:nvPr/>
            </p:nvGrpSpPr>
            <p:grpSpPr>
              <a:xfrm>
                <a:off x="1696405" y="2498861"/>
                <a:ext cx="15065507" cy="6759439"/>
                <a:chOff x="0" y="0"/>
                <a:chExt cx="3703456" cy="1661629"/>
              </a:xfrm>
            </p:grpSpPr>
            <p:sp>
              <p:nvSpPr>
                <p:cNvPr id="6" name="Freeform 6"/>
                <p:cNvSpPr/>
                <p:nvPr/>
              </p:nvSpPr>
              <p:spPr>
                <a:xfrm>
                  <a:off x="0" y="0"/>
                  <a:ext cx="3703456" cy="1661629"/>
                </a:xfrm>
                <a:custGeom>
                  <a:avLst/>
                  <a:gdLst/>
                  <a:ahLst/>
                  <a:cxnLst/>
                  <a:rect l="l" t="t" r="r" b="b"/>
                  <a:pathLst>
                    <a:path w="3703456" h="1661629">
                      <a:moveTo>
                        <a:pt x="3500256" y="0"/>
                      </a:moveTo>
                      <a:cubicBezTo>
                        <a:pt x="3612480" y="0"/>
                        <a:pt x="3703456" y="371968"/>
                        <a:pt x="3703456" y="830815"/>
                      </a:cubicBezTo>
                      <a:cubicBezTo>
                        <a:pt x="3703456" y="1289661"/>
                        <a:pt x="3612480" y="1661629"/>
                        <a:pt x="3500256" y="1661629"/>
                      </a:cubicBezTo>
                      <a:lnTo>
                        <a:pt x="203200" y="1661629"/>
                      </a:lnTo>
                      <a:cubicBezTo>
                        <a:pt x="90976" y="1661629"/>
                        <a:pt x="0" y="1289661"/>
                        <a:pt x="0" y="830815"/>
                      </a:cubicBezTo>
                      <a:cubicBezTo>
                        <a:pt x="0" y="371968"/>
                        <a:pt x="90976" y="0"/>
                        <a:pt x="203200" y="0"/>
                      </a:cubicBezTo>
                      <a:close/>
                    </a:path>
                  </a:pathLst>
                </a:custGeom>
                <a:solidFill>
                  <a:srgbClr val="FFFFFF"/>
                </a:solidFill>
                <a:ln w="57150" cap="sq">
                  <a:solidFill>
                    <a:srgbClr val="7C321B"/>
                  </a:solidFill>
                  <a:prstDash val="solid"/>
                  <a:miter/>
                </a:ln>
              </p:spPr>
              <p:txBody>
                <a:bodyPr/>
                <a:lstStyle/>
                <a:p>
                  <a:endParaRPr lang="en-US"/>
                </a:p>
              </p:txBody>
            </p:sp>
            <p:sp>
              <p:nvSpPr>
                <p:cNvPr id="7" name="TextBox 7"/>
                <p:cNvSpPr txBox="1"/>
                <p:nvPr/>
              </p:nvSpPr>
              <p:spPr>
                <a:xfrm>
                  <a:off x="0" y="-38100"/>
                  <a:ext cx="3703456" cy="1699729"/>
                </a:xfrm>
                <a:prstGeom prst="rect">
                  <a:avLst/>
                </a:prstGeom>
              </p:spPr>
              <p:txBody>
                <a:bodyPr lIns="50800" tIns="50800" rIns="50800" bIns="50800" rtlCol="0" anchor="ctr"/>
                <a:lstStyle/>
                <a:p>
                  <a:pPr marL="0" lvl="0" indent="0" algn="l">
                    <a:lnSpc>
                      <a:spcPts val="2520"/>
                    </a:lnSpc>
                    <a:spcBef>
                      <a:spcPct val="0"/>
                    </a:spcBef>
                  </a:pPr>
                  <a:endParaRPr/>
                </a:p>
              </p:txBody>
            </p:sp>
          </p:grpSp>
          <p:sp>
            <p:nvSpPr>
              <p:cNvPr id="8" name="Freeform 8"/>
              <p:cNvSpPr/>
              <p:nvPr/>
            </p:nvSpPr>
            <p:spPr>
              <a:xfrm>
                <a:off x="14043420" y="6522018"/>
                <a:ext cx="3820692" cy="3534140"/>
              </a:xfrm>
              <a:custGeom>
                <a:avLst/>
                <a:gdLst/>
                <a:ahLst/>
                <a:cxnLst/>
                <a:rect l="l" t="t" r="r" b="b"/>
                <a:pathLst>
                  <a:path w="3820692" h="3534140">
                    <a:moveTo>
                      <a:pt x="0" y="0"/>
                    </a:moveTo>
                    <a:lnTo>
                      <a:pt x="3820693" y="0"/>
                    </a:lnTo>
                    <a:lnTo>
                      <a:pt x="3820693" y="3534141"/>
                    </a:lnTo>
                    <a:lnTo>
                      <a:pt x="0" y="35341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rot="-977982">
                <a:off x="971335" y="6352658"/>
                <a:ext cx="1450140" cy="2493078"/>
              </a:xfrm>
              <a:custGeom>
                <a:avLst/>
                <a:gdLst/>
                <a:ahLst/>
                <a:cxnLst/>
                <a:rect l="l" t="t" r="r" b="b"/>
                <a:pathLst>
                  <a:path w="1450140" h="2493078">
                    <a:moveTo>
                      <a:pt x="0" y="0"/>
                    </a:moveTo>
                    <a:lnTo>
                      <a:pt x="1450140" y="0"/>
                    </a:lnTo>
                    <a:lnTo>
                      <a:pt x="1450140" y="2493078"/>
                    </a:lnTo>
                    <a:lnTo>
                      <a:pt x="0" y="24930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sp>
          <p:nvSpPr>
            <p:cNvPr id="11" name="Freeform 11"/>
            <p:cNvSpPr/>
            <p:nvPr/>
          </p:nvSpPr>
          <p:spPr>
            <a:xfrm>
              <a:off x="1805284" y="7362038"/>
              <a:ext cx="1873809" cy="2399756"/>
            </a:xfrm>
            <a:custGeom>
              <a:avLst/>
              <a:gdLst/>
              <a:ahLst/>
              <a:cxnLst/>
              <a:rect l="l" t="t" r="r" b="b"/>
              <a:pathLst>
                <a:path w="1873809" h="2399756">
                  <a:moveTo>
                    <a:pt x="0" y="0"/>
                  </a:moveTo>
                  <a:lnTo>
                    <a:pt x="1873809" y="0"/>
                  </a:lnTo>
                  <a:lnTo>
                    <a:pt x="1873809" y="2399755"/>
                  </a:lnTo>
                  <a:lnTo>
                    <a:pt x="0" y="239975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grpSp>
      <p:sp>
        <p:nvSpPr>
          <p:cNvPr id="13" name="Freeform 13"/>
          <p:cNvSpPr/>
          <p:nvPr/>
        </p:nvSpPr>
        <p:spPr>
          <a:xfrm rot="-4516786">
            <a:off x="15926516" y="-1043185"/>
            <a:ext cx="2678059" cy="3725996"/>
          </a:xfrm>
          <a:custGeom>
            <a:avLst/>
            <a:gdLst/>
            <a:ahLst/>
            <a:cxnLst/>
            <a:rect l="l" t="t" r="r" b="b"/>
            <a:pathLst>
              <a:path w="2678059" h="3725996">
                <a:moveTo>
                  <a:pt x="0" y="0"/>
                </a:moveTo>
                <a:lnTo>
                  <a:pt x="2678060" y="0"/>
                </a:lnTo>
                <a:lnTo>
                  <a:pt x="2678060" y="3725996"/>
                </a:lnTo>
                <a:lnTo>
                  <a:pt x="0" y="372599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0" name="TextBox 29">
            <a:extLst>
              <a:ext uri="{FF2B5EF4-FFF2-40B4-BE49-F238E27FC236}">
                <a16:creationId xmlns:a16="http://schemas.microsoft.com/office/drawing/2014/main" id="{AAECC7EE-E9C2-1947-B691-2AA7A5220699}"/>
              </a:ext>
            </a:extLst>
          </p:cNvPr>
          <p:cNvSpPr txBox="1"/>
          <p:nvPr/>
        </p:nvSpPr>
        <p:spPr>
          <a:xfrm>
            <a:off x="3971430" y="2572812"/>
            <a:ext cx="10923873" cy="5940088"/>
          </a:xfrm>
          <a:prstGeom prst="rect">
            <a:avLst/>
          </a:prstGeom>
          <a:noFill/>
        </p:spPr>
        <p:txBody>
          <a:bodyPr wrap="square">
            <a:spAutoFit/>
          </a:bodyPr>
          <a:lstStyle/>
          <a:p>
            <a:pPr lvl="0" fontAlgn="base">
              <a:spcAft>
                <a:spcPts val="600"/>
              </a:spcAft>
              <a:defRPr/>
            </a:pPr>
            <a:r>
              <a:rPr lang="vi-VN" sz="6000">
                <a:solidFill>
                  <a:srgbClr val="000000"/>
                </a:solidFill>
                <a:latin typeface="UTM Duepuntozero" panose="02040603050506020204" pitchFamily="18" charset="0"/>
              </a:rPr>
              <a:t>Tìm hiểu và giới thiệu về một hoạt động vì hoà bình. </a:t>
            </a:r>
            <a:endParaRPr lang="en-US" sz="6000">
              <a:solidFill>
                <a:srgbClr val="000000"/>
              </a:solidFill>
              <a:latin typeface="UTM Duepuntozero" panose="02040603050506020204" pitchFamily="18" charset="0"/>
            </a:endParaRPr>
          </a:p>
          <a:p>
            <a:pPr lvl="0" fontAlgn="base">
              <a:spcAft>
                <a:spcPts val="600"/>
              </a:spcAft>
              <a:defRPr/>
            </a:pPr>
            <a:endParaRPr lang="en-US" sz="6000">
              <a:solidFill>
                <a:srgbClr val="FF0000"/>
              </a:solidFill>
              <a:latin typeface="UTM Duepuntozero" panose="02040603050506020204" pitchFamily="18" charset="0"/>
            </a:endParaRPr>
          </a:p>
          <a:p>
            <a:pPr lvl="0" fontAlgn="base">
              <a:spcAft>
                <a:spcPts val="600"/>
              </a:spcAft>
              <a:defRPr/>
            </a:pPr>
            <a:r>
              <a:rPr lang="vi-VN" sz="6000">
                <a:solidFill>
                  <a:srgbClr val="FF0000"/>
                </a:solidFill>
                <a:latin typeface="UTM Duepuntozero" panose="02040603050506020204" pitchFamily="18" charset="0"/>
              </a:rPr>
              <a:t>Trại hè thiếu nhi quốc tế  </a:t>
            </a:r>
            <a:endParaRPr lang="en-US" sz="6000">
              <a:solidFill>
                <a:srgbClr val="FF0000"/>
              </a:solidFill>
              <a:latin typeface="UTM Duepuntozero" panose="02040603050506020204" pitchFamily="18" charset="0"/>
            </a:endParaRPr>
          </a:p>
          <a:p>
            <a:pPr lvl="0" fontAlgn="base">
              <a:spcAft>
                <a:spcPts val="600"/>
              </a:spcAft>
              <a:defRPr/>
            </a:pPr>
            <a:r>
              <a:rPr lang="vi-VN" sz="6000">
                <a:solidFill>
                  <a:srgbClr val="FF0000"/>
                </a:solidFill>
                <a:latin typeface="UTM Duepuntozero" panose="02040603050506020204" pitchFamily="18" charset="0"/>
              </a:rPr>
              <a:t>  </a:t>
            </a:r>
            <a:endParaRPr lang="en-US" sz="6000">
              <a:solidFill>
                <a:srgbClr val="FF0000"/>
              </a:solidFill>
              <a:latin typeface="UTM Duepuntozero" panose="02040603050506020204" pitchFamily="18" charset="0"/>
            </a:endParaRPr>
          </a:p>
          <a:p>
            <a:pPr lvl="0" fontAlgn="base">
              <a:spcAft>
                <a:spcPts val="600"/>
              </a:spcAft>
              <a:defRPr/>
            </a:pPr>
            <a:r>
              <a:rPr lang="vi-VN" sz="6000">
                <a:solidFill>
                  <a:srgbClr val="FF0000"/>
                </a:solidFill>
                <a:latin typeface="UTM Duepuntozero" panose="02040603050506020204" pitchFamily="18" charset="0"/>
              </a:rPr>
              <a:t>Thi vẽ tranh chủ đề hoà bình </a:t>
            </a:r>
            <a:endParaRPr lang="vi-VN" sz="6000" dirty="0">
              <a:solidFill>
                <a:srgbClr val="FF0000"/>
              </a:solidFill>
              <a:latin typeface="UTM Duepuntozero" panose="02040603050506020204" pitchFamily="18" charset="0"/>
            </a:endParaRPr>
          </a:p>
        </p:txBody>
      </p:sp>
    </p:spTree>
    <p:extLst>
      <p:ext uri="{BB962C8B-B14F-4D97-AF65-F5344CB8AC3E}">
        <p14:creationId xmlns:p14="http://schemas.microsoft.com/office/powerpoint/2010/main" val="3812554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up)">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EBDD"/>
        </a:solidFill>
        <a:effectLst/>
      </p:bgPr>
    </p:bg>
    <p:spTree>
      <p:nvGrpSpPr>
        <p:cNvPr id="1" name=""/>
        <p:cNvGrpSpPr/>
        <p:nvPr/>
      </p:nvGrpSpPr>
      <p:grpSpPr>
        <a:xfrm>
          <a:off x="0" y="0"/>
          <a:ext cx="0" cy="0"/>
          <a:chOff x="0" y="0"/>
          <a:chExt cx="0" cy="0"/>
        </a:xfrm>
      </p:grpSpPr>
      <p:sp>
        <p:nvSpPr>
          <p:cNvPr id="29" name="Freeform 10">
            <a:extLst>
              <a:ext uri="{FF2B5EF4-FFF2-40B4-BE49-F238E27FC236}">
                <a16:creationId xmlns:a16="http://schemas.microsoft.com/office/drawing/2014/main" id="{572D10D9-0AA0-0033-6ACF-C19F24405381}"/>
              </a:ext>
            </a:extLst>
          </p:cNvPr>
          <p:cNvSpPr/>
          <p:nvPr/>
        </p:nvSpPr>
        <p:spPr>
          <a:xfrm rot="19117887">
            <a:off x="-1796071" y="1729049"/>
            <a:ext cx="3760115" cy="5231465"/>
          </a:xfrm>
          <a:custGeom>
            <a:avLst/>
            <a:gdLst/>
            <a:ahLst/>
            <a:cxnLst/>
            <a:rect l="l" t="t" r="r" b="b"/>
            <a:pathLst>
              <a:path w="3760115" h="5231465">
                <a:moveTo>
                  <a:pt x="0" y="0"/>
                </a:moveTo>
                <a:lnTo>
                  <a:pt x="3760115" y="0"/>
                </a:lnTo>
                <a:lnTo>
                  <a:pt x="3760115" y="5231465"/>
                </a:lnTo>
                <a:lnTo>
                  <a:pt x="0" y="52314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964600">
            <a:off x="17243650" y="-841275"/>
            <a:ext cx="3770539" cy="5245967"/>
          </a:xfrm>
          <a:custGeom>
            <a:avLst/>
            <a:gdLst/>
            <a:ahLst/>
            <a:cxnLst/>
            <a:rect l="l" t="t" r="r" b="b"/>
            <a:pathLst>
              <a:path w="3770539" h="5245967">
                <a:moveTo>
                  <a:pt x="0" y="0"/>
                </a:moveTo>
                <a:lnTo>
                  <a:pt x="3770539" y="0"/>
                </a:lnTo>
                <a:lnTo>
                  <a:pt x="3770539" y="5245967"/>
                </a:lnTo>
                <a:lnTo>
                  <a:pt x="0" y="5245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rot="-6886043">
            <a:off x="15116484" y="-2939100"/>
            <a:ext cx="3396513" cy="4725584"/>
          </a:xfrm>
          <a:custGeom>
            <a:avLst/>
            <a:gdLst/>
            <a:ahLst/>
            <a:cxnLst/>
            <a:rect l="l" t="t" r="r" b="b"/>
            <a:pathLst>
              <a:path w="3396513" h="4725584">
                <a:moveTo>
                  <a:pt x="0" y="0"/>
                </a:moveTo>
                <a:lnTo>
                  <a:pt x="3396513" y="0"/>
                </a:lnTo>
                <a:lnTo>
                  <a:pt x="3396513" y="4725583"/>
                </a:lnTo>
                <a:lnTo>
                  <a:pt x="0" y="47255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1">
            <a:extLst>
              <a:ext uri="{FF2B5EF4-FFF2-40B4-BE49-F238E27FC236}">
                <a16:creationId xmlns:a16="http://schemas.microsoft.com/office/drawing/2014/main" id="{18F7EE0C-EC21-1D0C-1835-4B164B8B6C91}"/>
              </a:ext>
            </a:extLst>
          </p:cNvPr>
          <p:cNvSpPr/>
          <p:nvPr/>
        </p:nvSpPr>
        <p:spPr>
          <a:xfrm rot="17679204">
            <a:off x="-1324281" y="-901358"/>
            <a:ext cx="2933318" cy="4081138"/>
          </a:xfrm>
          <a:custGeom>
            <a:avLst/>
            <a:gdLst/>
            <a:ahLst/>
            <a:cxnLst/>
            <a:rect l="l" t="t" r="r" b="b"/>
            <a:pathLst>
              <a:path w="2933318" h="4081138">
                <a:moveTo>
                  <a:pt x="0" y="0"/>
                </a:moveTo>
                <a:lnTo>
                  <a:pt x="2933318" y="0"/>
                </a:lnTo>
                <a:lnTo>
                  <a:pt x="2933318" y="4081137"/>
                </a:lnTo>
                <a:lnTo>
                  <a:pt x="0" y="4081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2F635D35-9782-4D44-8A00-99B45DFE6616}"/>
              </a:ext>
            </a:extLst>
          </p:cNvPr>
          <p:cNvSpPr/>
          <p:nvPr/>
        </p:nvSpPr>
        <p:spPr>
          <a:xfrm>
            <a:off x="914400" y="800100"/>
            <a:ext cx="16687800" cy="8991600"/>
          </a:xfrm>
          <a:prstGeom prst="roundRect">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Freeform 26"/>
          <p:cNvSpPr/>
          <p:nvPr/>
        </p:nvSpPr>
        <p:spPr>
          <a:xfrm rot="626444">
            <a:off x="15585838" y="-408772"/>
            <a:ext cx="2516997" cy="2340807"/>
          </a:xfrm>
          <a:custGeom>
            <a:avLst/>
            <a:gdLst/>
            <a:ahLst/>
            <a:cxnLst/>
            <a:rect l="l" t="t" r="r" b="b"/>
            <a:pathLst>
              <a:path w="2516997" h="2340807">
                <a:moveTo>
                  <a:pt x="0" y="0"/>
                </a:moveTo>
                <a:lnTo>
                  <a:pt x="2516997" y="0"/>
                </a:lnTo>
                <a:lnTo>
                  <a:pt x="2516997" y="2340807"/>
                </a:lnTo>
                <a:lnTo>
                  <a:pt x="0" y="23408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2F63D424-E5FF-4727-BE12-F1544B846194}"/>
              </a:ext>
            </a:extLst>
          </p:cNvPr>
          <p:cNvSpPr txBox="1"/>
          <p:nvPr/>
        </p:nvSpPr>
        <p:spPr>
          <a:xfrm>
            <a:off x="1463874" y="1454754"/>
            <a:ext cx="15588851" cy="7940635"/>
          </a:xfrm>
          <a:prstGeom prst="rect">
            <a:avLst/>
          </a:prstGeom>
          <a:noFill/>
        </p:spPr>
        <p:txBody>
          <a:bodyPr wrap="square" rtlCol="0">
            <a:spAutoFit/>
          </a:bodyPr>
          <a:lstStyle/>
          <a:p>
            <a:pPr algn="just"/>
            <a:r>
              <a:rPr lang="en-US" sz="3400"/>
              <a:t>	</a:t>
            </a:r>
            <a:r>
              <a:rPr lang="vi-VN" sz="3400"/>
              <a:t>Trại hè thiếu nhi quốc tế là một hoạt động vì hoà bình được tổ chức hàng năm trên toàn thế giới. Trại hè này thường diễn ra trong mùa hè, thu hút các em thiếu nhi từ nhiều quốc gia khác nhau để cùng tham gia các hoạt động về văn hóa, giáo dục và trải nghiệm về hoà bình.</a:t>
            </a:r>
            <a:endParaRPr lang="en-US" sz="3400"/>
          </a:p>
          <a:p>
            <a:pPr algn="just"/>
            <a:r>
              <a:rPr lang="en-US" sz="3400"/>
              <a:t>	</a:t>
            </a:r>
            <a:r>
              <a:rPr lang="vi-VN" sz="3400"/>
              <a:t>Trại hè thiếu nhi quốc tế không chỉ là nơi giúp các em nhỏ kết bạn và học hỏi từ nhau, mà còn là cơ hội để chia sẻ ý thức về giáo dục về hoà bình, tôn trọng đa dạng văn hóa và xây dựng một thế giới hòa bình.</a:t>
            </a:r>
            <a:endParaRPr lang="en-US" sz="3400"/>
          </a:p>
          <a:p>
            <a:pPr algn="just"/>
            <a:r>
              <a:rPr lang="en-US" sz="3400"/>
              <a:t>	</a:t>
            </a:r>
            <a:r>
              <a:rPr lang="vi-VN" sz="3400"/>
              <a:t>Các hoạt động trong trại hè thường bao gồm các buổi học, thảo luận, trò chơi, văn hóa giao lưu và dã ngoại. Các em nhỏ cũng thường tham gia vào các dự án cộng đồng và thiết kế các hoạt động như thi vẽ tranh chủ đề hoà bình.</a:t>
            </a:r>
            <a:endParaRPr lang="en-US" sz="3400"/>
          </a:p>
          <a:p>
            <a:pPr algn="just"/>
            <a:r>
              <a:rPr lang="en-US" sz="3400"/>
              <a:t>	</a:t>
            </a:r>
            <a:r>
              <a:rPr lang="vi-VN" sz="3400"/>
              <a:t>Từ những trải nghiệm trong trại hè, các em nhỏ có thể hình thành ý thức về ý nghĩa của hoà bình và trách nhiệm của mình trong việc góp phần xây dựng một thế giới hòa bình hơn. Đồng thời, trại hè cũng là nơi thúc đẩy sự hợp tác và giao lưu văn hóa giữa các quốc gia, từ đó tạo ra những mối quan hệ đan xen và thân thiện giữa các thế hệ trẻ.</a:t>
            </a:r>
            <a:endParaRPr lang="en-US" sz="3400"/>
          </a:p>
        </p:txBody>
      </p:sp>
    </p:spTree>
    <p:extLst>
      <p:ext uri="{BB962C8B-B14F-4D97-AF65-F5344CB8AC3E}">
        <p14:creationId xmlns:p14="http://schemas.microsoft.com/office/powerpoint/2010/main" val="8661628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EBDD"/>
        </a:solidFill>
        <a:effectLst/>
      </p:bgPr>
    </p:bg>
    <p:spTree>
      <p:nvGrpSpPr>
        <p:cNvPr id="1" name=""/>
        <p:cNvGrpSpPr/>
        <p:nvPr/>
      </p:nvGrpSpPr>
      <p:grpSpPr>
        <a:xfrm>
          <a:off x="0" y="0"/>
          <a:ext cx="0" cy="0"/>
          <a:chOff x="0" y="0"/>
          <a:chExt cx="0" cy="0"/>
        </a:xfrm>
      </p:grpSpPr>
      <p:grpSp>
        <p:nvGrpSpPr>
          <p:cNvPr id="3" name="Group 3"/>
          <p:cNvGrpSpPr/>
          <p:nvPr/>
        </p:nvGrpSpPr>
        <p:grpSpPr>
          <a:xfrm>
            <a:off x="4085473" y="3208018"/>
            <a:ext cx="10117055" cy="1170019"/>
            <a:chOff x="0" y="0"/>
            <a:chExt cx="13489406" cy="1560025"/>
          </a:xfrm>
        </p:grpSpPr>
        <p:grpSp>
          <p:nvGrpSpPr>
            <p:cNvPr id="4" name="Group 4"/>
            <p:cNvGrpSpPr/>
            <p:nvPr/>
          </p:nvGrpSpPr>
          <p:grpSpPr>
            <a:xfrm>
              <a:off x="0" y="0"/>
              <a:ext cx="13489406" cy="1560025"/>
              <a:chOff x="0" y="0"/>
              <a:chExt cx="4155070" cy="480526"/>
            </a:xfrm>
          </p:grpSpPr>
          <p:sp>
            <p:nvSpPr>
              <p:cNvPr id="5" name="Freeform 5"/>
              <p:cNvSpPr/>
              <p:nvPr/>
            </p:nvSpPr>
            <p:spPr>
              <a:xfrm>
                <a:off x="0" y="0"/>
                <a:ext cx="4155070" cy="480526"/>
              </a:xfrm>
              <a:custGeom>
                <a:avLst/>
                <a:gdLst/>
                <a:ahLst/>
                <a:cxnLst/>
                <a:rect l="l" t="t" r="r" b="b"/>
                <a:pathLst>
                  <a:path w="4155070" h="480526">
                    <a:moveTo>
                      <a:pt x="3951870" y="0"/>
                    </a:moveTo>
                    <a:cubicBezTo>
                      <a:pt x="4064094" y="0"/>
                      <a:pt x="4155070" y="107569"/>
                      <a:pt x="4155070" y="240263"/>
                    </a:cubicBezTo>
                    <a:cubicBezTo>
                      <a:pt x="4155070" y="372957"/>
                      <a:pt x="4064094" y="480526"/>
                      <a:pt x="3951870" y="480526"/>
                    </a:cubicBezTo>
                    <a:lnTo>
                      <a:pt x="203200" y="480526"/>
                    </a:lnTo>
                    <a:cubicBezTo>
                      <a:pt x="90976" y="480526"/>
                      <a:pt x="0" y="372957"/>
                      <a:pt x="0" y="240263"/>
                    </a:cubicBezTo>
                    <a:cubicBezTo>
                      <a:pt x="0" y="107569"/>
                      <a:pt x="90976" y="0"/>
                      <a:pt x="203200" y="0"/>
                    </a:cubicBezTo>
                    <a:close/>
                  </a:path>
                </a:pathLst>
              </a:custGeom>
              <a:solidFill>
                <a:srgbClr val="FFFFFF"/>
              </a:solidFill>
              <a:ln w="9525" cap="sq">
                <a:solidFill>
                  <a:srgbClr val="7C321B"/>
                </a:solidFill>
                <a:prstDash val="solid"/>
                <a:miter/>
              </a:ln>
            </p:spPr>
            <p:txBody>
              <a:bodyPr/>
              <a:lstStyle/>
              <a:p>
                <a:endParaRPr lang="en-US"/>
              </a:p>
            </p:txBody>
          </p:sp>
          <p:sp>
            <p:nvSpPr>
              <p:cNvPr id="6" name="TextBox 6"/>
              <p:cNvSpPr txBox="1"/>
              <p:nvPr/>
            </p:nvSpPr>
            <p:spPr>
              <a:xfrm>
                <a:off x="0" y="-38100"/>
                <a:ext cx="4155070" cy="518626"/>
              </a:xfrm>
              <a:prstGeom prst="rect">
                <a:avLst/>
              </a:prstGeom>
            </p:spPr>
            <p:txBody>
              <a:bodyPr lIns="50800" tIns="50800" rIns="50800" bIns="50800" rtlCol="0" anchor="ctr"/>
              <a:lstStyle/>
              <a:p>
                <a:pPr marL="0" lvl="0" indent="0" algn="l">
                  <a:lnSpc>
                    <a:spcPts val="2520"/>
                  </a:lnSpc>
                  <a:spcBef>
                    <a:spcPct val="0"/>
                  </a:spcBef>
                </a:pPr>
                <a:endParaRPr/>
              </a:p>
            </p:txBody>
          </p:sp>
        </p:grpSp>
        <p:sp>
          <p:nvSpPr>
            <p:cNvPr id="7" name="Freeform 7"/>
            <p:cNvSpPr/>
            <p:nvPr/>
          </p:nvSpPr>
          <p:spPr>
            <a:xfrm>
              <a:off x="467624" y="348241"/>
              <a:ext cx="863544" cy="863544"/>
            </a:xfrm>
            <a:custGeom>
              <a:avLst/>
              <a:gdLst/>
              <a:ahLst/>
              <a:cxnLst/>
              <a:rect l="l" t="t" r="r" b="b"/>
              <a:pathLst>
                <a:path w="863544" h="863544">
                  <a:moveTo>
                    <a:pt x="0" y="0"/>
                  </a:moveTo>
                  <a:lnTo>
                    <a:pt x="863544" y="0"/>
                  </a:lnTo>
                  <a:lnTo>
                    <a:pt x="863544" y="863543"/>
                  </a:lnTo>
                  <a:lnTo>
                    <a:pt x="0" y="8635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891955" y="582407"/>
              <a:ext cx="10929699" cy="806289"/>
            </a:xfrm>
            <a:prstGeom prst="rect">
              <a:avLst/>
            </a:prstGeom>
          </p:spPr>
          <p:txBody>
            <a:bodyPr lIns="0" tIns="0" rIns="0" bIns="0" rtlCol="0" anchor="t">
              <a:spAutoFit/>
            </a:bodyPr>
            <a:lstStyle/>
            <a:p>
              <a:pPr marL="0" lvl="1" indent="0">
                <a:lnSpc>
                  <a:spcPts val="4079"/>
                </a:lnSpc>
                <a:spcBef>
                  <a:spcPct val="0"/>
                </a:spcBef>
              </a:pPr>
              <a:r>
                <a:rPr kumimoji="0" lang="vi-VN" sz="60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mn-cs"/>
                </a:rPr>
                <a:t>Giáo viên điền vào đây </a:t>
              </a:r>
              <a:endParaRPr lang="en-US" sz="2400" u="none" dirty="0">
                <a:solidFill>
                  <a:srgbClr val="545454"/>
                </a:solidFill>
                <a:latin typeface="Comfortaa Bold"/>
              </a:endParaRPr>
            </a:p>
          </p:txBody>
        </p:sp>
      </p:grpSp>
      <p:grpSp>
        <p:nvGrpSpPr>
          <p:cNvPr id="9" name="Group 9"/>
          <p:cNvGrpSpPr/>
          <p:nvPr/>
        </p:nvGrpSpPr>
        <p:grpSpPr>
          <a:xfrm>
            <a:off x="4085473" y="5092526"/>
            <a:ext cx="10117055" cy="1170019"/>
            <a:chOff x="0" y="0"/>
            <a:chExt cx="13489406" cy="1560025"/>
          </a:xfrm>
        </p:grpSpPr>
        <p:grpSp>
          <p:nvGrpSpPr>
            <p:cNvPr id="10" name="Group 10"/>
            <p:cNvGrpSpPr/>
            <p:nvPr/>
          </p:nvGrpSpPr>
          <p:grpSpPr>
            <a:xfrm>
              <a:off x="0" y="0"/>
              <a:ext cx="13489406" cy="1560025"/>
              <a:chOff x="0" y="0"/>
              <a:chExt cx="4155070" cy="480526"/>
            </a:xfrm>
          </p:grpSpPr>
          <p:sp>
            <p:nvSpPr>
              <p:cNvPr id="11" name="Freeform 11"/>
              <p:cNvSpPr/>
              <p:nvPr/>
            </p:nvSpPr>
            <p:spPr>
              <a:xfrm>
                <a:off x="0" y="0"/>
                <a:ext cx="4155070" cy="480526"/>
              </a:xfrm>
              <a:custGeom>
                <a:avLst/>
                <a:gdLst/>
                <a:ahLst/>
                <a:cxnLst/>
                <a:rect l="l" t="t" r="r" b="b"/>
                <a:pathLst>
                  <a:path w="4155070" h="480526">
                    <a:moveTo>
                      <a:pt x="3951870" y="0"/>
                    </a:moveTo>
                    <a:cubicBezTo>
                      <a:pt x="4064094" y="0"/>
                      <a:pt x="4155070" y="107569"/>
                      <a:pt x="4155070" y="240263"/>
                    </a:cubicBezTo>
                    <a:cubicBezTo>
                      <a:pt x="4155070" y="372957"/>
                      <a:pt x="4064094" y="480526"/>
                      <a:pt x="3951870" y="480526"/>
                    </a:cubicBezTo>
                    <a:lnTo>
                      <a:pt x="203200" y="480526"/>
                    </a:lnTo>
                    <a:cubicBezTo>
                      <a:pt x="90976" y="480526"/>
                      <a:pt x="0" y="372957"/>
                      <a:pt x="0" y="240263"/>
                    </a:cubicBezTo>
                    <a:cubicBezTo>
                      <a:pt x="0" y="107569"/>
                      <a:pt x="90976" y="0"/>
                      <a:pt x="203200" y="0"/>
                    </a:cubicBezTo>
                    <a:close/>
                  </a:path>
                </a:pathLst>
              </a:custGeom>
              <a:solidFill>
                <a:srgbClr val="FFFFFF"/>
              </a:solidFill>
              <a:ln w="9525" cap="sq">
                <a:solidFill>
                  <a:srgbClr val="7C321B"/>
                </a:solidFill>
                <a:prstDash val="solid"/>
                <a:miter/>
              </a:ln>
            </p:spPr>
            <p:txBody>
              <a:bodyPr/>
              <a:lstStyle/>
              <a:p>
                <a:endParaRPr lang="en-US"/>
              </a:p>
            </p:txBody>
          </p:sp>
          <p:sp>
            <p:nvSpPr>
              <p:cNvPr id="12" name="TextBox 12"/>
              <p:cNvSpPr txBox="1"/>
              <p:nvPr/>
            </p:nvSpPr>
            <p:spPr>
              <a:xfrm>
                <a:off x="0" y="-38100"/>
                <a:ext cx="4155070" cy="518626"/>
              </a:xfrm>
              <a:prstGeom prst="rect">
                <a:avLst/>
              </a:prstGeom>
            </p:spPr>
            <p:txBody>
              <a:bodyPr lIns="50800" tIns="50800" rIns="50800" bIns="50800" rtlCol="0" anchor="ctr"/>
              <a:lstStyle/>
              <a:p>
                <a:pPr marL="0" lvl="0" indent="0" algn="l">
                  <a:lnSpc>
                    <a:spcPts val="2520"/>
                  </a:lnSpc>
                  <a:spcBef>
                    <a:spcPct val="0"/>
                  </a:spcBef>
                </a:pPr>
                <a:endParaRPr/>
              </a:p>
            </p:txBody>
          </p:sp>
        </p:grpSp>
        <p:sp>
          <p:nvSpPr>
            <p:cNvPr id="13" name="Freeform 13"/>
            <p:cNvSpPr/>
            <p:nvPr/>
          </p:nvSpPr>
          <p:spPr>
            <a:xfrm>
              <a:off x="407403" y="348241"/>
              <a:ext cx="863544" cy="863544"/>
            </a:xfrm>
            <a:custGeom>
              <a:avLst/>
              <a:gdLst/>
              <a:ahLst/>
              <a:cxnLst/>
              <a:rect l="l" t="t" r="r" b="b"/>
              <a:pathLst>
                <a:path w="863544" h="863544">
                  <a:moveTo>
                    <a:pt x="0" y="0"/>
                  </a:moveTo>
                  <a:lnTo>
                    <a:pt x="863544" y="0"/>
                  </a:lnTo>
                  <a:lnTo>
                    <a:pt x="863544" y="863543"/>
                  </a:lnTo>
                  <a:lnTo>
                    <a:pt x="0" y="8635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1915327" y="585699"/>
              <a:ext cx="10929699" cy="806289"/>
            </a:xfrm>
            <a:prstGeom prst="rect">
              <a:avLst/>
            </a:prstGeom>
          </p:spPr>
          <p:txBody>
            <a:bodyPr lIns="0" tIns="0" rIns="0" bIns="0" rtlCol="0" anchor="t">
              <a:spAutoFit/>
            </a:bodyPr>
            <a:lstStyle/>
            <a:p>
              <a:pPr marL="0" marR="0" lvl="1" indent="0" algn="l" defTabSz="914400" rtl="0" eaLnBrk="1" fontAlgn="auto" latinLnBrk="0" hangingPunct="1">
                <a:lnSpc>
                  <a:spcPts val="4079"/>
                </a:lnSpc>
                <a:spcBef>
                  <a:spcPct val="0"/>
                </a:spcBef>
                <a:spcAft>
                  <a:spcPts val="0"/>
                </a:spcAft>
                <a:buClrTx/>
                <a:buSzTx/>
                <a:buFontTx/>
                <a:buNone/>
                <a:tabLst/>
                <a:defRPr/>
              </a:pPr>
              <a:r>
                <a:rPr kumimoji="0" lang="vi-VN" sz="60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mn-cs"/>
                </a:rPr>
                <a:t>Giáo viên điền vào đây </a:t>
              </a:r>
              <a:endParaRPr kumimoji="0" lang="en-US" sz="2400" b="0" i="0" u="none" strike="noStrike" kern="1200" cap="none" spc="0" normalizeH="0" baseline="0" noProof="0" dirty="0">
                <a:ln>
                  <a:noFill/>
                </a:ln>
                <a:solidFill>
                  <a:srgbClr val="545454"/>
                </a:solidFill>
                <a:effectLst/>
                <a:uLnTx/>
                <a:uFillTx/>
                <a:latin typeface="Comfortaa Bold"/>
                <a:ea typeface="+mn-ea"/>
                <a:cs typeface="+mn-cs"/>
              </a:endParaRPr>
            </a:p>
          </p:txBody>
        </p:sp>
      </p:grpSp>
      <p:grpSp>
        <p:nvGrpSpPr>
          <p:cNvPr id="15" name="Group 15"/>
          <p:cNvGrpSpPr/>
          <p:nvPr/>
        </p:nvGrpSpPr>
        <p:grpSpPr>
          <a:xfrm>
            <a:off x="4085473" y="7076691"/>
            <a:ext cx="10117055" cy="1170019"/>
            <a:chOff x="0" y="0"/>
            <a:chExt cx="13489406" cy="1560025"/>
          </a:xfrm>
        </p:grpSpPr>
        <p:grpSp>
          <p:nvGrpSpPr>
            <p:cNvPr id="16" name="Group 16"/>
            <p:cNvGrpSpPr/>
            <p:nvPr/>
          </p:nvGrpSpPr>
          <p:grpSpPr>
            <a:xfrm>
              <a:off x="0" y="0"/>
              <a:ext cx="13489406" cy="1560025"/>
              <a:chOff x="0" y="0"/>
              <a:chExt cx="4155070" cy="480526"/>
            </a:xfrm>
          </p:grpSpPr>
          <p:sp>
            <p:nvSpPr>
              <p:cNvPr id="17" name="Freeform 17"/>
              <p:cNvSpPr/>
              <p:nvPr/>
            </p:nvSpPr>
            <p:spPr>
              <a:xfrm>
                <a:off x="0" y="0"/>
                <a:ext cx="4155070" cy="480526"/>
              </a:xfrm>
              <a:custGeom>
                <a:avLst/>
                <a:gdLst/>
                <a:ahLst/>
                <a:cxnLst/>
                <a:rect l="l" t="t" r="r" b="b"/>
                <a:pathLst>
                  <a:path w="4155070" h="480526">
                    <a:moveTo>
                      <a:pt x="3951870" y="0"/>
                    </a:moveTo>
                    <a:cubicBezTo>
                      <a:pt x="4064094" y="0"/>
                      <a:pt x="4155070" y="107569"/>
                      <a:pt x="4155070" y="240263"/>
                    </a:cubicBezTo>
                    <a:cubicBezTo>
                      <a:pt x="4155070" y="372957"/>
                      <a:pt x="4064094" y="480526"/>
                      <a:pt x="3951870" y="480526"/>
                    </a:cubicBezTo>
                    <a:lnTo>
                      <a:pt x="203200" y="480526"/>
                    </a:lnTo>
                    <a:cubicBezTo>
                      <a:pt x="90976" y="480526"/>
                      <a:pt x="0" y="372957"/>
                      <a:pt x="0" y="240263"/>
                    </a:cubicBezTo>
                    <a:cubicBezTo>
                      <a:pt x="0" y="107569"/>
                      <a:pt x="90976" y="0"/>
                      <a:pt x="203200" y="0"/>
                    </a:cubicBezTo>
                    <a:close/>
                  </a:path>
                </a:pathLst>
              </a:custGeom>
              <a:solidFill>
                <a:srgbClr val="FFFFFF"/>
              </a:solidFill>
              <a:ln w="9525" cap="sq">
                <a:solidFill>
                  <a:srgbClr val="7C321B"/>
                </a:solidFill>
                <a:prstDash val="solid"/>
                <a:miter/>
              </a:ln>
            </p:spPr>
            <p:txBody>
              <a:bodyPr/>
              <a:lstStyle/>
              <a:p>
                <a:endParaRPr lang="en-US"/>
              </a:p>
            </p:txBody>
          </p:sp>
          <p:sp>
            <p:nvSpPr>
              <p:cNvPr id="18" name="TextBox 18"/>
              <p:cNvSpPr txBox="1"/>
              <p:nvPr/>
            </p:nvSpPr>
            <p:spPr>
              <a:xfrm>
                <a:off x="0" y="-38100"/>
                <a:ext cx="4155070" cy="518626"/>
              </a:xfrm>
              <a:prstGeom prst="rect">
                <a:avLst/>
              </a:prstGeom>
            </p:spPr>
            <p:txBody>
              <a:bodyPr lIns="50800" tIns="50800" rIns="50800" bIns="50800" rtlCol="0" anchor="ctr"/>
              <a:lstStyle/>
              <a:p>
                <a:pPr marL="0" lvl="0" indent="0" algn="l">
                  <a:lnSpc>
                    <a:spcPts val="2520"/>
                  </a:lnSpc>
                  <a:spcBef>
                    <a:spcPct val="0"/>
                  </a:spcBef>
                </a:pPr>
                <a:endParaRPr/>
              </a:p>
            </p:txBody>
          </p:sp>
        </p:grpSp>
        <p:sp>
          <p:nvSpPr>
            <p:cNvPr id="19" name="Freeform 19"/>
            <p:cNvSpPr/>
            <p:nvPr/>
          </p:nvSpPr>
          <p:spPr>
            <a:xfrm>
              <a:off x="407403" y="348241"/>
              <a:ext cx="863544" cy="863544"/>
            </a:xfrm>
            <a:custGeom>
              <a:avLst/>
              <a:gdLst/>
              <a:ahLst/>
              <a:cxnLst/>
              <a:rect l="l" t="t" r="r" b="b"/>
              <a:pathLst>
                <a:path w="863544" h="863544">
                  <a:moveTo>
                    <a:pt x="0" y="0"/>
                  </a:moveTo>
                  <a:lnTo>
                    <a:pt x="863544" y="0"/>
                  </a:lnTo>
                  <a:lnTo>
                    <a:pt x="863544" y="863543"/>
                  </a:lnTo>
                  <a:lnTo>
                    <a:pt x="0" y="8635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TextBox 20"/>
            <p:cNvSpPr txBox="1"/>
            <p:nvPr/>
          </p:nvSpPr>
          <p:spPr>
            <a:xfrm>
              <a:off x="1915327" y="616848"/>
              <a:ext cx="10929699" cy="806289"/>
            </a:xfrm>
            <a:prstGeom prst="rect">
              <a:avLst/>
            </a:prstGeom>
          </p:spPr>
          <p:txBody>
            <a:bodyPr lIns="0" tIns="0" rIns="0" bIns="0" rtlCol="0" anchor="t">
              <a:spAutoFit/>
            </a:bodyPr>
            <a:lstStyle/>
            <a:p>
              <a:pPr marL="0" marR="0" lvl="1" indent="0" algn="l" defTabSz="914400" rtl="0" eaLnBrk="1" fontAlgn="auto" latinLnBrk="0" hangingPunct="1">
                <a:lnSpc>
                  <a:spcPts val="4079"/>
                </a:lnSpc>
                <a:spcBef>
                  <a:spcPct val="0"/>
                </a:spcBef>
                <a:spcAft>
                  <a:spcPts val="0"/>
                </a:spcAft>
                <a:buClrTx/>
                <a:buSzTx/>
                <a:buFontTx/>
                <a:buNone/>
                <a:tabLst/>
                <a:defRPr/>
              </a:pPr>
              <a:r>
                <a:rPr kumimoji="0" lang="vi-VN" sz="6000" b="0" i="0" u="none" strike="noStrike" kern="1200" cap="none" spc="0" normalizeH="0" baseline="0" noProof="0" dirty="0">
                  <a:ln>
                    <a:noFill/>
                  </a:ln>
                  <a:solidFill>
                    <a:srgbClr val="000000"/>
                  </a:solidFill>
                  <a:effectLst/>
                  <a:uLnTx/>
                  <a:uFillTx/>
                  <a:latin typeface="UTM Duepuntozero" panose="02040603050506020204" pitchFamily="18" charset="0"/>
                  <a:ea typeface="+mn-ea"/>
                  <a:cs typeface="+mn-cs"/>
                </a:rPr>
                <a:t>Giáo viên điền vào đây </a:t>
              </a:r>
              <a:endParaRPr kumimoji="0" lang="en-US" sz="2400" b="0" i="0" u="none" strike="noStrike" kern="1200" cap="none" spc="0" normalizeH="0" baseline="0" noProof="0" dirty="0">
                <a:ln>
                  <a:noFill/>
                </a:ln>
                <a:solidFill>
                  <a:srgbClr val="545454"/>
                </a:solidFill>
                <a:effectLst/>
                <a:uLnTx/>
                <a:uFillTx/>
                <a:latin typeface="Comfortaa Bold"/>
                <a:ea typeface="+mn-ea"/>
                <a:cs typeface="+mn-cs"/>
              </a:endParaRPr>
            </a:p>
          </p:txBody>
        </p:sp>
      </p:grpSp>
      <p:sp>
        <p:nvSpPr>
          <p:cNvPr id="21" name="Freeform 21"/>
          <p:cNvSpPr/>
          <p:nvPr/>
        </p:nvSpPr>
        <p:spPr>
          <a:xfrm flipH="1">
            <a:off x="0" y="8855686"/>
            <a:ext cx="9482455" cy="1431314"/>
          </a:xfrm>
          <a:custGeom>
            <a:avLst/>
            <a:gdLst/>
            <a:ahLst/>
            <a:cxnLst/>
            <a:rect l="l" t="t" r="r" b="b"/>
            <a:pathLst>
              <a:path w="9482455" h="1431314">
                <a:moveTo>
                  <a:pt x="9482455" y="0"/>
                </a:moveTo>
                <a:lnTo>
                  <a:pt x="0" y="0"/>
                </a:lnTo>
                <a:lnTo>
                  <a:pt x="0" y="1431314"/>
                </a:lnTo>
                <a:lnTo>
                  <a:pt x="9482455" y="1431314"/>
                </a:lnTo>
                <a:lnTo>
                  <a:pt x="9482455" y="0"/>
                </a:lnTo>
                <a:close/>
              </a:path>
            </a:pathLst>
          </a:custGeom>
          <a:blipFill>
            <a:blip r:embed="rId8">
              <a:extLst>
                <a:ext uri="{96DAC541-7B7A-43D3-8B79-37D633B846F1}">
                  <asvg:svgBlip xmlns:asvg="http://schemas.microsoft.com/office/drawing/2016/SVG/main" r:embed="rId9"/>
                </a:ext>
              </a:extLst>
            </a:blip>
            <a:stretch>
              <a:fillRect l="-1062" t="-23894" r="-3816" b="-35046"/>
            </a:stretch>
          </a:blipFill>
        </p:spPr>
        <p:txBody>
          <a:bodyPr/>
          <a:lstStyle/>
          <a:p>
            <a:endParaRPr lang="en-US"/>
          </a:p>
        </p:txBody>
      </p:sp>
      <p:sp>
        <p:nvSpPr>
          <p:cNvPr id="24" name="Freeform 24"/>
          <p:cNvSpPr/>
          <p:nvPr/>
        </p:nvSpPr>
        <p:spPr>
          <a:xfrm rot="-2964600">
            <a:off x="17243650" y="-841275"/>
            <a:ext cx="3770539" cy="5245967"/>
          </a:xfrm>
          <a:custGeom>
            <a:avLst/>
            <a:gdLst/>
            <a:ahLst/>
            <a:cxnLst/>
            <a:rect l="l" t="t" r="r" b="b"/>
            <a:pathLst>
              <a:path w="3770539" h="5245967">
                <a:moveTo>
                  <a:pt x="0" y="0"/>
                </a:moveTo>
                <a:lnTo>
                  <a:pt x="3770539" y="0"/>
                </a:lnTo>
                <a:lnTo>
                  <a:pt x="3770539" y="5245967"/>
                </a:lnTo>
                <a:lnTo>
                  <a:pt x="0" y="524596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5" name="Freeform 25"/>
          <p:cNvSpPr/>
          <p:nvPr/>
        </p:nvSpPr>
        <p:spPr>
          <a:xfrm rot="-6886043">
            <a:off x="15116484" y="-2939100"/>
            <a:ext cx="3396513" cy="4725584"/>
          </a:xfrm>
          <a:custGeom>
            <a:avLst/>
            <a:gdLst/>
            <a:ahLst/>
            <a:cxnLst/>
            <a:rect l="l" t="t" r="r" b="b"/>
            <a:pathLst>
              <a:path w="3396513" h="4725584">
                <a:moveTo>
                  <a:pt x="0" y="0"/>
                </a:moveTo>
                <a:lnTo>
                  <a:pt x="3396513" y="0"/>
                </a:lnTo>
                <a:lnTo>
                  <a:pt x="3396513" y="4725583"/>
                </a:lnTo>
                <a:lnTo>
                  <a:pt x="0" y="472558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6" name="Freeform 26"/>
          <p:cNvSpPr/>
          <p:nvPr/>
        </p:nvSpPr>
        <p:spPr>
          <a:xfrm rot="626444">
            <a:off x="15029051" y="1544755"/>
            <a:ext cx="2516997" cy="2340807"/>
          </a:xfrm>
          <a:custGeom>
            <a:avLst/>
            <a:gdLst/>
            <a:ahLst/>
            <a:cxnLst/>
            <a:rect l="l" t="t" r="r" b="b"/>
            <a:pathLst>
              <a:path w="2516997" h="2340807">
                <a:moveTo>
                  <a:pt x="0" y="0"/>
                </a:moveTo>
                <a:lnTo>
                  <a:pt x="2516997" y="0"/>
                </a:lnTo>
                <a:lnTo>
                  <a:pt x="2516997" y="2340807"/>
                </a:lnTo>
                <a:lnTo>
                  <a:pt x="0" y="234080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2551F56B-16DD-8CF3-9637-ACA6799E09A6}"/>
              </a:ext>
            </a:extLst>
          </p:cNvPr>
          <p:cNvSpPr txBox="1"/>
          <p:nvPr/>
        </p:nvSpPr>
        <p:spPr>
          <a:xfrm>
            <a:off x="5644326" y="398199"/>
            <a:ext cx="6999347" cy="2215991"/>
          </a:xfrm>
          <a:prstGeom prst="rect">
            <a:avLst/>
          </a:prstGeom>
          <a:noFill/>
        </p:spPr>
        <p:txBody>
          <a:bodyPr wrap="square" rtlCol="0">
            <a:spAutoFit/>
          </a:bodyPr>
          <a:lstStyle/>
          <a:p>
            <a:pPr algn="ctr"/>
            <a:r>
              <a:rPr lang="en-US" sz="13800" dirty="0" err="1">
                <a:ln>
                  <a:solidFill>
                    <a:srgbClr val="002060"/>
                  </a:solidFill>
                </a:ln>
                <a:solidFill>
                  <a:schemeClr val="accent6">
                    <a:lumMod val="75000"/>
                  </a:schemeClr>
                </a:solidFill>
                <a:effectLst>
                  <a:glow rad="139700">
                    <a:schemeClr val="accent6">
                      <a:satMod val="175000"/>
                      <a:alpha val="40000"/>
                    </a:schemeClr>
                  </a:glow>
                </a:effectLst>
                <a:latin typeface="UVN Banh Mi" pitchFamily="2" charset="0"/>
              </a:rPr>
              <a:t>Dặn</a:t>
            </a:r>
            <a:r>
              <a:rPr lang="en-US" sz="13800" dirty="0">
                <a:ln>
                  <a:solidFill>
                    <a:srgbClr val="002060"/>
                  </a:solidFill>
                </a:ln>
                <a:solidFill>
                  <a:schemeClr val="accent6">
                    <a:lumMod val="75000"/>
                  </a:schemeClr>
                </a:solidFill>
                <a:effectLst>
                  <a:glow rad="139700">
                    <a:schemeClr val="accent6">
                      <a:satMod val="175000"/>
                      <a:alpha val="40000"/>
                    </a:schemeClr>
                  </a:glow>
                </a:effectLst>
                <a:latin typeface="UVN Banh Mi" pitchFamily="2" charset="0"/>
              </a:rPr>
              <a:t> </a:t>
            </a:r>
            <a:r>
              <a:rPr lang="en-US" sz="13800" dirty="0" err="1">
                <a:ln>
                  <a:solidFill>
                    <a:srgbClr val="002060"/>
                  </a:solidFill>
                </a:ln>
                <a:solidFill>
                  <a:schemeClr val="accent6">
                    <a:lumMod val="75000"/>
                  </a:schemeClr>
                </a:solidFill>
                <a:effectLst>
                  <a:glow rad="139700">
                    <a:schemeClr val="accent6">
                      <a:satMod val="175000"/>
                      <a:alpha val="40000"/>
                    </a:schemeClr>
                  </a:glow>
                </a:effectLst>
                <a:latin typeface="UVN Banh Mi" pitchFamily="2" charset="0"/>
              </a:rPr>
              <a:t>dò</a:t>
            </a:r>
            <a:endParaRPr lang="vi-VN" sz="13800" dirty="0">
              <a:ln>
                <a:solidFill>
                  <a:srgbClr val="002060"/>
                </a:solidFill>
              </a:ln>
              <a:solidFill>
                <a:schemeClr val="accent6">
                  <a:lumMod val="75000"/>
                </a:schemeClr>
              </a:solidFill>
              <a:effectLst>
                <a:glow rad="139700">
                  <a:schemeClr val="accent6">
                    <a:satMod val="175000"/>
                    <a:alpha val="40000"/>
                  </a:schemeClr>
                </a:glow>
              </a:effectLst>
            </a:endParaRPr>
          </a:p>
        </p:txBody>
      </p:sp>
      <p:sp>
        <p:nvSpPr>
          <p:cNvPr id="31" name="Freeform 6">
            <a:extLst>
              <a:ext uri="{FF2B5EF4-FFF2-40B4-BE49-F238E27FC236}">
                <a16:creationId xmlns:a16="http://schemas.microsoft.com/office/drawing/2014/main" id="{0AD6EFBD-AA95-25B8-684A-92417FFC3CEB}"/>
              </a:ext>
            </a:extLst>
          </p:cNvPr>
          <p:cNvSpPr/>
          <p:nvPr/>
        </p:nvSpPr>
        <p:spPr>
          <a:xfrm>
            <a:off x="35417" y="6382168"/>
            <a:ext cx="5054294" cy="4018164"/>
          </a:xfrm>
          <a:custGeom>
            <a:avLst/>
            <a:gdLst/>
            <a:ahLst/>
            <a:cxnLst/>
            <a:rect l="l" t="t" r="r" b="b"/>
            <a:pathLst>
              <a:path w="2890804" h="2298189">
                <a:moveTo>
                  <a:pt x="0" y="0"/>
                </a:moveTo>
                <a:lnTo>
                  <a:pt x="2890804" y="0"/>
                </a:lnTo>
                <a:lnTo>
                  <a:pt x="2890804" y="2298189"/>
                </a:lnTo>
                <a:lnTo>
                  <a:pt x="0" y="2298189"/>
                </a:lnTo>
                <a:lnTo>
                  <a:pt x="0" y="0"/>
                </a:lnTo>
                <a:close/>
              </a:path>
            </a:pathLst>
          </a:custGeom>
          <a:blipFill>
            <a:blip r:embed="rId16"/>
            <a:stretch>
              <a:fillRect/>
            </a:stretch>
          </a:blipFill>
        </p:spPr>
        <p:txBody>
          <a:bodyPr/>
          <a:lstStyle/>
          <a:p>
            <a:endParaRPr lang="en-US"/>
          </a:p>
        </p:txBody>
      </p:sp>
      <p:sp>
        <p:nvSpPr>
          <p:cNvPr id="32" name="Freeform 20">
            <a:extLst>
              <a:ext uri="{FF2B5EF4-FFF2-40B4-BE49-F238E27FC236}">
                <a16:creationId xmlns:a16="http://schemas.microsoft.com/office/drawing/2014/main" id="{B17CAE01-E9F3-CCBA-81F3-ADB2420358B3}"/>
              </a:ext>
            </a:extLst>
          </p:cNvPr>
          <p:cNvSpPr/>
          <p:nvPr/>
        </p:nvSpPr>
        <p:spPr>
          <a:xfrm>
            <a:off x="14851727" y="6983922"/>
            <a:ext cx="2899521" cy="2975139"/>
          </a:xfrm>
          <a:custGeom>
            <a:avLst/>
            <a:gdLst/>
            <a:ahLst/>
            <a:cxnLst/>
            <a:rect l="l" t="t" r="r" b="b"/>
            <a:pathLst>
              <a:path w="1819065" h="1866505">
                <a:moveTo>
                  <a:pt x="0" y="0"/>
                </a:moveTo>
                <a:lnTo>
                  <a:pt x="1819065" y="0"/>
                </a:lnTo>
                <a:lnTo>
                  <a:pt x="1819065" y="1866505"/>
                </a:lnTo>
                <a:lnTo>
                  <a:pt x="0" y="1866505"/>
                </a:lnTo>
                <a:lnTo>
                  <a:pt x="0" y="0"/>
                </a:lnTo>
                <a:close/>
              </a:path>
            </a:pathLst>
          </a:custGeom>
          <a:blipFill>
            <a:blip r:embed="rId17"/>
            <a:stretch>
              <a:fillRect/>
            </a:stretch>
          </a:blipFill>
        </p:spPr>
        <p:txBody>
          <a:bodyPr/>
          <a:lstStyle/>
          <a:p>
            <a:endParaRPr lang="en-US"/>
          </a:p>
        </p:txBody>
      </p:sp>
    </p:spTree>
    <p:extLst>
      <p:ext uri="{BB962C8B-B14F-4D97-AF65-F5344CB8AC3E}">
        <p14:creationId xmlns:p14="http://schemas.microsoft.com/office/powerpoint/2010/main" val="4184983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4" presetClass="emph" presetSubtype="0" fill="hold" grpId="1" nodeType="afterEffect">
                                  <p:stCondLst>
                                    <p:cond delay="0"/>
                                  </p:stCondLst>
                                  <p:iterate type="lt">
                                    <p:tmPct val="10000"/>
                                  </p:iterate>
                                  <p:childTnLst>
                                    <p:animMotion origin="layout" path="M 0 -6.17284E-7 L 0 -0.07222 " pathEditMode="relative" rAng="0" ptsTypes="AA">
                                      <p:cBhvr>
                                        <p:cTn id="11" dur="250" accel="50000" decel="50000" autoRev="1" fill="hold">
                                          <p:stCondLst>
                                            <p:cond delay="0"/>
                                          </p:stCondLst>
                                        </p:cTn>
                                        <p:tgtEl>
                                          <p:spTgt spid="29"/>
                                        </p:tgtEl>
                                        <p:attrNameLst>
                                          <p:attrName>ppt_x</p:attrName>
                                          <p:attrName>ppt_y</p:attrName>
                                        </p:attrNameLst>
                                      </p:cBhvr>
                                      <p:rCtr x="0" y="-3611"/>
                                    </p:animMotion>
                                    <p:animRot by="1500000">
                                      <p:cBhvr>
                                        <p:cTn id="12" dur="125" fill="hold">
                                          <p:stCondLst>
                                            <p:cond delay="0"/>
                                          </p:stCondLst>
                                        </p:cTn>
                                        <p:tgtEl>
                                          <p:spTgt spid="29"/>
                                        </p:tgtEl>
                                        <p:attrNameLst>
                                          <p:attrName>r</p:attrName>
                                        </p:attrNameLst>
                                      </p:cBhvr>
                                    </p:animRot>
                                    <p:animRot by="-1500000">
                                      <p:cBhvr>
                                        <p:cTn id="13" dur="125" fill="hold">
                                          <p:stCondLst>
                                            <p:cond delay="125"/>
                                          </p:stCondLst>
                                        </p:cTn>
                                        <p:tgtEl>
                                          <p:spTgt spid="29"/>
                                        </p:tgtEl>
                                        <p:attrNameLst>
                                          <p:attrName>r</p:attrName>
                                        </p:attrNameLst>
                                      </p:cBhvr>
                                    </p:animRot>
                                    <p:animRot by="-1500000">
                                      <p:cBhvr>
                                        <p:cTn id="14" dur="125" fill="hold">
                                          <p:stCondLst>
                                            <p:cond delay="250"/>
                                          </p:stCondLst>
                                        </p:cTn>
                                        <p:tgtEl>
                                          <p:spTgt spid="29"/>
                                        </p:tgtEl>
                                        <p:attrNameLst>
                                          <p:attrName>r</p:attrName>
                                        </p:attrNameLst>
                                      </p:cBhvr>
                                    </p:animRot>
                                    <p:animRot by="1500000">
                                      <p:cBhvr>
                                        <p:cTn id="15" dur="125" fill="hold">
                                          <p:stCondLst>
                                            <p:cond delay="375"/>
                                          </p:stCondLst>
                                        </p:cTn>
                                        <p:tgtEl>
                                          <p:spTgt spid="29"/>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EBDD"/>
        </a:solidFill>
        <a:effectLst/>
      </p:bgPr>
    </p:bg>
    <p:spTree>
      <p:nvGrpSpPr>
        <p:cNvPr id="1" name=""/>
        <p:cNvGrpSpPr/>
        <p:nvPr/>
      </p:nvGrpSpPr>
      <p:grpSpPr>
        <a:xfrm>
          <a:off x="0" y="0"/>
          <a:ext cx="0" cy="0"/>
          <a:chOff x="0" y="0"/>
          <a:chExt cx="0" cy="0"/>
        </a:xfrm>
      </p:grpSpPr>
      <p:grpSp>
        <p:nvGrpSpPr>
          <p:cNvPr id="2" name="Group 2"/>
          <p:cNvGrpSpPr/>
          <p:nvPr/>
        </p:nvGrpSpPr>
        <p:grpSpPr>
          <a:xfrm>
            <a:off x="0" y="5897005"/>
            <a:ext cx="18288000" cy="5143500"/>
            <a:chOff x="0" y="0"/>
            <a:chExt cx="4816593" cy="1354667"/>
          </a:xfrm>
        </p:grpSpPr>
        <p:sp>
          <p:nvSpPr>
            <p:cNvPr id="3" name="Freeform 3"/>
            <p:cNvSpPr/>
            <p:nvPr/>
          </p:nvSpPr>
          <p:spPr>
            <a:xfrm>
              <a:off x="0" y="0"/>
              <a:ext cx="4816592" cy="1354667"/>
            </a:xfrm>
            <a:custGeom>
              <a:avLst/>
              <a:gdLst/>
              <a:ahLst/>
              <a:cxnLst/>
              <a:rect l="l" t="t" r="r" b="b"/>
              <a:pathLst>
                <a:path w="4816592" h="1354667">
                  <a:moveTo>
                    <a:pt x="0" y="0"/>
                  </a:moveTo>
                  <a:lnTo>
                    <a:pt x="4816592" y="0"/>
                  </a:lnTo>
                  <a:lnTo>
                    <a:pt x="4816592" y="1354667"/>
                  </a:lnTo>
                  <a:lnTo>
                    <a:pt x="0" y="1354667"/>
                  </a:lnTo>
                  <a:close/>
                </a:path>
              </a:pathLst>
            </a:custGeom>
            <a:solidFill>
              <a:srgbClr val="FF9F48"/>
            </a:solidFill>
          </p:spPr>
          <p:txBody>
            <a:bodyPr/>
            <a:lstStyle/>
            <a:p>
              <a:endParaRPr lang="en-US"/>
            </a:p>
          </p:txBody>
        </p:sp>
        <p:sp>
          <p:nvSpPr>
            <p:cNvPr id="4" name="TextBox 4"/>
            <p:cNvSpPr txBox="1"/>
            <p:nvPr/>
          </p:nvSpPr>
          <p:spPr>
            <a:xfrm>
              <a:off x="0" y="-85725"/>
              <a:ext cx="4816593" cy="1440392"/>
            </a:xfrm>
            <a:prstGeom prst="rect">
              <a:avLst/>
            </a:prstGeom>
          </p:spPr>
          <p:txBody>
            <a:bodyPr lIns="50800" tIns="50800" rIns="50800" bIns="50800" rtlCol="0" anchor="ctr"/>
            <a:lstStyle/>
            <a:p>
              <a:pPr algn="ctr">
                <a:lnSpc>
                  <a:spcPts val="2719"/>
                </a:lnSpc>
              </a:pPr>
              <a:endParaRPr/>
            </a:p>
          </p:txBody>
        </p:sp>
      </p:grpSp>
      <p:sp>
        <p:nvSpPr>
          <p:cNvPr id="13" name="Freeform 13"/>
          <p:cNvSpPr/>
          <p:nvPr/>
        </p:nvSpPr>
        <p:spPr>
          <a:xfrm rot="-8364600">
            <a:off x="-924973" y="-2147564"/>
            <a:ext cx="4029748" cy="3406742"/>
          </a:xfrm>
          <a:custGeom>
            <a:avLst/>
            <a:gdLst/>
            <a:ahLst/>
            <a:cxnLst/>
            <a:rect l="l" t="t" r="r" b="b"/>
            <a:pathLst>
              <a:path w="4029748" h="3406742">
                <a:moveTo>
                  <a:pt x="0" y="0"/>
                </a:moveTo>
                <a:lnTo>
                  <a:pt x="4029748" y="0"/>
                </a:lnTo>
                <a:lnTo>
                  <a:pt x="4029748" y="3406742"/>
                </a:lnTo>
                <a:lnTo>
                  <a:pt x="0" y="3406742"/>
                </a:lnTo>
                <a:lnTo>
                  <a:pt x="0" y="0"/>
                </a:lnTo>
                <a:close/>
              </a:path>
            </a:pathLst>
          </a:custGeom>
          <a:blipFill>
            <a:blip r:embed="rId2">
              <a:extLst>
                <a:ext uri="{96DAC541-7B7A-43D3-8B79-37D633B846F1}">
                  <asvg:svgBlip xmlns:asvg="http://schemas.microsoft.com/office/drawing/2016/SVG/main" r:embed="rId3"/>
                </a:ext>
              </a:extLst>
            </a:blip>
            <a:stretch>
              <a:fillRect b="-64573"/>
            </a:stretch>
          </a:blipFill>
        </p:spPr>
        <p:txBody>
          <a:bodyPr/>
          <a:lstStyle/>
          <a:p>
            <a:endParaRPr lang="en-US"/>
          </a:p>
        </p:txBody>
      </p:sp>
      <p:sp>
        <p:nvSpPr>
          <p:cNvPr id="14" name="Freeform 14"/>
          <p:cNvSpPr/>
          <p:nvPr/>
        </p:nvSpPr>
        <p:spPr>
          <a:xfrm rot="9027202">
            <a:off x="-2159723" y="229994"/>
            <a:ext cx="3602993" cy="3294060"/>
          </a:xfrm>
          <a:custGeom>
            <a:avLst/>
            <a:gdLst/>
            <a:ahLst/>
            <a:cxnLst/>
            <a:rect l="l" t="t" r="r" b="b"/>
            <a:pathLst>
              <a:path w="3602993" h="3294060">
                <a:moveTo>
                  <a:pt x="0" y="0"/>
                </a:moveTo>
                <a:lnTo>
                  <a:pt x="3602993" y="0"/>
                </a:lnTo>
                <a:lnTo>
                  <a:pt x="3602993" y="3294060"/>
                </a:lnTo>
                <a:lnTo>
                  <a:pt x="0" y="3294060"/>
                </a:lnTo>
                <a:lnTo>
                  <a:pt x="0" y="0"/>
                </a:lnTo>
                <a:close/>
              </a:path>
            </a:pathLst>
          </a:custGeom>
          <a:blipFill>
            <a:blip r:embed="rId4">
              <a:extLst>
                <a:ext uri="{96DAC541-7B7A-43D3-8B79-37D633B846F1}">
                  <asvg:svgBlip xmlns:asvg="http://schemas.microsoft.com/office/drawing/2016/SVG/main" r:embed="rId5"/>
                </a:ext>
              </a:extLst>
            </a:blip>
            <a:stretch>
              <a:fillRect t="-11390" r="-749" b="-41929"/>
            </a:stretch>
          </a:blipFill>
        </p:spPr>
        <p:txBody>
          <a:bodyPr/>
          <a:lstStyle/>
          <a:p>
            <a:endParaRPr lang="en-US"/>
          </a:p>
        </p:txBody>
      </p:sp>
      <p:sp>
        <p:nvSpPr>
          <p:cNvPr id="15" name="Freeform 15"/>
          <p:cNvSpPr/>
          <p:nvPr/>
        </p:nvSpPr>
        <p:spPr>
          <a:xfrm rot="-1992534">
            <a:off x="16761890" y="-103379"/>
            <a:ext cx="4029748" cy="3406742"/>
          </a:xfrm>
          <a:custGeom>
            <a:avLst/>
            <a:gdLst/>
            <a:ahLst/>
            <a:cxnLst/>
            <a:rect l="l" t="t" r="r" b="b"/>
            <a:pathLst>
              <a:path w="4029748" h="3406742">
                <a:moveTo>
                  <a:pt x="0" y="0"/>
                </a:moveTo>
                <a:lnTo>
                  <a:pt x="4029748" y="0"/>
                </a:lnTo>
                <a:lnTo>
                  <a:pt x="4029748" y="3406742"/>
                </a:lnTo>
                <a:lnTo>
                  <a:pt x="0" y="3406742"/>
                </a:lnTo>
                <a:lnTo>
                  <a:pt x="0" y="0"/>
                </a:lnTo>
                <a:close/>
              </a:path>
            </a:pathLst>
          </a:custGeom>
          <a:blipFill>
            <a:blip r:embed="rId2">
              <a:extLst>
                <a:ext uri="{96DAC541-7B7A-43D3-8B79-37D633B846F1}">
                  <asvg:svgBlip xmlns:asvg="http://schemas.microsoft.com/office/drawing/2016/SVG/main" r:embed="rId3"/>
                </a:ext>
              </a:extLst>
            </a:blip>
            <a:stretch>
              <a:fillRect b="-64573"/>
            </a:stretch>
          </a:blipFill>
        </p:spPr>
        <p:txBody>
          <a:bodyPr/>
          <a:lstStyle/>
          <a:p>
            <a:endParaRPr lang="en-US"/>
          </a:p>
        </p:txBody>
      </p:sp>
      <p:sp>
        <p:nvSpPr>
          <p:cNvPr id="16" name="Freeform 16"/>
          <p:cNvSpPr/>
          <p:nvPr/>
        </p:nvSpPr>
        <p:spPr>
          <a:xfrm rot="-6200731">
            <a:off x="15150272" y="-2085299"/>
            <a:ext cx="3602993" cy="3294060"/>
          </a:xfrm>
          <a:custGeom>
            <a:avLst/>
            <a:gdLst/>
            <a:ahLst/>
            <a:cxnLst/>
            <a:rect l="l" t="t" r="r" b="b"/>
            <a:pathLst>
              <a:path w="3602993" h="3294060">
                <a:moveTo>
                  <a:pt x="0" y="0"/>
                </a:moveTo>
                <a:lnTo>
                  <a:pt x="3602993" y="0"/>
                </a:lnTo>
                <a:lnTo>
                  <a:pt x="3602993" y="3294060"/>
                </a:lnTo>
                <a:lnTo>
                  <a:pt x="0" y="3294060"/>
                </a:lnTo>
                <a:lnTo>
                  <a:pt x="0" y="0"/>
                </a:lnTo>
                <a:close/>
              </a:path>
            </a:pathLst>
          </a:custGeom>
          <a:blipFill>
            <a:blip r:embed="rId4">
              <a:extLst>
                <a:ext uri="{96DAC541-7B7A-43D3-8B79-37D633B846F1}">
                  <asvg:svgBlip xmlns:asvg="http://schemas.microsoft.com/office/drawing/2016/SVG/main" r:embed="rId5"/>
                </a:ext>
              </a:extLst>
            </a:blip>
            <a:stretch>
              <a:fillRect t="-11390" r="-749" b="-41929"/>
            </a:stretch>
          </a:blipFill>
        </p:spPr>
        <p:txBody>
          <a:bodyPr/>
          <a:lstStyle/>
          <a:p>
            <a:endParaRPr lang="en-US"/>
          </a:p>
        </p:txBody>
      </p:sp>
      <p:grpSp>
        <p:nvGrpSpPr>
          <p:cNvPr id="21" name="Group 20">
            <a:extLst>
              <a:ext uri="{FF2B5EF4-FFF2-40B4-BE49-F238E27FC236}">
                <a16:creationId xmlns:a16="http://schemas.microsoft.com/office/drawing/2014/main" id="{8A645712-B8B9-3533-778C-C69913798987}"/>
              </a:ext>
            </a:extLst>
          </p:cNvPr>
          <p:cNvGrpSpPr/>
          <p:nvPr/>
        </p:nvGrpSpPr>
        <p:grpSpPr>
          <a:xfrm>
            <a:off x="2462973" y="1811753"/>
            <a:ext cx="13422275" cy="5807457"/>
            <a:chOff x="2462973" y="4540434"/>
            <a:chExt cx="13422275" cy="5807457"/>
          </a:xfrm>
        </p:grpSpPr>
        <p:grpSp>
          <p:nvGrpSpPr>
            <p:cNvPr id="5" name="Group 5"/>
            <p:cNvGrpSpPr/>
            <p:nvPr/>
          </p:nvGrpSpPr>
          <p:grpSpPr>
            <a:xfrm>
              <a:off x="2462973" y="4540434"/>
              <a:ext cx="13362053" cy="5081072"/>
              <a:chOff x="0" y="0"/>
              <a:chExt cx="3284707" cy="1249047"/>
            </a:xfrm>
          </p:grpSpPr>
          <p:sp>
            <p:nvSpPr>
              <p:cNvPr id="6" name="Freeform 6"/>
              <p:cNvSpPr/>
              <p:nvPr/>
            </p:nvSpPr>
            <p:spPr>
              <a:xfrm>
                <a:off x="0" y="0"/>
                <a:ext cx="3284707" cy="1249047"/>
              </a:xfrm>
              <a:custGeom>
                <a:avLst/>
                <a:gdLst/>
                <a:ahLst/>
                <a:cxnLst/>
                <a:rect l="l" t="t" r="r" b="b"/>
                <a:pathLst>
                  <a:path w="3284707" h="1249047">
                    <a:moveTo>
                      <a:pt x="3081507" y="0"/>
                    </a:moveTo>
                    <a:cubicBezTo>
                      <a:pt x="3193731" y="0"/>
                      <a:pt x="3284707" y="279609"/>
                      <a:pt x="3284707" y="624523"/>
                    </a:cubicBezTo>
                    <a:cubicBezTo>
                      <a:pt x="3284707" y="969438"/>
                      <a:pt x="3193731" y="1249047"/>
                      <a:pt x="3081507" y="1249047"/>
                    </a:cubicBezTo>
                    <a:lnTo>
                      <a:pt x="203200" y="1249047"/>
                    </a:lnTo>
                    <a:cubicBezTo>
                      <a:pt x="90976" y="1249047"/>
                      <a:pt x="0" y="969438"/>
                      <a:pt x="0" y="624523"/>
                    </a:cubicBezTo>
                    <a:cubicBezTo>
                      <a:pt x="0" y="279609"/>
                      <a:pt x="90976" y="0"/>
                      <a:pt x="203200" y="0"/>
                    </a:cubicBezTo>
                    <a:close/>
                  </a:path>
                </a:pathLst>
              </a:custGeom>
              <a:solidFill>
                <a:srgbClr val="FFFFFF"/>
              </a:solidFill>
              <a:ln w="57150" cap="sq">
                <a:solidFill>
                  <a:srgbClr val="7C321B"/>
                </a:solidFill>
                <a:prstDash val="solid"/>
                <a:miter/>
              </a:ln>
            </p:spPr>
            <p:txBody>
              <a:bodyPr/>
              <a:lstStyle/>
              <a:p>
                <a:endParaRPr lang="en-US" dirty="0"/>
              </a:p>
            </p:txBody>
          </p:sp>
          <p:sp>
            <p:nvSpPr>
              <p:cNvPr id="7" name="TextBox 7"/>
              <p:cNvSpPr txBox="1"/>
              <p:nvPr/>
            </p:nvSpPr>
            <p:spPr>
              <a:xfrm>
                <a:off x="0" y="-38100"/>
                <a:ext cx="3284707" cy="1287147"/>
              </a:xfrm>
              <a:prstGeom prst="rect">
                <a:avLst/>
              </a:prstGeom>
            </p:spPr>
            <p:txBody>
              <a:bodyPr lIns="50800" tIns="50800" rIns="50800" bIns="50800" rtlCol="0" anchor="ctr"/>
              <a:lstStyle/>
              <a:p>
                <a:pPr marL="0" lvl="0" indent="0" algn="l">
                  <a:lnSpc>
                    <a:spcPts val="2520"/>
                  </a:lnSpc>
                  <a:spcBef>
                    <a:spcPct val="0"/>
                  </a:spcBef>
                </a:pPr>
                <a:endParaRPr/>
              </a:p>
            </p:txBody>
          </p:sp>
        </p:grpSp>
        <p:sp>
          <p:nvSpPr>
            <p:cNvPr id="18" name="Freeform 18"/>
            <p:cNvSpPr/>
            <p:nvPr/>
          </p:nvSpPr>
          <p:spPr>
            <a:xfrm>
              <a:off x="14014137" y="7857228"/>
              <a:ext cx="1871111" cy="2490663"/>
            </a:xfrm>
            <a:custGeom>
              <a:avLst/>
              <a:gdLst/>
              <a:ahLst/>
              <a:cxnLst/>
              <a:rect l="l" t="t" r="r" b="b"/>
              <a:pathLst>
                <a:path w="1871111" h="2490663">
                  <a:moveTo>
                    <a:pt x="0" y="0"/>
                  </a:moveTo>
                  <a:lnTo>
                    <a:pt x="1871110" y="0"/>
                  </a:lnTo>
                  <a:lnTo>
                    <a:pt x="1871110" y="2490663"/>
                  </a:lnTo>
                  <a:lnTo>
                    <a:pt x="0" y="24906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3" name="TextBox 32">
              <a:extLst>
                <a:ext uri="{FF2B5EF4-FFF2-40B4-BE49-F238E27FC236}">
                  <a16:creationId xmlns:a16="http://schemas.microsoft.com/office/drawing/2014/main" id="{3C980176-3D2C-F624-8D80-B547ECF5534B}"/>
                </a:ext>
              </a:extLst>
            </p:cNvPr>
            <p:cNvSpPr txBox="1"/>
            <p:nvPr/>
          </p:nvSpPr>
          <p:spPr>
            <a:xfrm>
              <a:off x="3245845" y="5313956"/>
              <a:ext cx="11619175" cy="3631763"/>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vi-VN" sz="11500" b="0" i="1" u="none" strike="noStrike" kern="1200" cap="none" spc="0" normalizeH="0" baseline="0" noProof="0" dirty="0">
                  <a:ln>
                    <a:noFill/>
                  </a:ln>
                  <a:solidFill>
                    <a:srgbClr val="7C321B"/>
                  </a:solidFill>
                  <a:effectLst/>
                  <a:uLnTx/>
                  <a:uFillTx/>
                  <a:latin typeface="iCiel Pony" panose="02000000000000000000" pitchFamily="2" charset="0"/>
                  <a:ea typeface="+mn-ea"/>
                  <a:cs typeface="Arial" panose="020B0604020202020204" pitchFamily="34" charset="0"/>
                </a:rPr>
                <a:t>TẠM BIỆT VÀ HẸN GẶP LẠI!</a:t>
              </a:r>
              <a:endParaRPr kumimoji="0" lang="en-US" sz="11500" b="0" i="1" u="none" strike="noStrike" kern="1200" cap="none" spc="0" normalizeH="0" baseline="0" noProof="0" dirty="0">
                <a:ln>
                  <a:noFill/>
                </a:ln>
                <a:solidFill>
                  <a:srgbClr val="7C321B"/>
                </a:solidFill>
                <a:effectLst/>
                <a:uLnTx/>
                <a:uFillTx/>
                <a:latin typeface="iCiel Pony" panose="02000000000000000000" pitchFamily="2" charset="0"/>
                <a:ea typeface="+mn-ea"/>
                <a:cs typeface="Arial" panose="020B0604020202020204" pitchFamily="34" charset="0"/>
              </a:endParaRPr>
            </a:p>
          </p:txBody>
        </p:sp>
      </p:grpSp>
      <p:sp>
        <p:nvSpPr>
          <p:cNvPr id="22" name="Freeform 31">
            <a:extLst>
              <a:ext uri="{FF2B5EF4-FFF2-40B4-BE49-F238E27FC236}">
                <a16:creationId xmlns:a16="http://schemas.microsoft.com/office/drawing/2014/main" id="{5C9234DC-A4EE-64CB-4CFD-15C5F7AEB5FD}"/>
              </a:ext>
            </a:extLst>
          </p:cNvPr>
          <p:cNvSpPr/>
          <p:nvPr/>
        </p:nvSpPr>
        <p:spPr>
          <a:xfrm>
            <a:off x="-3051726" y="6508636"/>
            <a:ext cx="2991504" cy="3778364"/>
          </a:xfrm>
          <a:custGeom>
            <a:avLst/>
            <a:gdLst/>
            <a:ahLst/>
            <a:cxnLst/>
            <a:rect l="l" t="t" r="r" b="b"/>
            <a:pathLst>
              <a:path w="1628938" h="2057400">
                <a:moveTo>
                  <a:pt x="0" y="0"/>
                </a:moveTo>
                <a:lnTo>
                  <a:pt x="1628937" y="0"/>
                </a:lnTo>
                <a:lnTo>
                  <a:pt x="1628937" y="2057400"/>
                </a:lnTo>
                <a:lnTo>
                  <a:pt x="0" y="2057400"/>
                </a:lnTo>
                <a:lnTo>
                  <a:pt x="0" y="0"/>
                </a:lnTo>
                <a:close/>
              </a:path>
            </a:pathLst>
          </a:custGeom>
          <a:blipFill>
            <a:blip r:embed="rId8"/>
            <a:stretch>
              <a:fillRect l="-16562" r="-16562"/>
            </a:stretch>
          </a:blipFill>
        </p:spPr>
        <p:txBody>
          <a:bodyPr/>
          <a:lstStyle/>
          <a:p>
            <a:endParaRPr lang="en-US"/>
          </a:p>
        </p:txBody>
      </p:sp>
      <p:sp>
        <p:nvSpPr>
          <p:cNvPr id="23" name="Freeform 21">
            <a:extLst>
              <a:ext uri="{FF2B5EF4-FFF2-40B4-BE49-F238E27FC236}">
                <a16:creationId xmlns:a16="http://schemas.microsoft.com/office/drawing/2014/main" id="{B768FB46-F447-79CC-6D76-2886AF2123A6}"/>
              </a:ext>
            </a:extLst>
          </p:cNvPr>
          <p:cNvSpPr/>
          <p:nvPr/>
        </p:nvSpPr>
        <p:spPr>
          <a:xfrm>
            <a:off x="2860487" y="148846"/>
            <a:ext cx="2743147" cy="2549984"/>
          </a:xfrm>
          <a:custGeom>
            <a:avLst/>
            <a:gdLst/>
            <a:ahLst/>
            <a:cxnLst/>
            <a:rect l="l" t="t" r="r" b="b"/>
            <a:pathLst>
              <a:path w="1839650" h="1710108">
                <a:moveTo>
                  <a:pt x="0" y="0"/>
                </a:moveTo>
                <a:lnTo>
                  <a:pt x="1839650" y="0"/>
                </a:lnTo>
                <a:lnTo>
                  <a:pt x="1839650" y="1710109"/>
                </a:lnTo>
                <a:lnTo>
                  <a:pt x="0" y="1710109"/>
                </a:lnTo>
                <a:lnTo>
                  <a:pt x="0" y="0"/>
                </a:lnTo>
                <a:close/>
              </a:path>
            </a:pathLst>
          </a:custGeom>
          <a:blipFill>
            <a:blip r:embed="rId9"/>
            <a:stretch>
              <a:fillRect/>
            </a:stretch>
          </a:blipFill>
        </p:spPr>
        <p:txBody>
          <a:bodyPr/>
          <a:lstStyle/>
          <a:p>
            <a:endParaRPr lang="en-US"/>
          </a:p>
        </p:txBody>
      </p:sp>
      <p:sp>
        <p:nvSpPr>
          <p:cNvPr id="24" name="Freeform 5">
            <a:extLst>
              <a:ext uri="{FF2B5EF4-FFF2-40B4-BE49-F238E27FC236}">
                <a16:creationId xmlns:a16="http://schemas.microsoft.com/office/drawing/2014/main" id="{5F058C4A-BE94-C75B-46A6-BDEFA6B70796}"/>
              </a:ext>
            </a:extLst>
          </p:cNvPr>
          <p:cNvSpPr/>
          <p:nvPr/>
        </p:nvSpPr>
        <p:spPr>
          <a:xfrm>
            <a:off x="14471452" y="24104"/>
            <a:ext cx="3477863" cy="4461181"/>
          </a:xfrm>
          <a:custGeom>
            <a:avLst/>
            <a:gdLst/>
            <a:ahLst/>
            <a:cxnLst/>
            <a:rect l="l" t="t" r="r" b="b"/>
            <a:pathLst>
              <a:path w="2088091" h="2678470">
                <a:moveTo>
                  <a:pt x="0" y="0"/>
                </a:moveTo>
                <a:lnTo>
                  <a:pt x="2088091" y="0"/>
                </a:lnTo>
                <a:lnTo>
                  <a:pt x="2088091" y="2678470"/>
                </a:lnTo>
                <a:lnTo>
                  <a:pt x="0" y="2678470"/>
                </a:lnTo>
                <a:lnTo>
                  <a:pt x="0" y="0"/>
                </a:lnTo>
                <a:close/>
              </a:path>
            </a:pathLst>
          </a:custGeom>
          <a:blipFill>
            <a:blip r:embed="rId10"/>
            <a:stretch>
              <a:fillRect/>
            </a:stretch>
          </a:blipFill>
        </p:spPr>
        <p:txBody>
          <a:bodyPr/>
          <a:lstStyle/>
          <a:p>
            <a:endParaRPr lang="en-US"/>
          </a:p>
        </p:txBody>
      </p:sp>
    </p:spTree>
    <p:extLst>
      <p:ext uri="{BB962C8B-B14F-4D97-AF65-F5344CB8AC3E}">
        <p14:creationId xmlns:p14="http://schemas.microsoft.com/office/powerpoint/2010/main" val="2959032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5.55556E-7 1.97531E-6 L 0.58507 0.02253 " pathEditMode="relative" rAng="0" ptsTypes="AA">
                                      <p:cBhvr>
                                        <p:cTn id="13" dur="2000" fill="hold"/>
                                        <p:tgtEl>
                                          <p:spTgt spid="22"/>
                                        </p:tgtEl>
                                        <p:attrNameLst>
                                          <p:attrName>ppt_x</p:attrName>
                                          <p:attrName>ppt_y</p:attrName>
                                        </p:attrNameLst>
                                      </p:cBhvr>
                                      <p:rCtr x="29253" y="11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EBDD"/>
        </a:solidFill>
        <a:effectLst/>
      </p:bgPr>
    </p:bg>
    <p:spTree>
      <p:nvGrpSpPr>
        <p:cNvPr id="1" name=""/>
        <p:cNvGrpSpPr/>
        <p:nvPr/>
      </p:nvGrpSpPr>
      <p:grpSpPr>
        <a:xfrm>
          <a:off x="0" y="0"/>
          <a:ext cx="0" cy="0"/>
          <a:chOff x="0" y="0"/>
          <a:chExt cx="0" cy="0"/>
        </a:xfrm>
      </p:grpSpPr>
      <p:grpSp>
        <p:nvGrpSpPr>
          <p:cNvPr id="2" name="Group 2"/>
          <p:cNvGrpSpPr/>
          <p:nvPr/>
        </p:nvGrpSpPr>
        <p:grpSpPr>
          <a:xfrm>
            <a:off x="0" y="8695549"/>
            <a:ext cx="18288000" cy="1591451"/>
            <a:chOff x="0" y="0"/>
            <a:chExt cx="4816593" cy="419148"/>
          </a:xfrm>
        </p:grpSpPr>
        <p:sp>
          <p:nvSpPr>
            <p:cNvPr id="3" name="Freeform 3"/>
            <p:cNvSpPr/>
            <p:nvPr/>
          </p:nvSpPr>
          <p:spPr>
            <a:xfrm>
              <a:off x="0" y="0"/>
              <a:ext cx="4816592" cy="419148"/>
            </a:xfrm>
            <a:custGeom>
              <a:avLst/>
              <a:gdLst/>
              <a:ahLst/>
              <a:cxnLst/>
              <a:rect l="l" t="t" r="r" b="b"/>
              <a:pathLst>
                <a:path w="4816592" h="419148">
                  <a:moveTo>
                    <a:pt x="0" y="0"/>
                  </a:moveTo>
                  <a:lnTo>
                    <a:pt x="4816592" y="0"/>
                  </a:lnTo>
                  <a:lnTo>
                    <a:pt x="4816592" y="419148"/>
                  </a:lnTo>
                  <a:lnTo>
                    <a:pt x="0" y="419148"/>
                  </a:lnTo>
                  <a:close/>
                </a:path>
              </a:pathLst>
            </a:custGeom>
            <a:solidFill>
              <a:srgbClr val="FF9F48"/>
            </a:solidFill>
          </p:spPr>
          <p:txBody>
            <a:bodyPr/>
            <a:lstStyle/>
            <a:p>
              <a:endParaRPr lang="en-US"/>
            </a:p>
          </p:txBody>
        </p:sp>
        <p:sp>
          <p:nvSpPr>
            <p:cNvPr id="4" name="TextBox 4"/>
            <p:cNvSpPr txBox="1"/>
            <p:nvPr/>
          </p:nvSpPr>
          <p:spPr>
            <a:xfrm>
              <a:off x="0" y="-38100"/>
              <a:ext cx="4816593" cy="45724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39859" y="4000035"/>
            <a:ext cx="20294714" cy="5022942"/>
          </a:xfrm>
          <a:custGeom>
            <a:avLst/>
            <a:gdLst/>
            <a:ahLst/>
            <a:cxnLst/>
            <a:rect l="l" t="t" r="r" b="b"/>
            <a:pathLst>
              <a:path w="20294714" h="5022942">
                <a:moveTo>
                  <a:pt x="0" y="0"/>
                </a:moveTo>
                <a:lnTo>
                  <a:pt x="20294714" y="0"/>
                </a:lnTo>
                <a:lnTo>
                  <a:pt x="20294714" y="5022942"/>
                </a:lnTo>
                <a:lnTo>
                  <a:pt x="0" y="50229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458909" y="4081864"/>
            <a:ext cx="20294714" cy="5022942"/>
          </a:xfrm>
          <a:custGeom>
            <a:avLst/>
            <a:gdLst/>
            <a:ahLst/>
            <a:cxnLst/>
            <a:rect l="l" t="t" r="r" b="b"/>
            <a:pathLst>
              <a:path w="20294714" h="5022942">
                <a:moveTo>
                  <a:pt x="0" y="0"/>
                </a:moveTo>
                <a:lnTo>
                  <a:pt x="20294714" y="0"/>
                </a:lnTo>
                <a:lnTo>
                  <a:pt x="20294714" y="5022942"/>
                </a:lnTo>
                <a:lnTo>
                  <a:pt x="0" y="5022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1454768">
            <a:off x="4790208" y="6812509"/>
            <a:ext cx="2690325" cy="1980752"/>
          </a:xfrm>
          <a:custGeom>
            <a:avLst/>
            <a:gdLst/>
            <a:ahLst/>
            <a:cxnLst/>
            <a:rect l="l" t="t" r="r" b="b"/>
            <a:pathLst>
              <a:path w="2690325" h="1980752">
                <a:moveTo>
                  <a:pt x="0" y="0"/>
                </a:moveTo>
                <a:lnTo>
                  <a:pt x="2690324" y="0"/>
                </a:lnTo>
                <a:lnTo>
                  <a:pt x="2690324" y="1980751"/>
                </a:lnTo>
                <a:lnTo>
                  <a:pt x="0" y="19807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9182315">
            <a:off x="10614290" y="7036679"/>
            <a:ext cx="2537011" cy="1867874"/>
          </a:xfrm>
          <a:custGeom>
            <a:avLst/>
            <a:gdLst/>
            <a:ahLst/>
            <a:cxnLst/>
            <a:rect l="l" t="t" r="r" b="b"/>
            <a:pathLst>
              <a:path w="2537011" h="1867874">
                <a:moveTo>
                  <a:pt x="0" y="0"/>
                </a:moveTo>
                <a:lnTo>
                  <a:pt x="2537011" y="0"/>
                </a:lnTo>
                <a:lnTo>
                  <a:pt x="2537011" y="1867874"/>
                </a:lnTo>
                <a:lnTo>
                  <a:pt x="0" y="18678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4613333" y="780135"/>
            <a:ext cx="9061333" cy="2578655"/>
          </a:xfrm>
          <a:prstGeom prst="rect">
            <a:avLst/>
          </a:prstGeom>
        </p:spPr>
        <p:txBody>
          <a:bodyPr wrap="square" lIns="0" tIns="0" rIns="0" bIns="0" rtlCol="0" anchor="t">
            <a:spAutoFit/>
          </a:bodyPr>
          <a:lstStyle/>
          <a:p>
            <a:pPr lvl="0" algn="ctr" fontAlgn="base">
              <a:lnSpc>
                <a:spcPct val="200000"/>
              </a:lnSpc>
              <a:spcAft>
                <a:spcPts val="600"/>
              </a:spcAft>
              <a:defRPr/>
            </a:pPr>
            <a:r>
              <a:rPr lang="vi-VN" sz="9600" dirty="0">
                <a:solidFill>
                  <a:srgbClr val="9E4632"/>
                </a:solidFill>
                <a:latin typeface="SVN-Gretoon" panose="02040603050506020204" pitchFamily="18" charset="0"/>
              </a:rPr>
              <a:t>KHỞI ĐỘNG</a:t>
            </a:r>
            <a:endParaRPr lang="en-US" sz="9600" dirty="0">
              <a:solidFill>
                <a:srgbClr val="9E4632"/>
              </a:solidFill>
              <a:latin typeface="SVN-Gretoon" panose="02040603050506020204" pitchFamily="18" charset="0"/>
            </a:endParaRPr>
          </a:p>
        </p:txBody>
      </p:sp>
      <p:sp>
        <p:nvSpPr>
          <p:cNvPr id="11" name="Freeform 11"/>
          <p:cNvSpPr/>
          <p:nvPr/>
        </p:nvSpPr>
        <p:spPr>
          <a:xfrm rot="470522" flipH="1">
            <a:off x="15665068" y="1900558"/>
            <a:ext cx="2117079" cy="1908017"/>
          </a:xfrm>
          <a:custGeom>
            <a:avLst/>
            <a:gdLst/>
            <a:ahLst/>
            <a:cxnLst/>
            <a:rect l="l" t="t" r="r" b="b"/>
            <a:pathLst>
              <a:path w="2393657" h="2157284">
                <a:moveTo>
                  <a:pt x="0" y="0"/>
                </a:moveTo>
                <a:lnTo>
                  <a:pt x="2393657" y="0"/>
                </a:lnTo>
                <a:lnTo>
                  <a:pt x="2393657" y="2157284"/>
                </a:lnTo>
                <a:lnTo>
                  <a:pt x="0" y="21572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 name="Freeform 8">
            <a:extLst>
              <a:ext uri="{FF2B5EF4-FFF2-40B4-BE49-F238E27FC236}">
                <a16:creationId xmlns:a16="http://schemas.microsoft.com/office/drawing/2014/main" id="{C1ED4386-E975-64E2-ADB0-30901365B890}"/>
              </a:ext>
            </a:extLst>
          </p:cNvPr>
          <p:cNvSpPr/>
          <p:nvPr/>
        </p:nvSpPr>
        <p:spPr>
          <a:xfrm>
            <a:off x="0" y="69210"/>
            <a:ext cx="3195815" cy="4261087"/>
          </a:xfrm>
          <a:custGeom>
            <a:avLst/>
            <a:gdLst/>
            <a:ahLst/>
            <a:cxnLst/>
            <a:rect l="l" t="t" r="r" b="b"/>
            <a:pathLst>
              <a:path w="1732031" h="2309375">
                <a:moveTo>
                  <a:pt x="0" y="0"/>
                </a:moveTo>
                <a:lnTo>
                  <a:pt x="1732032" y="0"/>
                </a:lnTo>
                <a:lnTo>
                  <a:pt x="1732032" y="2309375"/>
                </a:lnTo>
                <a:lnTo>
                  <a:pt x="0" y="2309375"/>
                </a:lnTo>
                <a:lnTo>
                  <a:pt x="0" y="0"/>
                </a:lnTo>
                <a:close/>
              </a:path>
            </a:pathLst>
          </a:custGeom>
          <a:blipFill>
            <a:blip r:embed="rId11"/>
            <a:stretch>
              <a:fillRect/>
            </a:stretch>
          </a:blipFill>
        </p:spPr>
        <p:txBody>
          <a:bodyPr/>
          <a:lstStyle/>
          <a:p>
            <a:endParaRPr lang="en-US"/>
          </a:p>
        </p:txBody>
      </p:sp>
      <p:sp>
        <p:nvSpPr>
          <p:cNvPr id="15" name="Freeform 10">
            <a:extLst>
              <a:ext uri="{FF2B5EF4-FFF2-40B4-BE49-F238E27FC236}">
                <a16:creationId xmlns:a16="http://schemas.microsoft.com/office/drawing/2014/main" id="{4131D7E9-B72D-90EA-AFCB-986AFB00A708}"/>
              </a:ext>
            </a:extLst>
          </p:cNvPr>
          <p:cNvSpPr/>
          <p:nvPr/>
        </p:nvSpPr>
        <p:spPr>
          <a:xfrm flipH="1">
            <a:off x="6347500" y="3721450"/>
            <a:ext cx="4224944" cy="4767214"/>
          </a:xfrm>
          <a:custGeom>
            <a:avLst/>
            <a:gdLst/>
            <a:ahLst/>
            <a:cxnLst/>
            <a:rect l="l" t="t" r="r" b="b"/>
            <a:pathLst>
              <a:path w="5137371" h="5796751">
                <a:moveTo>
                  <a:pt x="0" y="0"/>
                </a:moveTo>
                <a:lnTo>
                  <a:pt x="5137371" y="0"/>
                </a:lnTo>
                <a:lnTo>
                  <a:pt x="5137371" y="5796752"/>
                </a:lnTo>
                <a:lnTo>
                  <a:pt x="0" y="579675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6" name="Freeform 12">
            <a:extLst>
              <a:ext uri="{FF2B5EF4-FFF2-40B4-BE49-F238E27FC236}">
                <a16:creationId xmlns:a16="http://schemas.microsoft.com/office/drawing/2014/main" id="{9F75A73E-D55D-D375-1F65-AF560809AE7E}"/>
              </a:ext>
            </a:extLst>
          </p:cNvPr>
          <p:cNvSpPr/>
          <p:nvPr/>
        </p:nvSpPr>
        <p:spPr>
          <a:xfrm flipH="1">
            <a:off x="10166473" y="5500045"/>
            <a:ext cx="2442991" cy="2938937"/>
          </a:xfrm>
          <a:custGeom>
            <a:avLst/>
            <a:gdLst/>
            <a:ahLst/>
            <a:cxnLst/>
            <a:rect l="l" t="t" r="r" b="b"/>
            <a:pathLst>
              <a:path w="2970584" h="3573635">
                <a:moveTo>
                  <a:pt x="0" y="0"/>
                </a:moveTo>
                <a:lnTo>
                  <a:pt x="2970584" y="0"/>
                </a:lnTo>
                <a:lnTo>
                  <a:pt x="2970584" y="3573635"/>
                </a:lnTo>
                <a:lnTo>
                  <a:pt x="0" y="357363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7" name="Freeform 13">
            <a:extLst>
              <a:ext uri="{FF2B5EF4-FFF2-40B4-BE49-F238E27FC236}">
                <a16:creationId xmlns:a16="http://schemas.microsoft.com/office/drawing/2014/main" id="{AC95442A-491A-FB76-ECF3-52A8737E893D}"/>
              </a:ext>
            </a:extLst>
          </p:cNvPr>
          <p:cNvSpPr/>
          <p:nvPr/>
        </p:nvSpPr>
        <p:spPr>
          <a:xfrm rot="318566" flipH="1">
            <a:off x="5372401" y="6238934"/>
            <a:ext cx="2203684" cy="2038407"/>
          </a:xfrm>
          <a:custGeom>
            <a:avLst/>
            <a:gdLst/>
            <a:ahLst/>
            <a:cxnLst/>
            <a:rect l="l" t="t" r="r" b="b"/>
            <a:pathLst>
              <a:path w="3250829" h="3007017">
                <a:moveTo>
                  <a:pt x="0" y="0"/>
                </a:moveTo>
                <a:lnTo>
                  <a:pt x="3250829" y="0"/>
                </a:lnTo>
                <a:lnTo>
                  <a:pt x="3250829" y="3007017"/>
                </a:lnTo>
                <a:lnTo>
                  <a:pt x="0" y="300701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Tree>
    <p:extLst>
      <p:ext uri="{BB962C8B-B14F-4D97-AF65-F5344CB8AC3E}">
        <p14:creationId xmlns:p14="http://schemas.microsoft.com/office/powerpoint/2010/main" val="13724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8" presetClass="emph" presetSubtype="0" fill="hold" grpId="1" nodeType="afterEffect">
                                  <p:stCondLst>
                                    <p:cond delay="0"/>
                                  </p:stCondLst>
                                  <p:childTnLst>
                                    <p:animRot by="21600000">
                                      <p:cBhvr>
                                        <p:cTn id="12" dur="2000" fill="hold"/>
                                        <p:tgtEl>
                                          <p:spTgt spid="9"/>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EBDD"/>
        </a:solidFill>
        <a:effectLst/>
      </p:bgPr>
    </p:bg>
    <p:spTree>
      <p:nvGrpSpPr>
        <p:cNvPr id="1" name=""/>
        <p:cNvGrpSpPr/>
        <p:nvPr/>
      </p:nvGrpSpPr>
      <p:grpSpPr>
        <a:xfrm>
          <a:off x="0" y="0"/>
          <a:ext cx="0" cy="0"/>
          <a:chOff x="0" y="0"/>
          <a:chExt cx="0" cy="0"/>
        </a:xfrm>
      </p:grpSpPr>
      <p:grpSp>
        <p:nvGrpSpPr>
          <p:cNvPr id="2" name="Group 2"/>
          <p:cNvGrpSpPr/>
          <p:nvPr/>
        </p:nvGrpSpPr>
        <p:grpSpPr>
          <a:xfrm>
            <a:off x="0" y="8695549"/>
            <a:ext cx="18288000" cy="1591451"/>
            <a:chOff x="0" y="0"/>
            <a:chExt cx="4816593" cy="419148"/>
          </a:xfrm>
        </p:grpSpPr>
        <p:sp>
          <p:nvSpPr>
            <p:cNvPr id="3" name="Freeform 3"/>
            <p:cNvSpPr/>
            <p:nvPr/>
          </p:nvSpPr>
          <p:spPr>
            <a:xfrm>
              <a:off x="0" y="0"/>
              <a:ext cx="4816592" cy="419148"/>
            </a:xfrm>
            <a:custGeom>
              <a:avLst/>
              <a:gdLst/>
              <a:ahLst/>
              <a:cxnLst/>
              <a:rect l="l" t="t" r="r" b="b"/>
              <a:pathLst>
                <a:path w="4816592" h="419148">
                  <a:moveTo>
                    <a:pt x="0" y="0"/>
                  </a:moveTo>
                  <a:lnTo>
                    <a:pt x="4816592" y="0"/>
                  </a:lnTo>
                  <a:lnTo>
                    <a:pt x="4816592" y="419148"/>
                  </a:lnTo>
                  <a:lnTo>
                    <a:pt x="0" y="419148"/>
                  </a:lnTo>
                  <a:close/>
                </a:path>
              </a:pathLst>
            </a:custGeom>
            <a:solidFill>
              <a:srgbClr val="FF9F48"/>
            </a:solidFill>
          </p:spPr>
          <p:txBody>
            <a:bodyPr/>
            <a:lstStyle/>
            <a:p>
              <a:endParaRPr lang="en-US"/>
            </a:p>
          </p:txBody>
        </p:sp>
        <p:sp>
          <p:nvSpPr>
            <p:cNvPr id="4" name="TextBox 4"/>
            <p:cNvSpPr txBox="1"/>
            <p:nvPr/>
          </p:nvSpPr>
          <p:spPr>
            <a:xfrm>
              <a:off x="0" y="-38100"/>
              <a:ext cx="4816593" cy="45724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39859" y="4000035"/>
            <a:ext cx="20294714" cy="5022942"/>
          </a:xfrm>
          <a:custGeom>
            <a:avLst/>
            <a:gdLst/>
            <a:ahLst/>
            <a:cxnLst/>
            <a:rect l="l" t="t" r="r" b="b"/>
            <a:pathLst>
              <a:path w="20294714" h="5022942">
                <a:moveTo>
                  <a:pt x="0" y="0"/>
                </a:moveTo>
                <a:lnTo>
                  <a:pt x="20294714" y="0"/>
                </a:lnTo>
                <a:lnTo>
                  <a:pt x="20294714" y="5022942"/>
                </a:lnTo>
                <a:lnTo>
                  <a:pt x="0" y="50229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458909" y="4081864"/>
            <a:ext cx="20294714" cy="5022942"/>
          </a:xfrm>
          <a:custGeom>
            <a:avLst/>
            <a:gdLst/>
            <a:ahLst/>
            <a:cxnLst/>
            <a:rect l="l" t="t" r="r" b="b"/>
            <a:pathLst>
              <a:path w="20294714" h="5022942">
                <a:moveTo>
                  <a:pt x="0" y="0"/>
                </a:moveTo>
                <a:lnTo>
                  <a:pt x="20294714" y="0"/>
                </a:lnTo>
                <a:lnTo>
                  <a:pt x="20294714" y="5022942"/>
                </a:lnTo>
                <a:lnTo>
                  <a:pt x="0" y="5022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1454768">
            <a:off x="4790208" y="6812509"/>
            <a:ext cx="2690325" cy="1980752"/>
          </a:xfrm>
          <a:custGeom>
            <a:avLst/>
            <a:gdLst/>
            <a:ahLst/>
            <a:cxnLst/>
            <a:rect l="l" t="t" r="r" b="b"/>
            <a:pathLst>
              <a:path w="2690325" h="1980752">
                <a:moveTo>
                  <a:pt x="0" y="0"/>
                </a:moveTo>
                <a:lnTo>
                  <a:pt x="2690324" y="0"/>
                </a:lnTo>
                <a:lnTo>
                  <a:pt x="2690324" y="1980751"/>
                </a:lnTo>
                <a:lnTo>
                  <a:pt x="0" y="19807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9182315">
            <a:off x="10614290" y="7036679"/>
            <a:ext cx="2537011" cy="1867874"/>
          </a:xfrm>
          <a:custGeom>
            <a:avLst/>
            <a:gdLst/>
            <a:ahLst/>
            <a:cxnLst/>
            <a:rect l="l" t="t" r="r" b="b"/>
            <a:pathLst>
              <a:path w="2537011" h="1867874">
                <a:moveTo>
                  <a:pt x="0" y="0"/>
                </a:moveTo>
                <a:lnTo>
                  <a:pt x="2537011" y="0"/>
                </a:lnTo>
                <a:lnTo>
                  <a:pt x="2537011" y="1867874"/>
                </a:lnTo>
                <a:lnTo>
                  <a:pt x="0" y="18678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rot="1205376" flipH="1">
            <a:off x="14817487" y="1945661"/>
            <a:ext cx="2117079" cy="1908017"/>
          </a:xfrm>
          <a:custGeom>
            <a:avLst/>
            <a:gdLst/>
            <a:ahLst/>
            <a:cxnLst/>
            <a:rect l="l" t="t" r="r" b="b"/>
            <a:pathLst>
              <a:path w="2393657" h="2157284">
                <a:moveTo>
                  <a:pt x="0" y="0"/>
                </a:moveTo>
                <a:lnTo>
                  <a:pt x="2393657" y="0"/>
                </a:lnTo>
                <a:lnTo>
                  <a:pt x="2393657" y="2157284"/>
                </a:lnTo>
                <a:lnTo>
                  <a:pt x="0" y="21572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22" name="Group 21">
            <a:extLst>
              <a:ext uri="{FF2B5EF4-FFF2-40B4-BE49-F238E27FC236}">
                <a16:creationId xmlns:a16="http://schemas.microsoft.com/office/drawing/2014/main" id="{B0453F2C-6EA4-8EAD-9169-375593CAF104}"/>
              </a:ext>
            </a:extLst>
          </p:cNvPr>
          <p:cNvGrpSpPr/>
          <p:nvPr/>
        </p:nvGrpSpPr>
        <p:grpSpPr>
          <a:xfrm>
            <a:off x="4613331" y="107951"/>
            <a:ext cx="9061333" cy="2896694"/>
            <a:chOff x="4594283" y="2001405"/>
            <a:chExt cx="9061333" cy="2896694"/>
          </a:xfrm>
        </p:grpSpPr>
        <p:sp>
          <p:nvSpPr>
            <p:cNvPr id="16" name="Freeform 14">
              <a:extLst>
                <a:ext uri="{FF2B5EF4-FFF2-40B4-BE49-F238E27FC236}">
                  <a16:creationId xmlns:a16="http://schemas.microsoft.com/office/drawing/2014/main" id="{E431759A-961E-8A65-0809-BE34CFE44F67}"/>
                </a:ext>
              </a:extLst>
            </p:cNvPr>
            <p:cNvSpPr/>
            <p:nvPr/>
          </p:nvSpPr>
          <p:spPr>
            <a:xfrm>
              <a:off x="5117568" y="2581429"/>
              <a:ext cx="8052864" cy="2316670"/>
            </a:xfrm>
            <a:custGeom>
              <a:avLst/>
              <a:gdLst/>
              <a:ahLst/>
              <a:cxnLst/>
              <a:rect l="l" t="t" r="r" b="b"/>
              <a:pathLst>
                <a:path w="812800" h="812800">
                  <a:moveTo>
                    <a:pt x="135237" y="0"/>
                  </a:moveTo>
                  <a:lnTo>
                    <a:pt x="677563" y="0"/>
                  </a:lnTo>
                  <a:cubicBezTo>
                    <a:pt x="713430" y="0"/>
                    <a:pt x="747828" y="14248"/>
                    <a:pt x="773190" y="39610"/>
                  </a:cubicBezTo>
                  <a:cubicBezTo>
                    <a:pt x="798552" y="64972"/>
                    <a:pt x="812800" y="99370"/>
                    <a:pt x="812800" y="135237"/>
                  </a:cubicBezTo>
                  <a:lnTo>
                    <a:pt x="812800" y="677563"/>
                  </a:lnTo>
                  <a:cubicBezTo>
                    <a:pt x="812800" y="713430"/>
                    <a:pt x="798552" y="747828"/>
                    <a:pt x="773190" y="773190"/>
                  </a:cubicBezTo>
                  <a:cubicBezTo>
                    <a:pt x="747828" y="798552"/>
                    <a:pt x="713430" y="812800"/>
                    <a:pt x="677563" y="812800"/>
                  </a:cubicBezTo>
                  <a:lnTo>
                    <a:pt x="135237" y="812800"/>
                  </a:lnTo>
                  <a:cubicBezTo>
                    <a:pt x="99370" y="812800"/>
                    <a:pt x="64972" y="798552"/>
                    <a:pt x="39610" y="773190"/>
                  </a:cubicBezTo>
                  <a:cubicBezTo>
                    <a:pt x="14248" y="747828"/>
                    <a:pt x="0" y="713430"/>
                    <a:pt x="0" y="677563"/>
                  </a:cubicBezTo>
                  <a:lnTo>
                    <a:pt x="0" y="135237"/>
                  </a:lnTo>
                  <a:cubicBezTo>
                    <a:pt x="0" y="99370"/>
                    <a:pt x="14248" y="64972"/>
                    <a:pt x="39610" y="39610"/>
                  </a:cubicBezTo>
                  <a:cubicBezTo>
                    <a:pt x="64972" y="14248"/>
                    <a:pt x="99370" y="0"/>
                    <a:pt x="135237" y="0"/>
                  </a:cubicBezTo>
                  <a:close/>
                </a:path>
              </a:pathLst>
            </a:custGeom>
            <a:solidFill>
              <a:schemeClr val="accent3">
                <a:lumMod val="40000"/>
                <a:lumOff val="60000"/>
              </a:schemeClr>
            </a:solidFill>
            <a:ln w="38100" cap="rnd">
              <a:noFill/>
              <a:prstDash val="solid"/>
              <a:round/>
            </a:ln>
          </p:spPr>
          <p:txBody>
            <a:bodyPr/>
            <a:lstStyle/>
            <a:p>
              <a:endParaRPr lang="en-US"/>
            </a:p>
          </p:txBody>
        </p:sp>
        <p:sp>
          <p:nvSpPr>
            <p:cNvPr id="14" name="TextBox 9">
              <a:extLst>
                <a:ext uri="{FF2B5EF4-FFF2-40B4-BE49-F238E27FC236}">
                  <a16:creationId xmlns:a16="http://schemas.microsoft.com/office/drawing/2014/main" id="{B19A88D5-E55E-43B3-586D-F2A125F7A6F8}"/>
                </a:ext>
              </a:extLst>
            </p:cNvPr>
            <p:cNvSpPr txBox="1"/>
            <p:nvPr/>
          </p:nvSpPr>
          <p:spPr>
            <a:xfrm>
              <a:off x="4594283" y="2001405"/>
              <a:ext cx="9061333" cy="2578655"/>
            </a:xfrm>
            <a:prstGeom prst="rect">
              <a:avLst/>
            </a:prstGeom>
          </p:spPr>
          <p:txBody>
            <a:bodyPr wrap="square" lIns="0" tIns="0" rIns="0" bIns="0" rtlCol="0" anchor="t">
              <a:spAutoFit/>
            </a:bodyPr>
            <a:lstStyle/>
            <a:p>
              <a:pPr lvl="0" algn="ctr" fontAlgn="base">
                <a:lnSpc>
                  <a:spcPct val="200000"/>
                </a:lnSpc>
                <a:spcAft>
                  <a:spcPts val="600"/>
                </a:spcAft>
                <a:defRPr/>
              </a:pPr>
              <a:r>
                <a:rPr lang="vi-VN" sz="9600" dirty="0">
                  <a:ln>
                    <a:solidFill>
                      <a:schemeClr val="tx1"/>
                    </a:solidFill>
                  </a:ln>
                  <a:solidFill>
                    <a:srgbClr val="FFFF00"/>
                  </a:solidFill>
                  <a:latin typeface="SVN-Gretoon" panose="02040603050506020204" pitchFamily="18" charset="0"/>
                </a:rPr>
                <a:t>LUYỆN </a:t>
              </a:r>
              <a:r>
                <a:rPr lang="en-US" sz="9600" dirty="0">
                  <a:ln>
                    <a:solidFill>
                      <a:schemeClr val="tx1"/>
                    </a:solidFill>
                  </a:ln>
                  <a:solidFill>
                    <a:srgbClr val="FFFF00"/>
                  </a:solidFill>
                  <a:latin typeface="SVN-Gretoon" panose="02040603050506020204" pitchFamily="18" charset="0"/>
                </a:rPr>
                <a:t>TẬP</a:t>
              </a:r>
            </a:p>
          </p:txBody>
        </p:sp>
      </p:grpSp>
      <p:sp>
        <p:nvSpPr>
          <p:cNvPr id="23" name="Freeform 9">
            <a:extLst>
              <a:ext uri="{FF2B5EF4-FFF2-40B4-BE49-F238E27FC236}">
                <a16:creationId xmlns:a16="http://schemas.microsoft.com/office/drawing/2014/main" id="{100ABA33-BA3A-3E55-4180-B0D59EC969A5}"/>
              </a:ext>
            </a:extLst>
          </p:cNvPr>
          <p:cNvSpPr/>
          <p:nvPr/>
        </p:nvSpPr>
        <p:spPr>
          <a:xfrm>
            <a:off x="354975" y="203274"/>
            <a:ext cx="2911221" cy="4114800"/>
          </a:xfrm>
          <a:custGeom>
            <a:avLst/>
            <a:gdLst/>
            <a:ahLst/>
            <a:cxnLst/>
            <a:rect l="l" t="t" r="r" b="b"/>
            <a:pathLst>
              <a:path w="2911221" h="4114800">
                <a:moveTo>
                  <a:pt x="0" y="0"/>
                </a:moveTo>
                <a:lnTo>
                  <a:pt x="2911221" y="0"/>
                </a:lnTo>
                <a:lnTo>
                  <a:pt x="2911221"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4" name="Freeform 10">
            <a:extLst>
              <a:ext uri="{FF2B5EF4-FFF2-40B4-BE49-F238E27FC236}">
                <a16:creationId xmlns:a16="http://schemas.microsoft.com/office/drawing/2014/main" id="{582B0E08-AA11-7AB7-1100-1C6C9517CC41}"/>
              </a:ext>
            </a:extLst>
          </p:cNvPr>
          <p:cNvSpPr/>
          <p:nvPr/>
        </p:nvSpPr>
        <p:spPr>
          <a:xfrm flipH="1">
            <a:off x="6347500" y="3721450"/>
            <a:ext cx="4224944" cy="4767214"/>
          </a:xfrm>
          <a:custGeom>
            <a:avLst/>
            <a:gdLst/>
            <a:ahLst/>
            <a:cxnLst/>
            <a:rect l="l" t="t" r="r" b="b"/>
            <a:pathLst>
              <a:path w="5137371" h="5796751">
                <a:moveTo>
                  <a:pt x="0" y="0"/>
                </a:moveTo>
                <a:lnTo>
                  <a:pt x="5137371" y="0"/>
                </a:lnTo>
                <a:lnTo>
                  <a:pt x="5137371" y="5796752"/>
                </a:lnTo>
                <a:lnTo>
                  <a:pt x="0" y="579675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5" name="Freeform 12">
            <a:extLst>
              <a:ext uri="{FF2B5EF4-FFF2-40B4-BE49-F238E27FC236}">
                <a16:creationId xmlns:a16="http://schemas.microsoft.com/office/drawing/2014/main" id="{CF4C114E-3523-1265-3092-A8DE19DE8D41}"/>
              </a:ext>
            </a:extLst>
          </p:cNvPr>
          <p:cNvSpPr/>
          <p:nvPr/>
        </p:nvSpPr>
        <p:spPr>
          <a:xfrm flipH="1">
            <a:off x="10166473" y="5500045"/>
            <a:ext cx="2442991" cy="2938937"/>
          </a:xfrm>
          <a:custGeom>
            <a:avLst/>
            <a:gdLst/>
            <a:ahLst/>
            <a:cxnLst/>
            <a:rect l="l" t="t" r="r" b="b"/>
            <a:pathLst>
              <a:path w="2970584" h="3573635">
                <a:moveTo>
                  <a:pt x="0" y="0"/>
                </a:moveTo>
                <a:lnTo>
                  <a:pt x="2970584" y="0"/>
                </a:lnTo>
                <a:lnTo>
                  <a:pt x="2970584" y="3573635"/>
                </a:lnTo>
                <a:lnTo>
                  <a:pt x="0" y="357363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6" name="Freeform 13">
            <a:extLst>
              <a:ext uri="{FF2B5EF4-FFF2-40B4-BE49-F238E27FC236}">
                <a16:creationId xmlns:a16="http://schemas.microsoft.com/office/drawing/2014/main" id="{E52F8ECB-CDBB-60A6-B461-5E9751BB42D4}"/>
              </a:ext>
            </a:extLst>
          </p:cNvPr>
          <p:cNvSpPr/>
          <p:nvPr/>
        </p:nvSpPr>
        <p:spPr>
          <a:xfrm rot="318566" flipH="1">
            <a:off x="5372401" y="6238934"/>
            <a:ext cx="2203684" cy="2038407"/>
          </a:xfrm>
          <a:custGeom>
            <a:avLst/>
            <a:gdLst/>
            <a:ahLst/>
            <a:cxnLst/>
            <a:rect l="l" t="t" r="r" b="b"/>
            <a:pathLst>
              <a:path w="3250829" h="3007017">
                <a:moveTo>
                  <a:pt x="0" y="0"/>
                </a:moveTo>
                <a:lnTo>
                  <a:pt x="3250829" y="0"/>
                </a:lnTo>
                <a:lnTo>
                  <a:pt x="3250829" y="3007017"/>
                </a:lnTo>
                <a:lnTo>
                  <a:pt x="0" y="300701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Tree>
    <p:extLst>
      <p:ext uri="{BB962C8B-B14F-4D97-AF65-F5344CB8AC3E}">
        <p14:creationId xmlns:p14="http://schemas.microsoft.com/office/powerpoint/2010/main" val="46574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EBDD"/>
        </a:solidFill>
        <a:effectLst/>
      </p:bgPr>
    </p:bg>
    <p:spTree>
      <p:nvGrpSpPr>
        <p:cNvPr id="1" name=""/>
        <p:cNvGrpSpPr/>
        <p:nvPr/>
      </p:nvGrpSpPr>
      <p:grpSpPr>
        <a:xfrm>
          <a:off x="0" y="0"/>
          <a:ext cx="0" cy="0"/>
          <a:chOff x="0" y="0"/>
          <a:chExt cx="0" cy="0"/>
        </a:xfrm>
      </p:grpSpPr>
      <p:sp>
        <p:nvSpPr>
          <p:cNvPr id="6" name="Freeform 6"/>
          <p:cNvSpPr/>
          <p:nvPr/>
        </p:nvSpPr>
        <p:spPr>
          <a:xfrm rot="-5400000">
            <a:off x="16137837" y="-867287"/>
            <a:ext cx="2952999" cy="3791973"/>
          </a:xfrm>
          <a:custGeom>
            <a:avLst/>
            <a:gdLst/>
            <a:ahLst/>
            <a:cxnLst/>
            <a:rect l="l" t="t" r="r" b="b"/>
            <a:pathLst>
              <a:path w="2952999" h="3791973">
                <a:moveTo>
                  <a:pt x="0" y="0"/>
                </a:moveTo>
                <a:lnTo>
                  <a:pt x="2952999" y="0"/>
                </a:lnTo>
                <a:lnTo>
                  <a:pt x="2952999" y="3791974"/>
                </a:lnTo>
                <a:lnTo>
                  <a:pt x="0" y="37919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6905404">
            <a:off x="1207292" y="4757805"/>
            <a:ext cx="4630754" cy="9440111"/>
          </a:xfrm>
          <a:custGeom>
            <a:avLst/>
            <a:gdLst/>
            <a:ahLst/>
            <a:cxnLst/>
            <a:rect l="l" t="t" r="r" b="b"/>
            <a:pathLst>
              <a:path w="4630754" h="9440111">
                <a:moveTo>
                  <a:pt x="0" y="0"/>
                </a:moveTo>
                <a:lnTo>
                  <a:pt x="4630754" y="0"/>
                </a:lnTo>
                <a:lnTo>
                  <a:pt x="4630754" y="9440110"/>
                </a:lnTo>
                <a:lnTo>
                  <a:pt x="0" y="9440110"/>
                </a:lnTo>
                <a:lnTo>
                  <a:pt x="0" y="0"/>
                </a:lnTo>
                <a:close/>
              </a:path>
            </a:pathLst>
          </a:custGeom>
          <a:blipFill>
            <a:blip r:embed="rId5">
              <a:extLst>
                <a:ext uri="{96DAC541-7B7A-43D3-8B79-37D633B846F1}">
                  <asvg:svgBlip xmlns:asvg="http://schemas.microsoft.com/office/drawing/2016/SVG/main" r:embed="rId6"/>
                </a:ext>
              </a:extLst>
            </a:blip>
            <a:stretch>
              <a:fillRect t="-8556" r="-67574" b="-581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rot="4242741">
            <a:off x="14717234" y="6049337"/>
            <a:ext cx="3228403" cy="6484868"/>
          </a:xfrm>
          <a:custGeom>
            <a:avLst/>
            <a:gdLst/>
            <a:ahLst/>
            <a:cxnLst/>
            <a:rect l="l" t="t" r="r" b="b"/>
            <a:pathLst>
              <a:path w="3228403" h="6484868">
                <a:moveTo>
                  <a:pt x="0" y="0"/>
                </a:moveTo>
                <a:lnTo>
                  <a:pt x="3228403" y="0"/>
                </a:lnTo>
                <a:lnTo>
                  <a:pt x="3228403" y="6484867"/>
                </a:lnTo>
                <a:lnTo>
                  <a:pt x="0" y="6484867"/>
                </a:lnTo>
                <a:lnTo>
                  <a:pt x="0" y="0"/>
                </a:lnTo>
                <a:close/>
              </a:path>
            </a:pathLst>
          </a:custGeom>
          <a:blipFill>
            <a:blip r:embed="rId7">
              <a:extLst>
                <a:ext uri="{96DAC541-7B7A-43D3-8B79-37D633B846F1}">
                  <asvg:svgBlip xmlns:asvg="http://schemas.microsoft.com/office/drawing/2016/SVG/main" r:embed="rId8"/>
                </a:ext>
              </a:extLst>
            </a:blip>
            <a:stretch>
              <a:fillRect t="-49681" r="-140365" b="-1680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rot="4769017">
            <a:off x="9670769" y="7429040"/>
            <a:ext cx="1899330" cy="5215820"/>
          </a:xfrm>
          <a:custGeom>
            <a:avLst/>
            <a:gdLst/>
            <a:ahLst/>
            <a:cxnLst/>
            <a:rect l="l" t="t" r="r" b="b"/>
            <a:pathLst>
              <a:path w="1899330" h="5215820">
                <a:moveTo>
                  <a:pt x="0" y="0"/>
                </a:moveTo>
                <a:lnTo>
                  <a:pt x="1899330" y="0"/>
                </a:lnTo>
                <a:lnTo>
                  <a:pt x="1899330" y="5215820"/>
                </a:lnTo>
                <a:lnTo>
                  <a:pt x="0" y="5215820"/>
                </a:lnTo>
                <a:lnTo>
                  <a:pt x="0" y="0"/>
                </a:lnTo>
                <a:close/>
              </a:path>
            </a:pathLst>
          </a:custGeom>
          <a:blipFill>
            <a:blip r:embed="rId9">
              <a:extLst>
                <a:ext uri="{96DAC541-7B7A-43D3-8B79-37D633B846F1}">
                  <asvg:svgBlip xmlns:asvg="http://schemas.microsoft.com/office/drawing/2016/SVG/main" r:embed="rId10"/>
                </a:ext>
              </a:extLst>
            </a:blip>
            <a:stretch>
              <a:fillRect l="-23482" t="-18137" r="-150939" b="-1378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7"/>
          <p:cNvSpPr/>
          <p:nvPr/>
        </p:nvSpPr>
        <p:spPr>
          <a:xfrm rot="6097014">
            <a:off x="13960263" y="9047685"/>
            <a:ext cx="1158778" cy="898053"/>
          </a:xfrm>
          <a:custGeom>
            <a:avLst/>
            <a:gdLst/>
            <a:ahLst/>
            <a:cxnLst/>
            <a:rect l="l" t="t" r="r" b="b"/>
            <a:pathLst>
              <a:path w="1158778" h="898053">
                <a:moveTo>
                  <a:pt x="0" y="0"/>
                </a:moveTo>
                <a:lnTo>
                  <a:pt x="1158778" y="0"/>
                </a:lnTo>
                <a:lnTo>
                  <a:pt x="1158778" y="898053"/>
                </a:lnTo>
                <a:lnTo>
                  <a:pt x="0" y="8980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rot="1861520">
            <a:off x="5521464" y="3512942"/>
            <a:ext cx="1755936" cy="1582538"/>
          </a:xfrm>
          <a:custGeom>
            <a:avLst/>
            <a:gdLst/>
            <a:ahLst/>
            <a:cxnLst/>
            <a:rect l="l" t="t" r="r" b="b"/>
            <a:pathLst>
              <a:path w="1755936" h="1582538">
                <a:moveTo>
                  <a:pt x="0" y="0"/>
                </a:moveTo>
                <a:lnTo>
                  <a:pt x="1755936" y="0"/>
                </a:lnTo>
                <a:lnTo>
                  <a:pt x="1755936" y="1582537"/>
                </a:lnTo>
                <a:lnTo>
                  <a:pt x="0" y="158253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29"/>
          <p:cNvSpPr/>
          <p:nvPr/>
        </p:nvSpPr>
        <p:spPr>
          <a:xfrm>
            <a:off x="15096150" y="8838772"/>
            <a:ext cx="2298786" cy="839057"/>
          </a:xfrm>
          <a:custGeom>
            <a:avLst/>
            <a:gdLst/>
            <a:ahLst/>
            <a:cxnLst/>
            <a:rect l="l" t="t" r="r" b="b"/>
            <a:pathLst>
              <a:path w="2298786" h="839057">
                <a:moveTo>
                  <a:pt x="0" y="0"/>
                </a:moveTo>
                <a:lnTo>
                  <a:pt x="2298786" y="0"/>
                </a:lnTo>
                <a:lnTo>
                  <a:pt x="2298786" y="839056"/>
                </a:lnTo>
                <a:lnTo>
                  <a:pt x="0" y="83905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6" name="Group 45">
            <a:extLst>
              <a:ext uri="{FF2B5EF4-FFF2-40B4-BE49-F238E27FC236}">
                <a16:creationId xmlns:a16="http://schemas.microsoft.com/office/drawing/2014/main" id="{7720B800-6092-E39D-EAFD-B9F13B947E52}"/>
              </a:ext>
            </a:extLst>
          </p:cNvPr>
          <p:cNvGrpSpPr/>
          <p:nvPr/>
        </p:nvGrpSpPr>
        <p:grpSpPr>
          <a:xfrm>
            <a:off x="7559635" y="2017332"/>
            <a:ext cx="9105175" cy="6609918"/>
            <a:chOff x="7559635" y="2017332"/>
            <a:chExt cx="9105175" cy="6609918"/>
          </a:xfrm>
        </p:grpSpPr>
        <p:grpSp>
          <p:nvGrpSpPr>
            <p:cNvPr id="19" name="Group 19"/>
            <p:cNvGrpSpPr/>
            <p:nvPr/>
          </p:nvGrpSpPr>
          <p:grpSpPr>
            <a:xfrm>
              <a:off x="7559635" y="2017332"/>
              <a:ext cx="9105175" cy="6609918"/>
              <a:chOff x="-1451" y="-85725"/>
              <a:chExt cx="814251" cy="1176436"/>
            </a:xfrm>
          </p:grpSpPr>
          <p:sp>
            <p:nvSpPr>
              <p:cNvPr id="20" name="Freeform 20"/>
              <p:cNvSpPr/>
              <p:nvPr/>
            </p:nvSpPr>
            <p:spPr>
              <a:xfrm>
                <a:off x="-1451" y="42433"/>
                <a:ext cx="812800" cy="1048278"/>
              </a:xfrm>
              <a:custGeom>
                <a:avLst/>
                <a:gdLst/>
                <a:ahLst/>
                <a:cxnLst/>
                <a:rect l="l" t="t" r="r" b="b"/>
                <a:pathLst>
                  <a:path w="812800" h="812800">
                    <a:moveTo>
                      <a:pt x="135237" y="0"/>
                    </a:moveTo>
                    <a:lnTo>
                      <a:pt x="677563" y="0"/>
                    </a:lnTo>
                    <a:cubicBezTo>
                      <a:pt x="713430" y="0"/>
                      <a:pt x="747828" y="14248"/>
                      <a:pt x="773190" y="39610"/>
                    </a:cubicBezTo>
                    <a:cubicBezTo>
                      <a:pt x="798552" y="64972"/>
                      <a:pt x="812800" y="99370"/>
                      <a:pt x="812800" y="135237"/>
                    </a:cubicBezTo>
                    <a:lnTo>
                      <a:pt x="812800" y="677563"/>
                    </a:lnTo>
                    <a:cubicBezTo>
                      <a:pt x="812800" y="713430"/>
                      <a:pt x="798552" y="747828"/>
                      <a:pt x="773190" y="773190"/>
                    </a:cubicBezTo>
                    <a:cubicBezTo>
                      <a:pt x="747828" y="798552"/>
                      <a:pt x="713430" y="812800"/>
                      <a:pt x="677563" y="812800"/>
                    </a:cubicBezTo>
                    <a:lnTo>
                      <a:pt x="135237" y="812800"/>
                    </a:lnTo>
                    <a:cubicBezTo>
                      <a:pt x="99370" y="812800"/>
                      <a:pt x="64972" y="798552"/>
                      <a:pt x="39610" y="773190"/>
                    </a:cubicBezTo>
                    <a:cubicBezTo>
                      <a:pt x="14248" y="747828"/>
                      <a:pt x="0" y="713430"/>
                      <a:pt x="0" y="677563"/>
                    </a:cubicBezTo>
                    <a:lnTo>
                      <a:pt x="0" y="135237"/>
                    </a:lnTo>
                    <a:cubicBezTo>
                      <a:pt x="0" y="99370"/>
                      <a:pt x="14248" y="64972"/>
                      <a:pt x="39610" y="39610"/>
                    </a:cubicBezTo>
                    <a:cubicBezTo>
                      <a:pt x="64972" y="14248"/>
                      <a:pt x="99370" y="0"/>
                      <a:pt x="135237" y="0"/>
                    </a:cubicBezTo>
                    <a:close/>
                  </a:path>
                </a:pathLst>
              </a:custGeom>
              <a:solidFill>
                <a:srgbClr val="FFFFFF"/>
              </a:solidFill>
              <a:ln w="38100" cap="rnd">
                <a:solidFill>
                  <a:srgbClr val="9E4632"/>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1"/>
              <p:cNvSpPr txBox="1"/>
              <p:nvPr/>
            </p:nvSpPr>
            <p:spPr>
              <a:xfrm>
                <a:off x="0" y="-85725"/>
                <a:ext cx="812800" cy="898525"/>
              </a:xfrm>
              <a:prstGeom prst="rect">
                <a:avLst/>
              </a:prstGeom>
            </p:spPr>
            <p:txBody>
              <a:bodyPr lIns="50800" tIns="50800" rIns="50800" bIns="50800" rtlCol="0" anchor="ctr"/>
              <a:lstStyle/>
              <a:p>
                <a:pPr marL="0" marR="0" lvl="0" indent="0" algn="ctr" defTabSz="914400" rtl="0" eaLnBrk="1" fontAlgn="auto" latinLnBrk="0" hangingPunct="1">
                  <a:lnSpc>
                    <a:spcPts val="271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5" name="Rectangle 44">
              <a:extLst>
                <a:ext uri="{FF2B5EF4-FFF2-40B4-BE49-F238E27FC236}">
                  <a16:creationId xmlns:a16="http://schemas.microsoft.com/office/drawing/2014/main" id="{EFB668C5-D7F4-3612-5324-D63902EA1A77}"/>
                </a:ext>
              </a:extLst>
            </p:cNvPr>
            <p:cNvSpPr/>
            <p:nvPr/>
          </p:nvSpPr>
          <p:spPr>
            <a:xfrm>
              <a:off x="7882999" y="3149133"/>
              <a:ext cx="8173718" cy="5247590"/>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vi-VN" sz="6600" b="0" i="1" u="none" strike="noStrike" kern="1200" cap="none" spc="0" normalizeH="0" baseline="0" noProof="0">
                  <a:ln>
                    <a:noFill/>
                  </a:ln>
                  <a:solidFill>
                    <a:srgbClr val="C0504D"/>
                  </a:solidFill>
                  <a:effectLst/>
                  <a:uLnTx/>
                  <a:uFillTx/>
                  <a:latin typeface="iCiel Pony" panose="02000000000000000000" pitchFamily="2" charset="0"/>
                  <a:ea typeface="+mn-ea"/>
                  <a:cs typeface="Arial" panose="020B0604020202020204" pitchFamily="34" charset="0"/>
                </a:rPr>
                <a:t>Đề bài: Viết đoạn văn thể hiện tình cảm, cảm xúc của em về một bài</a:t>
              </a:r>
            </a:p>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vi-VN" sz="6600" b="0" i="1" u="none" strike="noStrike" kern="1200" cap="none" spc="0" normalizeH="0" baseline="0" noProof="0">
                  <a:ln>
                    <a:noFill/>
                  </a:ln>
                  <a:solidFill>
                    <a:srgbClr val="C0504D"/>
                  </a:solidFill>
                  <a:effectLst/>
                  <a:uLnTx/>
                  <a:uFillTx/>
                  <a:latin typeface="iCiel Pony" panose="02000000000000000000" pitchFamily="2" charset="0"/>
                  <a:ea typeface="+mn-ea"/>
                  <a:cs typeface="Arial" panose="020B0604020202020204" pitchFamily="34" charset="0"/>
                </a:rPr>
                <a:t>thơ mà em thích.</a:t>
              </a:r>
              <a:endParaRPr kumimoji="0" lang="vi-VN" sz="6600" b="0" i="1" u="none" strike="noStrike" kern="1200" cap="none" spc="0" normalizeH="0" baseline="0" noProof="0" dirty="0">
                <a:ln>
                  <a:noFill/>
                </a:ln>
                <a:solidFill>
                  <a:srgbClr val="C0504D"/>
                </a:solidFill>
                <a:effectLst/>
                <a:uLnTx/>
                <a:uFillTx/>
                <a:latin typeface="iCiel Pony" panose="02000000000000000000" pitchFamily="2" charset="0"/>
                <a:ea typeface="+mn-ea"/>
                <a:cs typeface="Arial" panose="020B0604020202020204" pitchFamily="34" charset="0"/>
              </a:endParaRPr>
            </a:p>
          </p:txBody>
        </p:sp>
      </p:grpSp>
      <p:sp>
        <p:nvSpPr>
          <p:cNvPr id="3" name="Freeform 15">
            <a:extLst>
              <a:ext uri="{FF2B5EF4-FFF2-40B4-BE49-F238E27FC236}">
                <a16:creationId xmlns:a16="http://schemas.microsoft.com/office/drawing/2014/main" id="{F34D50D7-6656-A809-AEFA-F064CAC6EC6A}"/>
              </a:ext>
            </a:extLst>
          </p:cNvPr>
          <p:cNvSpPr/>
          <p:nvPr/>
        </p:nvSpPr>
        <p:spPr>
          <a:xfrm>
            <a:off x="4560153" y="299003"/>
            <a:ext cx="1903664" cy="2469376"/>
          </a:xfrm>
          <a:custGeom>
            <a:avLst/>
            <a:gdLst/>
            <a:ahLst/>
            <a:cxnLst/>
            <a:rect l="l" t="t" r="r" b="b"/>
            <a:pathLst>
              <a:path w="1586068" h="2057400">
                <a:moveTo>
                  <a:pt x="0" y="0"/>
                </a:moveTo>
                <a:lnTo>
                  <a:pt x="1586068" y="0"/>
                </a:lnTo>
                <a:lnTo>
                  <a:pt x="1586068" y="2057400"/>
                </a:lnTo>
                <a:lnTo>
                  <a:pt x="0" y="20574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22">
            <a:extLst>
              <a:ext uri="{FF2B5EF4-FFF2-40B4-BE49-F238E27FC236}">
                <a16:creationId xmlns:a16="http://schemas.microsoft.com/office/drawing/2014/main" id="{61AF5A09-E0E6-8122-093C-E0CFDEA92D2C}"/>
              </a:ext>
            </a:extLst>
          </p:cNvPr>
          <p:cNvSpPr/>
          <p:nvPr/>
        </p:nvSpPr>
        <p:spPr>
          <a:xfrm>
            <a:off x="0" y="299003"/>
            <a:ext cx="3881856" cy="2261180"/>
          </a:xfrm>
          <a:custGeom>
            <a:avLst/>
            <a:gdLst/>
            <a:ahLst/>
            <a:cxnLst/>
            <a:rect l="l" t="t" r="r" b="b"/>
            <a:pathLst>
              <a:path w="1293901" h="753697">
                <a:moveTo>
                  <a:pt x="0" y="0"/>
                </a:moveTo>
                <a:lnTo>
                  <a:pt x="1293901" y="0"/>
                </a:lnTo>
                <a:lnTo>
                  <a:pt x="1293901" y="753698"/>
                </a:lnTo>
                <a:lnTo>
                  <a:pt x="0" y="753698"/>
                </a:lnTo>
                <a:lnTo>
                  <a:pt x="0" y="0"/>
                </a:lnTo>
                <a:close/>
              </a:path>
            </a:pathLst>
          </a:custGeom>
          <a:blipFill>
            <a:blip r:embed="rId1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19">
            <a:extLst>
              <a:ext uri="{FF2B5EF4-FFF2-40B4-BE49-F238E27FC236}">
                <a16:creationId xmlns:a16="http://schemas.microsoft.com/office/drawing/2014/main" id="{468A868A-BE13-0AF3-8F0F-525BB41A84E0}"/>
              </a:ext>
            </a:extLst>
          </p:cNvPr>
          <p:cNvSpPr/>
          <p:nvPr/>
        </p:nvSpPr>
        <p:spPr>
          <a:xfrm>
            <a:off x="3439149" y="5226604"/>
            <a:ext cx="3881856" cy="4242464"/>
          </a:xfrm>
          <a:custGeom>
            <a:avLst/>
            <a:gdLst/>
            <a:ahLst/>
            <a:cxnLst/>
            <a:rect l="l" t="t" r="r" b="b"/>
            <a:pathLst>
              <a:path w="1748849" h="1911310">
                <a:moveTo>
                  <a:pt x="0" y="0"/>
                </a:moveTo>
                <a:lnTo>
                  <a:pt x="1748849" y="0"/>
                </a:lnTo>
                <a:lnTo>
                  <a:pt x="1748849" y="1911310"/>
                </a:lnTo>
                <a:lnTo>
                  <a:pt x="0" y="1911310"/>
                </a:lnTo>
                <a:lnTo>
                  <a:pt x="0" y="0"/>
                </a:lnTo>
                <a:close/>
              </a:path>
            </a:pathLst>
          </a:custGeom>
          <a:blipFill>
            <a:blip r:embed="rId2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32">
            <a:extLst>
              <a:ext uri="{FF2B5EF4-FFF2-40B4-BE49-F238E27FC236}">
                <a16:creationId xmlns:a16="http://schemas.microsoft.com/office/drawing/2014/main" id="{7CAA3B84-0906-B0CF-E281-A0E7E691E6C6}"/>
              </a:ext>
            </a:extLst>
          </p:cNvPr>
          <p:cNvSpPr/>
          <p:nvPr/>
        </p:nvSpPr>
        <p:spPr>
          <a:xfrm>
            <a:off x="161630" y="6340208"/>
            <a:ext cx="3303189" cy="3245384"/>
          </a:xfrm>
          <a:custGeom>
            <a:avLst/>
            <a:gdLst/>
            <a:ahLst/>
            <a:cxnLst/>
            <a:rect l="l" t="t" r="r" b="b"/>
            <a:pathLst>
              <a:path w="1378864" h="1354734">
                <a:moveTo>
                  <a:pt x="0" y="0"/>
                </a:moveTo>
                <a:lnTo>
                  <a:pt x="1378864" y="0"/>
                </a:lnTo>
                <a:lnTo>
                  <a:pt x="1378864" y="1354734"/>
                </a:lnTo>
                <a:lnTo>
                  <a:pt x="0" y="1354734"/>
                </a:lnTo>
                <a:lnTo>
                  <a:pt x="0" y="0"/>
                </a:lnTo>
                <a:close/>
              </a:path>
            </a:pathLst>
          </a:custGeom>
          <a:blipFill>
            <a:blip r:embed="rId2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27500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80">
                                          <p:stCondLst>
                                            <p:cond delay="0"/>
                                          </p:stCondLst>
                                        </p:cTn>
                                        <p:tgtEl>
                                          <p:spTgt spid="46"/>
                                        </p:tgtEl>
                                      </p:cBhvr>
                                    </p:animEffect>
                                    <p:anim calcmode="lin" valueType="num">
                                      <p:cBhvr>
                                        <p:cTn id="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3" dur="26">
                                          <p:stCondLst>
                                            <p:cond delay="650"/>
                                          </p:stCondLst>
                                        </p:cTn>
                                        <p:tgtEl>
                                          <p:spTgt spid="46"/>
                                        </p:tgtEl>
                                      </p:cBhvr>
                                      <p:to x="100000" y="60000"/>
                                    </p:animScale>
                                    <p:animScale>
                                      <p:cBhvr>
                                        <p:cTn id="14" dur="166" decel="50000">
                                          <p:stCondLst>
                                            <p:cond delay="676"/>
                                          </p:stCondLst>
                                        </p:cTn>
                                        <p:tgtEl>
                                          <p:spTgt spid="46"/>
                                        </p:tgtEl>
                                      </p:cBhvr>
                                      <p:to x="100000" y="100000"/>
                                    </p:animScale>
                                    <p:animScale>
                                      <p:cBhvr>
                                        <p:cTn id="15" dur="26">
                                          <p:stCondLst>
                                            <p:cond delay="1312"/>
                                          </p:stCondLst>
                                        </p:cTn>
                                        <p:tgtEl>
                                          <p:spTgt spid="46"/>
                                        </p:tgtEl>
                                      </p:cBhvr>
                                      <p:to x="100000" y="80000"/>
                                    </p:animScale>
                                    <p:animScale>
                                      <p:cBhvr>
                                        <p:cTn id="16" dur="166" decel="50000">
                                          <p:stCondLst>
                                            <p:cond delay="1338"/>
                                          </p:stCondLst>
                                        </p:cTn>
                                        <p:tgtEl>
                                          <p:spTgt spid="46"/>
                                        </p:tgtEl>
                                      </p:cBhvr>
                                      <p:to x="100000" y="100000"/>
                                    </p:animScale>
                                    <p:animScale>
                                      <p:cBhvr>
                                        <p:cTn id="17" dur="26">
                                          <p:stCondLst>
                                            <p:cond delay="1642"/>
                                          </p:stCondLst>
                                        </p:cTn>
                                        <p:tgtEl>
                                          <p:spTgt spid="46"/>
                                        </p:tgtEl>
                                      </p:cBhvr>
                                      <p:to x="100000" y="90000"/>
                                    </p:animScale>
                                    <p:animScale>
                                      <p:cBhvr>
                                        <p:cTn id="18" dur="166" decel="50000">
                                          <p:stCondLst>
                                            <p:cond delay="1668"/>
                                          </p:stCondLst>
                                        </p:cTn>
                                        <p:tgtEl>
                                          <p:spTgt spid="46"/>
                                        </p:tgtEl>
                                      </p:cBhvr>
                                      <p:to x="100000" y="100000"/>
                                    </p:animScale>
                                    <p:animScale>
                                      <p:cBhvr>
                                        <p:cTn id="19" dur="26">
                                          <p:stCondLst>
                                            <p:cond delay="1808"/>
                                          </p:stCondLst>
                                        </p:cTn>
                                        <p:tgtEl>
                                          <p:spTgt spid="46"/>
                                        </p:tgtEl>
                                      </p:cBhvr>
                                      <p:to x="100000" y="95000"/>
                                    </p:animScale>
                                    <p:animScale>
                                      <p:cBhvr>
                                        <p:cTn id="20" dur="166" decel="50000">
                                          <p:stCondLst>
                                            <p:cond delay="1834"/>
                                          </p:stCondLst>
                                        </p:cTn>
                                        <p:tgtEl>
                                          <p:spTgt spid="4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21" fill="hold">
                            <p:stCondLst>
                              <p:cond delay="2000"/>
                            </p:stCondLst>
                            <p:childTnLst>
                              <p:par>
                                <p:cTn id="22" presetID="32" presetClass="emph" presetSubtype="0" fill="hold" nodeType="afterEffect">
                                  <p:stCondLst>
                                    <p:cond delay="0"/>
                                  </p:stCondLst>
                                  <p:childTnLst>
                                    <p:animRot by="120000">
                                      <p:cBhvr>
                                        <p:cTn id="23" dur="100" fill="hold">
                                          <p:stCondLst>
                                            <p:cond delay="0"/>
                                          </p:stCondLst>
                                        </p:cTn>
                                        <p:tgtEl>
                                          <p:spTgt spid="46"/>
                                        </p:tgtEl>
                                        <p:attrNameLst>
                                          <p:attrName>r</p:attrName>
                                        </p:attrNameLst>
                                      </p:cBhvr>
                                    </p:animRot>
                                    <p:animRot by="-240000">
                                      <p:cBhvr>
                                        <p:cTn id="24" dur="200" fill="hold">
                                          <p:stCondLst>
                                            <p:cond delay="200"/>
                                          </p:stCondLst>
                                        </p:cTn>
                                        <p:tgtEl>
                                          <p:spTgt spid="46"/>
                                        </p:tgtEl>
                                        <p:attrNameLst>
                                          <p:attrName>r</p:attrName>
                                        </p:attrNameLst>
                                      </p:cBhvr>
                                    </p:animRot>
                                    <p:animRot by="240000">
                                      <p:cBhvr>
                                        <p:cTn id="25" dur="200" fill="hold">
                                          <p:stCondLst>
                                            <p:cond delay="400"/>
                                          </p:stCondLst>
                                        </p:cTn>
                                        <p:tgtEl>
                                          <p:spTgt spid="46"/>
                                        </p:tgtEl>
                                        <p:attrNameLst>
                                          <p:attrName>r</p:attrName>
                                        </p:attrNameLst>
                                      </p:cBhvr>
                                    </p:animRot>
                                    <p:animRot by="-240000">
                                      <p:cBhvr>
                                        <p:cTn id="26" dur="200" fill="hold">
                                          <p:stCondLst>
                                            <p:cond delay="600"/>
                                          </p:stCondLst>
                                        </p:cTn>
                                        <p:tgtEl>
                                          <p:spTgt spid="46"/>
                                        </p:tgtEl>
                                        <p:attrNameLst>
                                          <p:attrName>r</p:attrName>
                                        </p:attrNameLst>
                                      </p:cBhvr>
                                    </p:animRot>
                                    <p:animRot by="120000">
                                      <p:cBhvr>
                                        <p:cTn id="27" dur="200" fill="hold">
                                          <p:stCondLst>
                                            <p:cond delay="800"/>
                                          </p:stCondLst>
                                        </p:cTn>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EBDD"/>
        </a:solidFill>
        <a:effectLst/>
      </p:bgPr>
    </p:bg>
    <p:spTree>
      <p:nvGrpSpPr>
        <p:cNvPr id="1" name=""/>
        <p:cNvGrpSpPr/>
        <p:nvPr/>
      </p:nvGrpSpPr>
      <p:grpSpPr>
        <a:xfrm>
          <a:off x="0" y="0"/>
          <a:ext cx="0" cy="0"/>
          <a:chOff x="0" y="0"/>
          <a:chExt cx="0" cy="0"/>
        </a:xfrm>
      </p:grpSpPr>
      <p:sp>
        <p:nvSpPr>
          <p:cNvPr id="29" name="Freeform 10">
            <a:extLst>
              <a:ext uri="{FF2B5EF4-FFF2-40B4-BE49-F238E27FC236}">
                <a16:creationId xmlns:a16="http://schemas.microsoft.com/office/drawing/2014/main" id="{572D10D9-0AA0-0033-6ACF-C19F24405381}"/>
              </a:ext>
            </a:extLst>
          </p:cNvPr>
          <p:cNvSpPr/>
          <p:nvPr/>
        </p:nvSpPr>
        <p:spPr>
          <a:xfrm rot="19117887">
            <a:off x="-1796071" y="1729049"/>
            <a:ext cx="3760115" cy="5231465"/>
          </a:xfrm>
          <a:custGeom>
            <a:avLst/>
            <a:gdLst/>
            <a:ahLst/>
            <a:cxnLst/>
            <a:rect l="l" t="t" r="r" b="b"/>
            <a:pathLst>
              <a:path w="3760115" h="5231465">
                <a:moveTo>
                  <a:pt x="0" y="0"/>
                </a:moveTo>
                <a:lnTo>
                  <a:pt x="3760115" y="0"/>
                </a:lnTo>
                <a:lnTo>
                  <a:pt x="3760115" y="5231465"/>
                </a:lnTo>
                <a:lnTo>
                  <a:pt x="0" y="52314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rot="-2964600">
            <a:off x="17243650" y="-841275"/>
            <a:ext cx="3770539" cy="5245967"/>
          </a:xfrm>
          <a:custGeom>
            <a:avLst/>
            <a:gdLst/>
            <a:ahLst/>
            <a:cxnLst/>
            <a:rect l="l" t="t" r="r" b="b"/>
            <a:pathLst>
              <a:path w="3770539" h="5245967">
                <a:moveTo>
                  <a:pt x="0" y="0"/>
                </a:moveTo>
                <a:lnTo>
                  <a:pt x="3770539" y="0"/>
                </a:lnTo>
                <a:lnTo>
                  <a:pt x="3770539" y="5245967"/>
                </a:lnTo>
                <a:lnTo>
                  <a:pt x="0" y="5245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Freeform 25"/>
          <p:cNvSpPr/>
          <p:nvPr/>
        </p:nvSpPr>
        <p:spPr>
          <a:xfrm rot="-6886043">
            <a:off x="15116484" y="-2939100"/>
            <a:ext cx="3396513" cy="4725584"/>
          </a:xfrm>
          <a:custGeom>
            <a:avLst/>
            <a:gdLst/>
            <a:ahLst/>
            <a:cxnLst/>
            <a:rect l="l" t="t" r="r" b="b"/>
            <a:pathLst>
              <a:path w="3396513" h="4725584">
                <a:moveTo>
                  <a:pt x="0" y="0"/>
                </a:moveTo>
                <a:lnTo>
                  <a:pt x="3396513" y="0"/>
                </a:lnTo>
                <a:lnTo>
                  <a:pt x="3396513" y="4725583"/>
                </a:lnTo>
                <a:lnTo>
                  <a:pt x="0" y="47255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0" name="Freeform 11">
            <a:extLst>
              <a:ext uri="{FF2B5EF4-FFF2-40B4-BE49-F238E27FC236}">
                <a16:creationId xmlns:a16="http://schemas.microsoft.com/office/drawing/2014/main" id="{18F7EE0C-EC21-1D0C-1835-4B164B8B6C91}"/>
              </a:ext>
            </a:extLst>
          </p:cNvPr>
          <p:cNvSpPr/>
          <p:nvPr/>
        </p:nvSpPr>
        <p:spPr>
          <a:xfrm rot="17679204">
            <a:off x="-1324281" y="-901358"/>
            <a:ext cx="2933318" cy="4081138"/>
          </a:xfrm>
          <a:custGeom>
            <a:avLst/>
            <a:gdLst/>
            <a:ahLst/>
            <a:cxnLst/>
            <a:rect l="l" t="t" r="r" b="b"/>
            <a:pathLst>
              <a:path w="2933318" h="4081138">
                <a:moveTo>
                  <a:pt x="0" y="0"/>
                </a:moveTo>
                <a:lnTo>
                  <a:pt x="2933318" y="0"/>
                </a:lnTo>
                <a:lnTo>
                  <a:pt x="2933318" y="4081137"/>
                </a:lnTo>
                <a:lnTo>
                  <a:pt x="0" y="4081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 name="Rectangle: Rounded Corners 1">
            <a:extLst>
              <a:ext uri="{FF2B5EF4-FFF2-40B4-BE49-F238E27FC236}">
                <a16:creationId xmlns:a16="http://schemas.microsoft.com/office/drawing/2014/main" id="{2F635D35-9782-4D44-8A00-99B45DFE6616}"/>
              </a:ext>
            </a:extLst>
          </p:cNvPr>
          <p:cNvSpPr/>
          <p:nvPr/>
        </p:nvSpPr>
        <p:spPr>
          <a:xfrm>
            <a:off x="914400" y="800100"/>
            <a:ext cx="16687800" cy="8991600"/>
          </a:xfrm>
          <a:prstGeom prst="roundRect">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6"/>
          <p:cNvSpPr/>
          <p:nvPr/>
        </p:nvSpPr>
        <p:spPr>
          <a:xfrm rot="626444">
            <a:off x="15278863" y="-31193"/>
            <a:ext cx="2516997" cy="2340807"/>
          </a:xfrm>
          <a:custGeom>
            <a:avLst/>
            <a:gdLst/>
            <a:ahLst/>
            <a:cxnLst/>
            <a:rect l="l" t="t" r="r" b="b"/>
            <a:pathLst>
              <a:path w="2516997" h="2340807">
                <a:moveTo>
                  <a:pt x="0" y="0"/>
                </a:moveTo>
                <a:lnTo>
                  <a:pt x="2516997" y="0"/>
                </a:lnTo>
                <a:lnTo>
                  <a:pt x="2516997" y="2340807"/>
                </a:lnTo>
                <a:lnTo>
                  <a:pt x="0" y="23408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6" name="Picture 5">
            <a:extLst>
              <a:ext uri="{FF2B5EF4-FFF2-40B4-BE49-F238E27FC236}">
                <a16:creationId xmlns:a16="http://schemas.microsoft.com/office/drawing/2014/main" id="{85D9DAC5-F0C9-4DC1-B891-08EBDBF23747}"/>
              </a:ext>
            </a:extLst>
          </p:cNvPr>
          <p:cNvPicPr>
            <a:picLocks noChangeAspect="1"/>
          </p:cNvPicPr>
          <p:nvPr/>
        </p:nvPicPr>
        <p:blipFill rotWithShape="1">
          <a:blip r:embed="rId12">
            <a:extLst>
              <a:ext uri="{28A0092B-C50C-407E-A947-70E740481C1C}">
                <a14:useLocalDpi xmlns:a14="http://schemas.microsoft.com/office/drawing/2010/main" val="0"/>
              </a:ext>
            </a:extLst>
          </a:blip>
          <a:srcRect l="-1482" t="1" r="-910" b="33900"/>
          <a:stretch/>
        </p:blipFill>
        <p:spPr>
          <a:xfrm>
            <a:off x="2171384" y="996072"/>
            <a:ext cx="13221531" cy="8599656"/>
          </a:xfrm>
          <a:prstGeom prst="rect">
            <a:avLst/>
          </a:prstGeom>
        </p:spPr>
      </p:pic>
    </p:spTree>
    <p:extLst>
      <p:ext uri="{BB962C8B-B14F-4D97-AF65-F5344CB8AC3E}">
        <p14:creationId xmlns:p14="http://schemas.microsoft.com/office/powerpoint/2010/main" val="20330156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BDD"/>
        </a:solidFill>
        <a:effectLst/>
      </p:bgPr>
    </p:bg>
    <p:spTree>
      <p:nvGrpSpPr>
        <p:cNvPr id="1" name=""/>
        <p:cNvGrpSpPr/>
        <p:nvPr/>
      </p:nvGrpSpPr>
      <p:grpSpPr>
        <a:xfrm>
          <a:off x="0" y="0"/>
          <a:ext cx="0" cy="0"/>
          <a:chOff x="0" y="0"/>
          <a:chExt cx="0" cy="0"/>
        </a:xfrm>
      </p:grpSpPr>
      <p:sp>
        <p:nvSpPr>
          <p:cNvPr id="29" name="Freeform 10">
            <a:extLst>
              <a:ext uri="{FF2B5EF4-FFF2-40B4-BE49-F238E27FC236}">
                <a16:creationId xmlns:a16="http://schemas.microsoft.com/office/drawing/2014/main" id="{572D10D9-0AA0-0033-6ACF-C19F24405381}"/>
              </a:ext>
            </a:extLst>
          </p:cNvPr>
          <p:cNvSpPr/>
          <p:nvPr/>
        </p:nvSpPr>
        <p:spPr>
          <a:xfrm rot="19117887">
            <a:off x="-1796071" y="1729049"/>
            <a:ext cx="3760115" cy="5231465"/>
          </a:xfrm>
          <a:custGeom>
            <a:avLst/>
            <a:gdLst/>
            <a:ahLst/>
            <a:cxnLst/>
            <a:rect l="l" t="t" r="r" b="b"/>
            <a:pathLst>
              <a:path w="3760115" h="5231465">
                <a:moveTo>
                  <a:pt x="0" y="0"/>
                </a:moveTo>
                <a:lnTo>
                  <a:pt x="3760115" y="0"/>
                </a:lnTo>
                <a:lnTo>
                  <a:pt x="3760115" y="5231465"/>
                </a:lnTo>
                <a:lnTo>
                  <a:pt x="0" y="52314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964600">
            <a:off x="17243650" y="-841275"/>
            <a:ext cx="3770539" cy="5245967"/>
          </a:xfrm>
          <a:custGeom>
            <a:avLst/>
            <a:gdLst/>
            <a:ahLst/>
            <a:cxnLst/>
            <a:rect l="l" t="t" r="r" b="b"/>
            <a:pathLst>
              <a:path w="3770539" h="5245967">
                <a:moveTo>
                  <a:pt x="0" y="0"/>
                </a:moveTo>
                <a:lnTo>
                  <a:pt x="3770539" y="0"/>
                </a:lnTo>
                <a:lnTo>
                  <a:pt x="3770539" y="5245967"/>
                </a:lnTo>
                <a:lnTo>
                  <a:pt x="0" y="5245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rot="-6886043">
            <a:off x="15116484" y="-2939100"/>
            <a:ext cx="3396513" cy="4725584"/>
          </a:xfrm>
          <a:custGeom>
            <a:avLst/>
            <a:gdLst/>
            <a:ahLst/>
            <a:cxnLst/>
            <a:rect l="l" t="t" r="r" b="b"/>
            <a:pathLst>
              <a:path w="3396513" h="4725584">
                <a:moveTo>
                  <a:pt x="0" y="0"/>
                </a:moveTo>
                <a:lnTo>
                  <a:pt x="3396513" y="0"/>
                </a:lnTo>
                <a:lnTo>
                  <a:pt x="3396513" y="4725583"/>
                </a:lnTo>
                <a:lnTo>
                  <a:pt x="0" y="47255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1">
            <a:extLst>
              <a:ext uri="{FF2B5EF4-FFF2-40B4-BE49-F238E27FC236}">
                <a16:creationId xmlns:a16="http://schemas.microsoft.com/office/drawing/2014/main" id="{18F7EE0C-EC21-1D0C-1835-4B164B8B6C91}"/>
              </a:ext>
            </a:extLst>
          </p:cNvPr>
          <p:cNvSpPr/>
          <p:nvPr/>
        </p:nvSpPr>
        <p:spPr>
          <a:xfrm rot="17679204">
            <a:off x="-1324281" y="-901358"/>
            <a:ext cx="2933318" cy="4081138"/>
          </a:xfrm>
          <a:custGeom>
            <a:avLst/>
            <a:gdLst/>
            <a:ahLst/>
            <a:cxnLst/>
            <a:rect l="l" t="t" r="r" b="b"/>
            <a:pathLst>
              <a:path w="2933318" h="4081138">
                <a:moveTo>
                  <a:pt x="0" y="0"/>
                </a:moveTo>
                <a:lnTo>
                  <a:pt x="2933318" y="0"/>
                </a:lnTo>
                <a:lnTo>
                  <a:pt x="2933318" y="4081137"/>
                </a:lnTo>
                <a:lnTo>
                  <a:pt x="0" y="4081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2F635D35-9782-4D44-8A00-99B45DFE6616}"/>
              </a:ext>
            </a:extLst>
          </p:cNvPr>
          <p:cNvSpPr/>
          <p:nvPr/>
        </p:nvSpPr>
        <p:spPr>
          <a:xfrm>
            <a:off x="914400" y="800100"/>
            <a:ext cx="16687800" cy="8991600"/>
          </a:xfrm>
          <a:prstGeom prst="roundRect">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Freeform 26"/>
          <p:cNvSpPr/>
          <p:nvPr/>
        </p:nvSpPr>
        <p:spPr>
          <a:xfrm rot="626444">
            <a:off x="15585838" y="-408772"/>
            <a:ext cx="2516997" cy="2340807"/>
          </a:xfrm>
          <a:custGeom>
            <a:avLst/>
            <a:gdLst/>
            <a:ahLst/>
            <a:cxnLst/>
            <a:rect l="l" t="t" r="r" b="b"/>
            <a:pathLst>
              <a:path w="2516997" h="2340807">
                <a:moveTo>
                  <a:pt x="0" y="0"/>
                </a:moveTo>
                <a:lnTo>
                  <a:pt x="2516997" y="0"/>
                </a:lnTo>
                <a:lnTo>
                  <a:pt x="2516997" y="2340807"/>
                </a:lnTo>
                <a:lnTo>
                  <a:pt x="0" y="23408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2F63D424-E5FF-4727-BE12-F1544B846194}"/>
              </a:ext>
            </a:extLst>
          </p:cNvPr>
          <p:cNvSpPr txBox="1"/>
          <p:nvPr/>
        </p:nvSpPr>
        <p:spPr>
          <a:xfrm>
            <a:off x="1463874" y="1454754"/>
            <a:ext cx="15909726" cy="80945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a:ln>
                  <a:noFill/>
                </a:ln>
                <a:solidFill>
                  <a:srgbClr val="FF0000"/>
                </a:solidFill>
                <a:effectLst/>
                <a:uLnTx/>
                <a:uFillTx/>
                <a:latin typeface="Calibri"/>
                <a:ea typeface="+mn-ea"/>
                <a:cs typeface="+mn-cs"/>
              </a:rPr>
              <a:t>MẪU: </a:t>
            </a:r>
            <a:r>
              <a:rPr kumimoji="0" lang="en-US" sz="4000" b="0" i="0" u="none" strike="noStrike" kern="1200" cap="none" spc="0" normalizeH="0" baseline="0" noProof="0">
                <a:ln>
                  <a:noFill/>
                </a:ln>
                <a:solidFill>
                  <a:prstClr val="black"/>
                </a:solidFill>
                <a:effectLst/>
                <a:uLnTx/>
                <a:uFillTx/>
                <a:latin typeface="Calibri"/>
                <a:ea typeface="+mn-ea"/>
                <a:cs typeface="+mn-cs"/>
              </a:rPr>
              <a:t>	</a:t>
            </a:r>
            <a:r>
              <a:rPr kumimoji="0" lang="vi-VN" sz="4000" b="0" i="0" u="none" strike="noStrike" kern="1200" cap="none" spc="0" normalizeH="0" baseline="0" noProof="0">
                <a:ln>
                  <a:noFill/>
                </a:ln>
                <a:solidFill>
                  <a:prstClr val="black"/>
                </a:solidFill>
                <a:effectLst/>
                <a:uLnTx/>
                <a:uFillTx/>
                <a:latin typeface="Arial" panose="020B0604020202020204" pitchFamily="34" charset="0"/>
                <a:ea typeface="+mn-ea"/>
                <a:cs typeface="+mn-cs"/>
              </a:rPr>
              <a:t>Đọc bài thơ 'Con là...' của nhà thơ Y Phương, tâm hồn em như được chạm nhẹ bởi dòng cảm xúc chân thành và sâu lắng của người cha. Tác phẩm truyền đạt một cách chân thật, bắt nguồn từ trái tim ấm áp của người cha - một nhân vật trung ương trong văn bản. Hình ảnh con được mô tả qua những từ ngữ như 'to bằng trời', 'nhỏ bằng hạt vừng', 'sợi tóc' làm nổi bật tình cảm tuyệt vời này. Cảm xúc như 'Nỗi buồn', 'niềm vui', 'sợi dây hạnh phúc' được diễn đạt với sự phong phú, thể hiện đầy đủ các trạng thái cảm xúc của con người. Việc kết nối con với những cung bậc này từ phía người cha là biểu hiện rõ nét của tình yêu vô biên. Con không chỉ là nguồn sống, mà còn là nguồn ý nghĩa, hạnh phúc không ngừng cho cha. Bên cạnh sự hấp dẫn và độc đáo trong nội dung, yếu tố nghệ thuật cũng góp phần quan trọng, tạo nên sức mạnh cuốn hút cho tác phẩm....</a:t>
            </a:r>
            <a:endParaRPr kumimoji="0" lang="en-US" sz="4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88349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BDD"/>
        </a:solidFill>
        <a:effectLst/>
      </p:bgPr>
    </p:bg>
    <p:spTree>
      <p:nvGrpSpPr>
        <p:cNvPr id="1" name=""/>
        <p:cNvGrpSpPr/>
        <p:nvPr/>
      </p:nvGrpSpPr>
      <p:grpSpPr>
        <a:xfrm>
          <a:off x="0" y="0"/>
          <a:ext cx="0" cy="0"/>
          <a:chOff x="0" y="0"/>
          <a:chExt cx="0" cy="0"/>
        </a:xfrm>
      </p:grpSpPr>
      <p:sp>
        <p:nvSpPr>
          <p:cNvPr id="29" name="Freeform 10">
            <a:extLst>
              <a:ext uri="{FF2B5EF4-FFF2-40B4-BE49-F238E27FC236}">
                <a16:creationId xmlns:a16="http://schemas.microsoft.com/office/drawing/2014/main" id="{572D10D9-0AA0-0033-6ACF-C19F24405381}"/>
              </a:ext>
            </a:extLst>
          </p:cNvPr>
          <p:cNvSpPr/>
          <p:nvPr/>
        </p:nvSpPr>
        <p:spPr>
          <a:xfrm rot="19117887">
            <a:off x="-1796071" y="1729049"/>
            <a:ext cx="3760115" cy="5231465"/>
          </a:xfrm>
          <a:custGeom>
            <a:avLst/>
            <a:gdLst/>
            <a:ahLst/>
            <a:cxnLst/>
            <a:rect l="l" t="t" r="r" b="b"/>
            <a:pathLst>
              <a:path w="3760115" h="5231465">
                <a:moveTo>
                  <a:pt x="0" y="0"/>
                </a:moveTo>
                <a:lnTo>
                  <a:pt x="3760115" y="0"/>
                </a:lnTo>
                <a:lnTo>
                  <a:pt x="3760115" y="5231465"/>
                </a:lnTo>
                <a:lnTo>
                  <a:pt x="0" y="52314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964600">
            <a:off x="17243650" y="-841275"/>
            <a:ext cx="3770539" cy="5245967"/>
          </a:xfrm>
          <a:custGeom>
            <a:avLst/>
            <a:gdLst/>
            <a:ahLst/>
            <a:cxnLst/>
            <a:rect l="l" t="t" r="r" b="b"/>
            <a:pathLst>
              <a:path w="3770539" h="5245967">
                <a:moveTo>
                  <a:pt x="0" y="0"/>
                </a:moveTo>
                <a:lnTo>
                  <a:pt x="3770539" y="0"/>
                </a:lnTo>
                <a:lnTo>
                  <a:pt x="3770539" y="5245967"/>
                </a:lnTo>
                <a:lnTo>
                  <a:pt x="0" y="5245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rot="-6886043">
            <a:off x="15116484" y="-2939100"/>
            <a:ext cx="3396513" cy="4725584"/>
          </a:xfrm>
          <a:custGeom>
            <a:avLst/>
            <a:gdLst/>
            <a:ahLst/>
            <a:cxnLst/>
            <a:rect l="l" t="t" r="r" b="b"/>
            <a:pathLst>
              <a:path w="3396513" h="4725584">
                <a:moveTo>
                  <a:pt x="0" y="0"/>
                </a:moveTo>
                <a:lnTo>
                  <a:pt x="3396513" y="0"/>
                </a:lnTo>
                <a:lnTo>
                  <a:pt x="3396513" y="4725583"/>
                </a:lnTo>
                <a:lnTo>
                  <a:pt x="0" y="47255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1">
            <a:extLst>
              <a:ext uri="{FF2B5EF4-FFF2-40B4-BE49-F238E27FC236}">
                <a16:creationId xmlns:a16="http://schemas.microsoft.com/office/drawing/2014/main" id="{18F7EE0C-EC21-1D0C-1835-4B164B8B6C91}"/>
              </a:ext>
            </a:extLst>
          </p:cNvPr>
          <p:cNvSpPr/>
          <p:nvPr/>
        </p:nvSpPr>
        <p:spPr>
          <a:xfrm rot="17679204">
            <a:off x="-1324281" y="-901358"/>
            <a:ext cx="2933318" cy="4081138"/>
          </a:xfrm>
          <a:custGeom>
            <a:avLst/>
            <a:gdLst/>
            <a:ahLst/>
            <a:cxnLst/>
            <a:rect l="l" t="t" r="r" b="b"/>
            <a:pathLst>
              <a:path w="2933318" h="4081138">
                <a:moveTo>
                  <a:pt x="0" y="0"/>
                </a:moveTo>
                <a:lnTo>
                  <a:pt x="2933318" y="0"/>
                </a:lnTo>
                <a:lnTo>
                  <a:pt x="2933318" y="4081137"/>
                </a:lnTo>
                <a:lnTo>
                  <a:pt x="0" y="4081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2F635D35-9782-4D44-8A00-99B45DFE6616}"/>
              </a:ext>
            </a:extLst>
          </p:cNvPr>
          <p:cNvSpPr/>
          <p:nvPr/>
        </p:nvSpPr>
        <p:spPr>
          <a:xfrm>
            <a:off x="914400" y="800100"/>
            <a:ext cx="16687800" cy="8991600"/>
          </a:xfrm>
          <a:prstGeom prst="roundRect">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Freeform 26"/>
          <p:cNvSpPr/>
          <p:nvPr/>
        </p:nvSpPr>
        <p:spPr>
          <a:xfrm rot="626444">
            <a:off x="15274750" y="-31192"/>
            <a:ext cx="2516997" cy="2340807"/>
          </a:xfrm>
          <a:custGeom>
            <a:avLst/>
            <a:gdLst/>
            <a:ahLst/>
            <a:cxnLst/>
            <a:rect l="l" t="t" r="r" b="b"/>
            <a:pathLst>
              <a:path w="2516997" h="2340807">
                <a:moveTo>
                  <a:pt x="0" y="0"/>
                </a:moveTo>
                <a:lnTo>
                  <a:pt x="2516997" y="0"/>
                </a:lnTo>
                <a:lnTo>
                  <a:pt x="2516997" y="2340807"/>
                </a:lnTo>
                <a:lnTo>
                  <a:pt x="0" y="23408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5D9DAC5-F0C9-4DC1-B891-08EBDBF23747}"/>
              </a:ext>
            </a:extLst>
          </p:cNvPr>
          <p:cNvPicPr>
            <a:picLocks noChangeAspect="1"/>
          </p:cNvPicPr>
          <p:nvPr/>
        </p:nvPicPr>
        <p:blipFill rotWithShape="1">
          <a:blip r:embed="rId12">
            <a:extLst>
              <a:ext uri="{28A0092B-C50C-407E-A947-70E740481C1C}">
                <a14:useLocalDpi xmlns:a14="http://schemas.microsoft.com/office/drawing/2010/main" val="0"/>
              </a:ext>
            </a:extLst>
          </a:blip>
          <a:srcRect l="-1393" t="67484" r="4352" b="12212"/>
          <a:stretch/>
        </p:blipFill>
        <p:spPr>
          <a:xfrm>
            <a:off x="1153042" y="1653269"/>
            <a:ext cx="16828005" cy="3547381"/>
          </a:xfrm>
          <a:prstGeom prst="rect">
            <a:avLst/>
          </a:prstGeom>
        </p:spPr>
      </p:pic>
      <p:pic>
        <p:nvPicPr>
          <p:cNvPr id="9" name="Picture 2" descr="TOP 10 mẫu Viết báo cáo thảo luận nhóm (2024) SIÊU HAY">
            <a:extLst>
              <a:ext uri="{FF2B5EF4-FFF2-40B4-BE49-F238E27FC236}">
                <a16:creationId xmlns:a16="http://schemas.microsoft.com/office/drawing/2014/main" id="{55A7D80B-6E6F-46EB-8289-984621B2A0A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98786" y="5059527"/>
            <a:ext cx="8319027" cy="455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86015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BDD"/>
        </a:solidFill>
        <a:effectLst/>
      </p:bgPr>
    </p:bg>
    <p:spTree>
      <p:nvGrpSpPr>
        <p:cNvPr id="1" name=""/>
        <p:cNvGrpSpPr/>
        <p:nvPr/>
      </p:nvGrpSpPr>
      <p:grpSpPr>
        <a:xfrm>
          <a:off x="0" y="0"/>
          <a:ext cx="0" cy="0"/>
          <a:chOff x="0" y="0"/>
          <a:chExt cx="0" cy="0"/>
        </a:xfrm>
      </p:grpSpPr>
      <p:sp>
        <p:nvSpPr>
          <p:cNvPr id="29" name="Freeform 10">
            <a:extLst>
              <a:ext uri="{FF2B5EF4-FFF2-40B4-BE49-F238E27FC236}">
                <a16:creationId xmlns:a16="http://schemas.microsoft.com/office/drawing/2014/main" id="{572D10D9-0AA0-0033-6ACF-C19F24405381}"/>
              </a:ext>
            </a:extLst>
          </p:cNvPr>
          <p:cNvSpPr/>
          <p:nvPr/>
        </p:nvSpPr>
        <p:spPr>
          <a:xfrm rot="19117887">
            <a:off x="-1796071" y="1729049"/>
            <a:ext cx="3760115" cy="5231465"/>
          </a:xfrm>
          <a:custGeom>
            <a:avLst/>
            <a:gdLst/>
            <a:ahLst/>
            <a:cxnLst/>
            <a:rect l="l" t="t" r="r" b="b"/>
            <a:pathLst>
              <a:path w="3760115" h="5231465">
                <a:moveTo>
                  <a:pt x="0" y="0"/>
                </a:moveTo>
                <a:lnTo>
                  <a:pt x="3760115" y="0"/>
                </a:lnTo>
                <a:lnTo>
                  <a:pt x="3760115" y="5231465"/>
                </a:lnTo>
                <a:lnTo>
                  <a:pt x="0" y="52314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rot="-2964600">
            <a:off x="17243650" y="-841275"/>
            <a:ext cx="3770539" cy="5245967"/>
          </a:xfrm>
          <a:custGeom>
            <a:avLst/>
            <a:gdLst/>
            <a:ahLst/>
            <a:cxnLst/>
            <a:rect l="l" t="t" r="r" b="b"/>
            <a:pathLst>
              <a:path w="3770539" h="5245967">
                <a:moveTo>
                  <a:pt x="0" y="0"/>
                </a:moveTo>
                <a:lnTo>
                  <a:pt x="3770539" y="0"/>
                </a:lnTo>
                <a:lnTo>
                  <a:pt x="3770539" y="5245967"/>
                </a:lnTo>
                <a:lnTo>
                  <a:pt x="0" y="5245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rot="-6886043">
            <a:off x="15116484" y="-2939100"/>
            <a:ext cx="3396513" cy="4725584"/>
          </a:xfrm>
          <a:custGeom>
            <a:avLst/>
            <a:gdLst/>
            <a:ahLst/>
            <a:cxnLst/>
            <a:rect l="l" t="t" r="r" b="b"/>
            <a:pathLst>
              <a:path w="3396513" h="4725584">
                <a:moveTo>
                  <a:pt x="0" y="0"/>
                </a:moveTo>
                <a:lnTo>
                  <a:pt x="3396513" y="0"/>
                </a:lnTo>
                <a:lnTo>
                  <a:pt x="3396513" y="4725583"/>
                </a:lnTo>
                <a:lnTo>
                  <a:pt x="0" y="47255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1">
            <a:extLst>
              <a:ext uri="{FF2B5EF4-FFF2-40B4-BE49-F238E27FC236}">
                <a16:creationId xmlns:a16="http://schemas.microsoft.com/office/drawing/2014/main" id="{18F7EE0C-EC21-1D0C-1835-4B164B8B6C91}"/>
              </a:ext>
            </a:extLst>
          </p:cNvPr>
          <p:cNvSpPr/>
          <p:nvPr/>
        </p:nvSpPr>
        <p:spPr>
          <a:xfrm rot="17679204">
            <a:off x="-1324281" y="-901358"/>
            <a:ext cx="2933318" cy="4081138"/>
          </a:xfrm>
          <a:custGeom>
            <a:avLst/>
            <a:gdLst/>
            <a:ahLst/>
            <a:cxnLst/>
            <a:rect l="l" t="t" r="r" b="b"/>
            <a:pathLst>
              <a:path w="2933318" h="4081138">
                <a:moveTo>
                  <a:pt x="0" y="0"/>
                </a:moveTo>
                <a:lnTo>
                  <a:pt x="2933318" y="0"/>
                </a:lnTo>
                <a:lnTo>
                  <a:pt x="2933318" y="4081137"/>
                </a:lnTo>
                <a:lnTo>
                  <a:pt x="0" y="4081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2F635D35-9782-4D44-8A00-99B45DFE6616}"/>
              </a:ext>
            </a:extLst>
          </p:cNvPr>
          <p:cNvSpPr/>
          <p:nvPr/>
        </p:nvSpPr>
        <p:spPr>
          <a:xfrm>
            <a:off x="914400" y="800100"/>
            <a:ext cx="16687800" cy="8991600"/>
          </a:xfrm>
          <a:prstGeom prst="roundRect">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Freeform 26"/>
          <p:cNvSpPr/>
          <p:nvPr/>
        </p:nvSpPr>
        <p:spPr>
          <a:xfrm rot="626444">
            <a:off x="15395192" y="-370304"/>
            <a:ext cx="2516997" cy="2340807"/>
          </a:xfrm>
          <a:custGeom>
            <a:avLst/>
            <a:gdLst/>
            <a:ahLst/>
            <a:cxnLst/>
            <a:rect l="l" t="t" r="r" b="b"/>
            <a:pathLst>
              <a:path w="2516997" h="2340807">
                <a:moveTo>
                  <a:pt x="0" y="0"/>
                </a:moveTo>
                <a:lnTo>
                  <a:pt x="2516997" y="0"/>
                </a:lnTo>
                <a:lnTo>
                  <a:pt x="2516997" y="2340807"/>
                </a:lnTo>
                <a:lnTo>
                  <a:pt x="0" y="23408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5D9DAC5-F0C9-4DC1-B891-08EBDBF23747}"/>
              </a:ext>
            </a:extLst>
          </p:cNvPr>
          <p:cNvPicPr>
            <a:picLocks noChangeAspect="1"/>
          </p:cNvPicPr>
          <p:nvPr/>
        </p:nvPicPr>
        <p:blipFill rotWithShape="1">
          <a:blip r:embed="rId12">
            <a:extLst>
              <a:ext uri="{28A0092B-C50C-407E-A947-70E740481C1C}">
                <a14:useLocalDpi xmlns:a14="http://schemas.microsoft.com/office/drawing/2010/main" val="0"/>
              </a:ext>
            </a:extLst>
          </a:blip>
          <a:srcRect l="-692" t="87570" r="3651" b="-7874"/>
          <a:stretch/>
        </p:blipFill>
        <p:spPr>
          <a:xfrm>
            <a:off x="999050" y="1658878"/>
            <a:ext cx="16828005" cy="3547381"/>
          </a:xfrm>
          <a:prstGeom prst="rect">
            <a:avLst/>
          </a:prstGeom>
        </p:spPr>
      </p:pic>
      <p:pic>
        <p:nvPicPr>
          <p:cNvPr id="1026" name="Picture 2" descr="TOP 10 mẫu Viết báo cáo thảo luận nhóm (2024) SIÊU HAY">
            <a:extLst>
              <a:ext uri="{FF2B5EF4-FFF2-40B4-BE49-F238E27FC236}">
                <a16:creationId xmlns:a16="http://schemas.microsoft.com/office/drawing/2014/main" id="{BCBCE67F-92A8-46D6-AF09-0F963254788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09190" y="4193461"/>
            <a:ext cx="9948637" cy="544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77001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EBDD"/>
        </a:solidFill>
        <a:effectLst/>
      </p:bgPr>
    </p:bg>
    <p:spTree>
      <p:nvGrpSpPr>
        <p:cNvPr id="1" name=""/>
        <p:cNvGrpSpPr/>
        <p:nvPr/>
      </p:nvGrpSpPr>
      <p:grpSpPr>
        <a:xfrm>
          <a:off x="0" y="0"/>
          <a:ext cx="0" cy="0"/>
          <a:chOff x="0" y="0"/>
          <a:chExt cx="0" cy="0"/>
        </a:xfrm>
      </p:grpSpPr>
      <p:grpSp>
        <p:nvGrpSpPr>
          <p:cNvPr id="2" name="Group 2"/>
          <p:cNvGrpSpPr/>
          <p:nvPr/>
        </p:nvGrpSpPr>
        <p:grpSpPr>
          <a:xfrm>
            <a:off x="0" y="8695549"/>
            <a:ext cx="18288000" cy="1591451"/>
            <a:chOff x="0" y="0"/>
            <a:chExt cx="4816593" cy="419148"/>
          </a:xfrm>
        </p:grpSpPr>
        <p:sp>
          <p:nvSpPr>
            <p:cNvPr id="3" name="Freeform 3"/>
            <p:cNvSpPr/>
            <p:nvPr/>
          </p:nvSpPr>
          <p:spPr>
            <a:xfrm>
              <a:off x="0" y="0"/>
              <a:ext cx="4816592" cy="419148"/>
            </a:xfrm>
            <a:custGeom>
              <a:avLst/>
              <a:gdLst/>
              <a:ahLst/>
              <a:cxnLst/>
              <a:rect l="l" t="t" r="r" b="b"/>
              <a:pathLst>
                <a:path w="4816592" h="419148">
                  <a:moveTo>
                    <a:pt x="0" y="0"/>
                  </a:moveTo>
                  <a:lnTo>
                    <a:pt x="4816592" y="0"/>
                  </a:lnTo>
                  <a:lnTo>
                    <a:pt x="4816592" y="419148"/>
                  </a:lnTo>
                  <a:lnTo>
                    <a:pt x="0" y="419148"/>
                  </a:lnTo>
                  <a:close/>
                </a:path>
              </a:pathLst>
            </a:custGeom>
            <a:solidFill>
              <a:srgbClr val="FF9F48"/>
            </a:solidFill>
          </p:spPr>
          <p:txBody>
            <a:bodyPr/>
            <a:lstStyle/>
            <a:p>
              <a:endParaRPr lang="en-US"/>
            </a:p>
          </p:txBody>
        </p:sp>
        <p:sp>
          <p:nvSpPr>
            <p:cNvPr id="4" name="TextBox 4"/>
            <p:cNvSpPr txBox="1"/>
            <p:nvPr/>
          </p:nvSpPr>
          <p:spPr>
            <a:xfrm>
              <a:off x="0" y="-38100"/>
              <a:ext cx="4816593" cy="45724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39859" y="4000035"/>
            <a:ext cx="20294714" cy="5022942"/>
          </a:xfrm>
          <a:custGeom>
            <a:avLst/>
            <a:gdLst/>
            <a:ahLst/>
            <a:cxnLst/>
            <a:rect l="l" t="t" r="r" b="b"/>
            <a:pathLst>
              <a:path w="20294714" h="5022942">
                <a:moveTo>
                  <a:pt x="0" y="0"/>
                </a:moveTo>
                <a:lnTo>
                  <a:pt x="20294714" y="0"/>
                </a:lnTo>
                <a:lnTo>
                  <a:pt x="20294714" y="5022942"/>
                </a:lnTo>
                <a:lnTo>
                  <a:pt x="0" y="50229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458909" y="4081864"/>
            <a:ext cx="20294714" cy="5022942"/>
          </a:xfrm>
          <a:custGeom>
            <a:avLst/>
            <a:gdLst/>
            <a:ahLst/>
            <a:cxnLst/>
            <a:rect l="l" t="t" r="r" b="b"/>
            <a:pathLst>
              <a:path w="20294714" h="5022942">
                <a:moveTo>
                  <a:pt x="0" y="0"/>
                </a:moveTo>
                <a:lnTo>
                  <a:pt x="20294714" y="0"/>
                </a:lnTo>
                <a:lnTo>
                  <a:pt x="20294714" y="5022942"/>
                </a:lnTo>
                <a:lnTo>
                  <a:pt x="0" y="50229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rot="1454768">
            <a:off x="4790208" y="6812509"/>
            <a:ext cx="2690325" cy="1980752"/>
          </a:xfrm>
          <a:custGeom>
            <a:avLst/>
            <a:gdLst/>
            <a:ahLst/>
            <a:cxnLst/>
            <a:rect l="l" t="t" r="r" b="b"/>
            <a:pathLst>
              <a:path w="2690325" h="1980752">
                <a:moveTo>
                  <a:pt x="0" y="0"/>
                </a:moveTo>
                <a:lnTo>
                  <a:pt x="2690324" y="0"/>
                </a:lnTo>
                <a:lnTo>
                  <a:pt x="2690324" y="1980751"/>
                </a:lnTo>
                <a:lnTo>
                  <a:pt x="0" y="198075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rot="-9182315">
            <a:off x="10614290" y="7036679"/>
            <a:ext cx="2537011" cy="1867874"/>
          </a:xfrm>
          <a:custGeom>
            <a:avLst/>
            <a:gdLst/>
            <a:ahLst/>
            <a:cxnLst/>
            <a:rect l="l" t="t" r="r" b="b"/>
            <a:pathLst>
              <a:path w="2537011" h="1867874">
                <a:moveTo>
                  <a:pt x="0" y="0"/>
                </a:moveTo>
                <a:lnTo>
                  <a:pt x="2537011" y="0"/>
                </a:lnTo>
                <a:lnTo>
                  <a:pt x="2537011" y="1867874"/>
                </a:lnTo>
                <a:lnTo>
                  <a:pt x="0" y="18678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4613333" y="780135"/>
            <a:ext cx="9061333" cy="2578655"/>
          </a:xfrm>
          <a:prstGeom prst="rect">
            <a:avLst/>
          </a:prstGeom>
        </p:spPr>
        <p:txBody>
          <a:bodyPr wrap="square" lIns="0" tIns="0" rIns="0" bIns="0" rtlCol="0" anchor="t">
            <a:spAutoFit/>
          </a:bodyPr>
          <a:lstStyle/>
          <a:p>
            <a:pPr lvl="0" algn="ctr" fontAlgn="base">
              <a:lnSpc>
                <a:spcPct val="200000"/>
              </a:lnSpc>
              <a:spcAft>
                <a:spcPts val="600"/>
              </a:spcAft>
              <a:defRPr/>
            </a:pPr>
            <a:r>
              <a:rPr lang="vi-VN" sz="9600">
                <a:solidFill>
                  <a:srgbClr val="9E4632"/>
                </a:solidFill>
                <a:latin typeface="SVN-Gretoon" panose="02040603050506020204" pitchFamily="18" charset="0"/>
              </a:rPr>
              <a:t>VẬN DỤNG</a:t>
            </a:r>
            <a:endParaRPr lang="en-US" sz="9600" dirty="0">
              <a:solidFill>
                <a:srgbClr val="9E4632"/>
              </a:solidFill>
              <a:latin typeface="SVN-Gretoon" panose="02040603050506020204" pitchFamily="18" charset="0"/>
            </a:endParaRPr>
          </a:p>
        </p:txBody>
      </p:sp>
      <p:sp>
        <p:nvSpPr>
          <p:cNvPr id="10" name="Freeform 10"/>
          <p:cNvSpPr/>
          <p:nvPr/>
        </p:nvSpPr>
        <p:spPr>
          <a:xfrm flipH="1">
            <a:off x="6347500" y="3721450"/>
            <a:ext cx="4224944" cy="4767214"/>
          </a:xfrm>
          <a:custGeom>
            <a:avLst/>
            <a:gdLst/>
            <a:ahLst/>
            <a:cxnLst/>
            <a:rect l="l" t="t" r="r" b="b"/>
            <a:pathLst>
              <a:path w="5137371" h="5796751">
                <a:moveTo>
                  <a:pt x="0" y="0"/>
                </a:moveTo>
                <a:lnTo>
                  <a:pt x="5137371" y="0"/>
                </a:lnTo>
                <a:lnTo>
                  <a:pt x="5137371" y="5796752"/>
                </a:lnTo>
                <a:lnTo>
                  <a:pt x="0" y="57967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470522" flipH="1">
            <a:off x="14369668" y="1399530"/>
            <a:ext cx="2117079" cy="1908017"/>
          </a:xfrm>
          <a:custGeom>
            <a:avLst/>
            <a:gdLst/>
            <a:ahLst/>
            <a:cxnLst/>
            <a:rect l="l" t="t" r="r" b="b"/>
            <a:pathLst>
              <a:path w="2393657" h="2157284">
                <a:moveTo>
                  <a:pt x="0" y="0"/>
                </a:moveTo>
                <a:lnTo>
                  <a:pt x="2393657" y="0"/>
                </a:lnTo>
                <a:lnTo>
                  <a:pt x="2393657" y="2157284"/>
                </a:lnTo>
                <a:lnTo>
                  <a:pt x="0" y="215728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Freeform 12"/>
          <p:cNvSpPr/>
          <p:nvPr/>
        </p:nvSpPr>
        <p:spPr>
          <a:xfrm flipH="1">
            <a:off x="10166473" y="5500045"/>
            <a:ext cx="2442991" cy="2938937"/>
          </a:xfrm>
          <a:custGeom>
            <a:avLst/>
            <a:gdLst/>
            <a:ahLst/>
            <a:cxnLst/>
            <a:rect l="l" t="t" r="r" b="b"/>
            <a:pathLst>
              <a:path w="2970584" h="3573635">
                <a:moveTo>
                  <a:pt x="0" y="0"/>
                </a:moveTo>
                <a:lnTo>
                  <a:pt x="2970584" y="0"/>
                </a:lnTo>
                <a:lnTo>
                  <a:pt x="2970584" y="3573635"/>
                </a:lnTo>
                <a:lnTo>
                  <a:pt x="0" y="357363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3" name="Freeform 13"/>
          <p:cNvSpPr/>
          <p:nvPr/>
        </p:nvSpPr>
        <p:spPr>
          <a:xfrm rot="318566" flipH="1">
            <a:off x="5372401" y="6238934"/>
            <a:ext cx="2203684" cy="2038407"/>
          </a:xfrm>
          <a:custGeom>
            <a:avLst/>
            <a:gdLst/>
            <a:ahLst/>
            <a:cxnLst/>
            <a:rect l="l" t="t" r="r" b="b"/>
            <a:pathLst>
              <a:path w="3250829" h="3007017">
                <a:moveTo>
                  <a:pt x="0" y="0"/>
                </a:moveTo>
                <a:lnTo>
                  <a:pt x="3250829" y="0"/>
                </a:lnTo>
                <a:lnTo>
                  <a:pt x="3250829" y="3007017"/>
                </a:lnTo>
                <a:lnTo>
                  <a:pt x="0" y="30070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4" name="Freeform 7">
            <a:extLst>
              <a:ext uri="{FF2B5EF4-FFF2-40B4-BE49-F238E27FC236}">
                <a16:creationId xmlns:a16="http://schemas.microsoft.com/office/drawing/2014/main" id="{8DB6D1C0-FA06-F186-44E7-4648B45EFE94}"/>
              </a:ext>
            </a:extLst>
          </p:cNvPr>
          <p:cNvSpPr/>
          <p:nvPr/>
        </p:nvSpPr>
        <p:spPr>
          <a:xfrm>
            <a:off x="0" y="422672"/>
            <a:ext cx="4846802" cy="4016787"/>
          </a:xfrm>
          <a:custGeom>
            <a:avLst/>
            <a:gdLst/>
            <a:ahLst/>
            <a:cxnLst/>
            <a:rect l="l" t="t" r="r" b="b"/>
            <a:pathLst>
              <a:path w="2482534" h="2057400">
                <a:moveTo>
                  <a:pt x="0" y="0"/>
                </a:moveTo>
                <a:lnTo>
                  <a:pt x="2482534" y="0"/>
                </a:lnTo>
                <a:lnTo>
                  <a:pt x="2482534" y="2057400"/>
                </a:lnTo>
                <a:lnTo>
                  <a:pt x="0" y="2057400"/>
                </a:lnTo>
                <a:lnTo>
                  <a:pt x="0" y="0"/>
                </a:lnTo>
                <a:close/>
              </a:path>
            </a:pathLst>
          </a:custGeom>
          <a:blipFill>
            <a:blip r:embed="rId17"/>
            <a:stretch>
              <a:fillRect/>
            </a:stretch>
          </a:blipFill>
        </p:spPr>
        <p:txBody>
          <a:bodyPr/>
          <a:lstStyle/>
          <a:p>
            <a:endParaRPr lang="en-US"/>
          </a:p>
        </p:txBody>
      </p:sp>
    </p:spTree>
    <p:extLst>
      <p:ext uri="{BB962C8B-B14F-4D97-AF65-F5344CB8AC3E}">
        <p14:creationId xmlns:p14="http://schemas.microsoft.com/office/powerpoint/2010/main" val="1924468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8" presetClass="emph" presetSubtype="0" fill="hold" grpId="1" nodeType="afterEffect">
                                  <p:stCondLst>
                                    <p:cond delay="0"/>
                                  </p:stCondLst>
                                  <p:childTnLst>
                                    <p:animRot by="21600000">
                                      <p:cBhvr>
                                        <p:cTn id="12" dur="2000" fill="hold"/>
                                        <p:tgtEl>
                                          <p:spTgt spid="9"/>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343</TotalTime>
  <Words>565</Words>
  <Application>Microsoft Office PowerPoint</Application>
  <PresentationFormat>Custom</PresentationFormat>
  <Paragraphs>23</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Comfortaa Bold</vt:lpstr>
      <vt:lpstr>Calibri</vt:lpstr>
      <vt:lpstr>Arial</vt:lpstr>
      <vt:lpstr>UVN Banh Mi</vt:lpstr>
      <vt:lpstr>UTM Duepuntozero</vt:lpstr>
      <vt:lpstr>SVN-Gretoon</vt:lpstr>
      <vt:lpstr>iCiel Pony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19</cp:revision>
  <dcterms:created xsi:type="dcterms:W3CDTF">2006-08-16T00:00:00Z</dcterms:created>
  <dcterms:modified xsi:type="dcterms:W3CDTF">2025-12-21T13:13:47Z</dcterms:modified>
  <cp:category>9Slide.vn</cp:category>
  <dc:identifier>DAF1M01PNDE</dc:identifier>
</cp:coreProperties>
</file>