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2" r:id="rId2"/>
  </p:sldMasterIdLst>
  <p:notesMasterIdLst>
    <p:notesMasterId r:id="rId35"/>
  </p:notesMasterIdLst>
  <p:sldIdLst>
    <p:sldId id="4453" r:id="rId3"/>
    <p:sldId id="274" r:id="rId4"/>
    <p:sldId id="312" r:id="rId5"/>
    <p:sldId id="256" r:id="rId6"/>
    <p:sldId id="272" r:id="rId7"/>
    <p:sldId id="257" r:id="rId8"/>
    <p:sldId id="271" r:id="rId9"/>
    <p:sldId id="261" r:id="rId10"/>
    <p:sldId id="273" r:id="rId11"/>
    <p:sldId id="262" r:id="rId12"/>
    <p:sldId id="263" r:id="rId13"/>
    <p:sldId id="316" r:id="rId14"/>
    <p:sldId id="317" r:id="rId15"/>
    <p:sldId id="318" r:id="rId16"/>
    <p:sldId id="264" r:id="rId17"/>
    <p:sldId id="265" r:id="rId18"/>
    <p:sldId id="266" r:id="rId19"/>
    <p:sldId id="319" r:id="rId20"/>
    <p:sldId id="320" r:id="rId21"/>
    <p:sldId id="321" r:id="rId22"/>
    <p:sldId id="322" r:id="rId23"/>
    <p:sldId id="323" r:id="rId24"/>
    <p:sldId id="324" r:id="rId25"/>
    <p:sldId id="325" r:id="rId26"/>
    <p:sldId id="326" r:id="rId27"/>
    <p:sldId id="327" r:id="rId28"/>
    <p:sldId id="328" r:id="rId29"/>
    <p:sldId id="299" r:id="rId30"/>
    <p:sldId id="329" r:id="rId31"/>
    <p:sldId id="330" r:id="rId32"/>
    <p:sldId id="4451" r:id="rId33"/>
    <p:sldId id="282"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805" autoAdjust="0"/>
  </p:normalViewPr>
  <p:slideViewPr>
    <p:cSldViewPr>
      <p:cViewPr varScale="1">
        <p:scale>
          <a:sx n="37" d="100"/>
          <a:sy n="37" d="100"/>
        </p:scale>
        <p:origin x="112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42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292815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4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2" y="792682"/>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219254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7"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2" y="2817424"/>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7077239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343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96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4572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7518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719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127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603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8868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0725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5490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7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2025/12/23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F0A6913-C725-117C-EBEB-511431C0A2E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50" r:id="rId13"/>
    <p:sldLayoutId id="2147483751" r:id="rId14"/>
    <p:sldLayoutId id="2147483699" r:id="rId15"/>
    <p:sldLayoutId id="2147483701" r:id="rId16"/>
    <p:sldLayoutId id="2147483734" r:id="rId17"/>
    <p:sldLayoutId id="2147483735" r:id="rId18"/>
    <p:sldLayoutId id="2147483736" r:id="rId19"/>
    <p:sldLayoutId id="2147483737" r:id="rId20"/>
    <p:sldLayoutId id="2147483740" r:id="rId21"/>
    <p:sldLayoutId id="2147483741" r:id="rId2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15584482-4E38-681F-F319-8088B600D769}"/>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1A6E706E-6A38-C051-8EAC-064B1F8FF26D}"/>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D3436888-4AAC-3D94-853F-5C5008DB082F}"/>
                  </a:ext>
                </a:extLst>
              </p:cNvPr>
              <p:cNvSpPr txBox="1"/>
              <p:nvPr userDrawn="1"/>
            </p:nvSpPr>
            <p:spPr>
              <a:xfrm>
                <a:off x="7058560" y="4213444"/>
                <a:ext cx="3562066" cy="375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rPr>
                  <a:t>GIÁO ÁN ĐƯỢC CHIA SẺ TẠI</a:t>
                </a:r>
              </a:p>
            </p:txBody>
          </p:sp>
          <p:sp>
            <p:nvSpPr>
              <p:cNvPr id="13" name="TextBox 12">
                <a:extLst>
                  <a:ext uri="{FF2B5EF4-FFF2-40B4-BE49-F238E27FC236}">
                    <a16:creationId xmlns:a16="http://schemas.microsoft.com/office/drawing/2014/main" id="{EEFA5AAB-7968-C099-8DDC-865E968D603C}"/>
                  </a:ext>
                </a:extLst>
              </p:cNvPr>
              <p:cNvSpPr txBox="1"/>
              <p:nvPr userDrawn="1"/>
            </p:nvSpPr>
            <p:spPr>
              <a:xfrm>
                <a:off x="6278216" y="4476013"/>
                <a:ext cx="4326340" cy="375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0000"/>
                    </a:solidFill>
                    <a:effectLst/>
                    <a:uLnTx/>
                    <a:uFillTx/>
                    <a:latin typeface="Calibri"/>
                    <a:ea typeface="+mn-ea"/>
                    <a:cs typeface="+mn-cs"/>
                  </a:rPr>
                  <a:t>https://www.hanhtranggiaovien.com</a:t>
                </a:r>
              </a:p>
            </p:txBody>
          </p:sp>
        </p:grpSp>
        <p:sp>
          <p:nvSpPr>
            <p:cNvPr id="10" name="TextBox 9">
              <a:extLst>
                <a:ext uri="{FF2B5EF4-FFF2-40B4-BE49-F238E27FC236}">
                  <a16:creationId xmlns:a16="http://schemas.microsoft.com/office/drawing/2014/main" id="{68CAE650-553C-F658-F1DE-80A5390B3F2A}"/>
                </a:ext>
              </a:extLst>
            </p:cNvPr>
            <p:cNvSpPr txBox="1"/>
            <p:nvPr/>
          </p:nvSpPr>
          <p:spPr>
            <a:xfrm>
              <a:off x="11610970" y="3487830"/>
              <a:ext cx="3990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a:ea typeface="+mn-ea"/>
                  <a:cs typeface="+mn-cs"/>
                </a:rPr>
                <a:t>NHÓM ZALO LỚP 5</a:t>
              </a:r>
            </a:p>
          </p:txBody>
        </p:sp>
        <p:pic>
          <p:nvPicPr>
            <p:cNvPr id="11" name="Picture 10">
              <a:extLst>
                <a:ext uri="{FF2B5EF4-FFF2-40B4-BE49-F238E27FC236}">
                  <a16:creationId xmlns:a16="http://schemas.microsoft.com/office/drawing/2014/main" id="{D9DD1CBF-48F4-E1FA-BE98-7DF68736880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89002419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6.gif"/><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96.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64.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g"/><Relationship Id="rId1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22.sv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5.png"/><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50.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54.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0.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5181600" y="-223284"/>
            <a:ext cx="24447795" cy="1051028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4"/>
          <a:srcRect/>
          <a:stretch>
            <a:fillRect/>
          </a:stretch>
        </p:blipFill>
        <p:spPr>
          <a:xfrm flipH="1">
            <a:off x="14901863" y="588168"/>
            <a:ext cx="1557338" cy="1934766"/>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5"/>
          <a:srcRect/>
          <a:stretch>
            <a:fillRect/>
          </a:stretch>
        </p:blipFill>
        <p:spPr>
          <a:xfrm>
            <a:off x="15240000" y="3238500"/>
            <a:ext cx="4112640" cy="6048000"/>
          </a:xfrm>
          <a:prstGeom prst="rect">
            <a:avLst/>
          </a:prstGeom>
        </p:spPr>
      </p:pic>
      <p:sp>
        <p:nvSpPr>
          <p:cNvPr id="3" name="TextBox 2"/>
          <p:cNvSpPr txBox="1"/>
          <p:nvPr/>
        </p:nvSpPr>
        <p:spPr>
          <a:xfrm>
            <a:off x="5562600" y="38100"/>
            <a:ext cx="11277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5181600" y="8571839"/>
            <a:ext cx="8229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Diệp</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0699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72939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824</TotalTime>
  <Words>722</Words>
  <Application>Microsoft Office PowerPoint</Application>
  <PresentationFormat>Custom</PresentationFormat>
  <Paragraphs>40</Paragraphs>
  <Slides>32</Slides>
  <Notes>2</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32</vt:i4>
      </vt:variant>
    </vt:vector>
  </HeadingPairs>
  <TitlesOfParts>
    <vt:vector size="53" baseType="lpstr">
      <vt:lpstr>微软雅黑</vt:lpstr>
      <vt:lpstr>#9Slide05 ViceroyJF</vt:lpstr>
      <vt:lpstr>#9Slide07 HoneyCream</vt:lpstr>
      <vt:lpstr>#9Slide07 IcielAltus Serif</vt:lpstr>
      <vt:lpstr>Arial</vt:lpstr>
      <vt:lpstr>Calibri</vt:lpstr>
      <vt:lpstr>Cambria</vt:lpstr>
      <vt:lpstr>等线</vt:lpstr>
      <vt:lpstr>Georgia</vt:lpstr>
      <vt:lpstr>SVN-Gretoon</vt:lpstr>
      <vt:lpstr>SVN-Newton</vt:lpstr>
      <vt:lpstr>Times New Roman</vt:lpstr>
      <vt:lpstr>UTM Guanine</vt:lpstr>
      <vt:lpstr>印品黑体</vt:lpstr>
      <vt:lpstr>字魂105号-简雅黑</vt:lpstr>
      <vt:lpstr>字魂27号-布丁体</vt:lpstr>
      <vt:lpstr>思源黑体 CN Bold</vt:lpstr>
      <vt:lpstr>楷体</vt:lpstr>
      <vt:lpstr>百变马丁</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44</cp:revision>
  <dcterms:created xsi:type="dcterms:W3CDTF">2006-08-16T00:00:00Z</dcterms:created>
  <dcterms:modified xsi:type="dcterms:W3CDTF">2025-12-23T02:15:34Z</dcterms:modified>
  <cp:category>9Slide.vn</cp:category>
  <dc:identifier>DAGGBMTwqNQ</dc:identifier>
</cp:coreProperties>
</file>