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1" r:id="rId26"/>
    <p:sldId id="310" r:id="rId27"/>
    <p:sldId id="271" r:id="rId28"/>
    <p:sldId id="309" r:id="rId29"/>
    <p:sldId id="312" r:id="rId30"/>
    <p:sldId id="313" r:id="rId31"/>
    <p:sldId id="274" r:id="rId32"/>
    <p:sldId id="264" r:id="rId33"/>
    <p:sldId id="267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2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3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4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65.png"/><Relationship Id="rId4" Type="http://schemas.microsoft.com/office/2007/relationships/hdphoto" Target="../media/hdphoto1.wdp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6.jpe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sv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638</Words>
  <Application>Microsoft Office PowerPoint</Application>
  <PresentationFormat>Custom</PresentationFormat>
  <Paragraphs>67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#9Slide05 MetroScript</vt:lpstr>
      <vt:lpstr>#9Slide07 IcielPony</vt:lpstr>
      <vt:lpstr>Arial</vt:lpstr>
      <vt:lpstr>Calibri</vt:lpstr>
      <vt:lpstr>Calibri Light</vt:lpstr>
      <vt:lpstr>Cambria</vt:lpstr>
      <vt:lpstr>等线</vt:lpstr>
      <vt:lpstr>等线 Light</vt:lpstr>
      <vt:lpstr>Glacial Indifference</vt:lpstr>
      <vt:lpstr>iCiel Gotham Medium</vt:lpstr>
      <vt:lpstr>inpin heiti</vt:lpstr>
      <vt:lpstr>Mali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Admin</cp:lastModifiedBy>
  <cp:revision>32</cp:revision>
  <dcterms:created xsi:type="dcterms:W3CDTF">2006-08-16T00:00:00Z</dcterms:created>
  <dcterms:modified xsi:type="dcterms:W3CDTF">2025-12-23T02:45:53Z</dcterms:modified>
  <dc:identifier>DAGMZ9ajds0</dc:identifier>
</cp:coreProperties>
</file>