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0"/>
  </p:notesMasterIdLst>
  <p:sldIdLst>
    <p:sldId id="266" r:id="rId6"/>
    <p:sldId id="276" r:id="rId7"/>
    <p:sldId id="260" r:id="rId8"/>
    <p:sldId id="256" r:id="rId9"/>
    <p:sldId id="277" r:id="rId10"/>
    <p:sldId id="269" r:id="rId11"/>
    <p:sldId id="262" r:id="rId12"/>
    <p:sldId id="263" r:id="rId13"/>
    <p:sldId id="264" r:id="rId14"/>
    <p:sldId id="267" r:id="rId15"/>
    <p:sldId id="268" r:id="rId16"/>
    <p:sldId id="270" r:id="rId17"/>
    <p:sldId id="278" r:id="rId18"/>
    <p:sldId id="279" r:id="rId19"/>
    <p:sldId id="368" r:id="rId20"/>
    <p:sldId id="369" r:id="rId21"/>
    <p:sldId id="370" r:id="rId22"/>
    <p:sldId id="371" r:id="rId23"/>
    <p:sldId id="353" r:id="rId24"/>
    <p:sldId id="372" r:id="rId25"/>
    <p:sldId id="373" r:id="rId26"/>
    <p:sldId id="374" r:id="rId27"/>
    <p:sldId id="4410" r:id="rId28"/>
    <p:sldId id="350"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12</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14</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15</a:t>
            </a:fld>
            <a:endParaRPr lang="en-US"/>
          </a:p>
        </p:txBody>
      </p:sp>
    </p:spTree>
    <p:extLst>
      <p:ext uri="{BB962C8B-B14F-4D97-AF65-F5344CB8AC3E}">
        <p14:creationId xmlns:p14="http://schemas.microsoft.com/office/powerpoint/2010/main" val="30271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28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22</a:t>
            </a:fld>
            <a:endParaRPr lang="en-US"/>
          </a:p>
        </p:txBody>
      </p:sp>
    </p:spTree>
    <p:extLst>
      <p:ext uri="{BB962C8B-B14F-4D97-AF65-F5344CB8AC3E}">
        <p14:creationId xmlns:p14="http://schemas.microsoft.com/office/powerpoint/2010/main" val="43975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A726-961A-E749-1A82-7DE65E014790}"/>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ADF8F63-0AD3-4315-166A-9A480D86DC2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BB50460-62BB-0B5A-EBB3-F355530A954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5" name="Footer Placeholder 4">
            <a:extLst>
              <a:ext uri="{FF2B5EF4-FFF2-40B4-BE49-F238E27FC236}">
                <a16:creationId xmlns:a16="http://schemas.microsoft.com/office/drawing/2014/main" id="{41F1328C-AD66-8289-A728-830476B2450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45DEA-FA74-014E-5CE2-4C944B571752}"/>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93794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F964-403C-00C1-1396-7A0A4A27054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C6C958-85FD-8DF3-CEDF-CC0BB7323304}"/>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335C0-5DD9-70C8-9EFC-046A8D4D40AD}"/>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5" name="Footer Placeholder 4">
            <a:extLst>
              <a:ext uri="{FF2B5EF4-FFF2-40B4-BE49-F238E27FC236}">
                <a16:creationId xmlns:a16="http://schemas.microsoft.com/office/drawing/2014/main" id="{5C5D9A87-D7DB-30A2-FD05-99B73E5639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757CA6-4CD4-C03E-C756-A548A0A783E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46212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2E40-AF43-95D5-4A77-5E962FB728D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EF92C7-C3BF-CE7D-D9EB-0A6A847C0C9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A7BCC-0B96-2690-A693-E9B4C3C6136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5" name="Footer Placeholder 4">
            <a:extLst>
              <a:ext uri="{FF2B5EF4-FFF2-40B4-BE49-F238E27FC236}">
                <a16:creationId xmlns:a16="http://schemas.microsoft.com/office/drawing/2014/main" id="{0F9A7040-764D-022B-F4EF-4804DDB08D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70462-556C-3C24-27BA-4A05B3E8BAF1}"/>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2903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0EC7-B9E1-F86E-7FCA-9E4B094E9A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5266E6-54FE-9C09-66C7-E0B0B7C088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FD9FB-679C-5285-C458-9C2FF56524F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AB051-E663-47D6-8B16-37C9F7B0D8B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6" name="Footer Placeholder 5">
            <a:extLst>
              <a:ext uri="{FF2B5EF4-FFF2-40B4-BE49-F238E27FC236}">
                <a16:creationId xmlns:a16="http://schemas.microsoft.com/office/drawing/2014/main" id="{FA8FE4E4-BD66-93CD-F169-410AD050B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B50FC8-3CB9-20A4-A382-D959BCB23AE7}"/>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1115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2429-7C09-92AB-2EB7-D5D11360EB7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3B340A-1044-BFE2-1E6D-969099C450E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FFC54-B0EE-2AB0-CD0C-2D5F599160D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6D31E-0EAD-2292-6298-B61E2D69BC0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16147-E915-1604-1964-5B7CEA942A7B}"/>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5E7889-AC17-F054-B38A-C964E27C6715}"/>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8" name="Footer Placeholder 7">
            <a:extLst>
              <a:ext uri="{FF2B5EF4-FFF2-40B4-BE49-F238E27FC236}">
                <a16:creationId xmlns:a16="http://schemas.microsoft.com/office/drawing/2014/main" id="{3688487D-3C57-5C3C-7EC9-415F81746C7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2C5C14-E19A-AB5B-7277-152A81358719}"/>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0172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2B47-3C83-DE03-F7A3-BD3363C5559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EE76F2-0312-116B-AF45-F18F5589A0AE}"/>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4" name="Footer Placeholder 3">
            <a:extLst>
              <a:ext uri="{FF2B5EF4-FFF2-40B4-BE49-F238E27FC236}">
                <a16:creationId xmlns:a16="http://schemas.microsoft.com/office/drawing/2014/main" id="{A70ED9A6-B84F-199E-CC22-0A6631C0F4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B50E3E-DA29-46C1-81C2-F89D6C2FF44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676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EFEF6-2D31-FDA5-D003-2FD721AE53F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3" name="Footer Placeholder 2">
            <a:extLst>
              <a:ext uri="{FF2B5EF4-FFF2-40B4-BE49-F238E27FC236}">
                <a16:creationId xmlns:a16="http://schemas.microsoft.com/office/drawing/2014/main" id="{7DB2E048-B9A8-C5F7-1C6D-F4CD06465D5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A6077A2-A142-8F40-A35F-6528A80DBA7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59189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7CD3-2F40-413F-F82F-9CE1734F874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B3CB751-4FEE-1797-963A-426BDA2423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D1153-1503-30EB-1BD1-028E627F740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4B42425-A59E-EFEB-FA95-3D70F21552A1}"/>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6" name="Footer Placeholder 5">
            <a:extLst>
              <a:ext uri="{FF2B5EF4-FFF2-40B4-BE49-F238E27FC236}">
                <a16:creationId xmlns:a16="http://schemas.microsoft.com/office/drawing/2014/main" id="{15E7ABE5-186E-E395-6CD0-82AFFC771AA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41B06F-7E67-647A-5D94-32B90A1ED66D}"/>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71608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B8E0-B8BD-927F-D399-47EAC0BB8A7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331C779-B60C-0557-563B-539742C9193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03A1D62-F1ED-76D2-5B1D-CB0B912BF46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2C89265-484C-53A1-FEAE-216CEC675EB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6" name="Footer Placeholder 5">
            <a:extLst>
              <a:ext uri="{FF2B5EF4-FFF2-40B4-BE49-F238E27FC236}">
                <a16:creationId xmlns:a16="http://schemas.microsoft.com/office/drawing/2014/main" id="{5E9AA9D0-4CEF-B000-D424-F29D9D46FB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F5D171-9FFB-D618-8B1B-6D6FB0A42B2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23630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CFB-CD33-6067-1AD3-7331D63C4D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A8687-D4BF-6996-F359-581CC32B94C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B176-1049-9542-AE15-87D516EE00A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5" name="Footer Placeholder 4">
            <a:extLst>
              <a:ext uri="{FF2B5EF4-FFF2-40B4-BE49-F238E27FC236}">
                <a16:creationId xmlns:a16="http://schemas.microsoft.com/office/drawing/2014/main" id="{DF144AA5-D523-3973-FB74-F44EA8E412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4754F-F184-E6D5-B0D2-D14E626371F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14051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D3810-9F5B-99BF-0A28-EB4AE8A90AC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86239-3422-2C8D-5A8B-C707ACD8322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4AF7B-16B3-7261-44C6-3179DFF609D9}"/>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23/12/2025</a:t>
            </a:fld>
            <a:endParaRPr lang="en-US"/>
          </a:p>
        </p:txBody>
      </p:sp>
      <p:sp>
        <p:nvSpPr>
          <p:cNvPr id="5" name="Footer Placeholder 4">
            <a:extLst>
              <a:ext uri="{FF2B5EF4-FFF2-40B4-BE49-F238E27FC236}">
                <a16:creationId xmlns:a16="http://schemas.microsoft.com/office/drawing/2014/main" id="{13E65448-52D9-A832-0750-17EBAD1F68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DA1294-3D50-C348-03A8-34E106F615EE}"/>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82422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2602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34174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57549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509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23/12/2025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9209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23/12/2025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99026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23/12/2025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870891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47021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94149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9624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22991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780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2" y="792682"/>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14192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7"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2" y="2817424"/>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984618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9"/>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9"/>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57655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90"/>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3550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770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2944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1361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6669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1517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9"/>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9"/>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1851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ACA3AE7-1A5F-2F23-0136-6C254B18B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4287"/>
            <a:ext cx="2761952" cy="2761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A06961BD-A509-2146-6938-8D03DF3C2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53023" y="9524"/>
            <a:ext cx="2466975" cy="2466975"/>
          </a:xfrm>
          <a:prstGeom prst="rect">
            <a:avLst/>
          </a:prstGeom>
        </p:spPr>
      </p:pic>
    </p:spTree>
    <p:extLst>
      <p:ext uri="{BB962C8B-B14F-4D97-AF65-F5344CB8AC3E}">
        <p14:creationId xmlns:p14="http://schemas.microsoft.com/office/powerpoint/2010/main" val="994359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FF0D-5943-4598-BF80-1A703042AE35}" type="datetimeFigureOut">
              <a:rPr lang="en-US" smtClean="0"/>
              <a:t>23/12/2025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071152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363290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svg"/><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18.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svg"/><Relationship Id="rId15" Type="http://schemas.openxmlformats.org/officeDocument/2006/relationships/image" Target="../media/image37.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22.sv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NULL" TargetMode="Externa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slideLayout" Target="../slideLayouts/slideLayout34.xml"/><Relationship Id="rId10" Type="http://schemas.openxmlformats.org/officeDocument/2006/relationships/image" Target="../media/image52.gif"/><Relationship Id="rId4" Type="http://schemas.microsoft.com/office/2007/relationships/media" Target="../media/media2.mp3"/><Relationship Id="rId9"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sv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9.png"/><Relationship Id="rId3" Type="http://schemas.openxmlformats.org/officeDocument/2006/relationships/image" Target="../media/image35.sv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2.svg"/><Relationship Id="rId5" Type="http://schemas.openxmlformats.org/officeDocument/2006/relationships/image" Target="../media/image37.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svg"/><Relationship Id="rId15" Type="http://schemas.openxmlformats.org/officeDocument/2006/relationships/image" Target="../media/image30.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0.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676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1" dirty="0">
                <a:latin typeface="Cambria" panose="02040503050406030204" pitchFamily="18" charset="0"/>
                <a:ea typeface="Cambria" panose="02040503050406030204" pitchFamily="18" charset="0"/>
              </a:rPr>
              <a:t> Từ các dụng cụ ở hình 2, mắc được mạch điện thắp sáng đơn giản như hình 3. Hãy:</a:t>
            </a:r>
          </a:p>
          <a:p>
            <a:pPr algn="just"/>
            <a:r>
              <a:rPr lang="vi-VN" sz="3000" dirty="0">
                <a:latin typeface="Cambria" panose="02040503050406030204" pitchFamily="18" charset="0"/>
                <a:ea typeface="Cambria" panose="02040503050406030204" pitchFamily="18" charset="0"/>
              </a:rPr>
              <a:t>- Chỉ ra điểm khác nhau của hai mạch điện hình 3a và 3b.</a:t>
            </a:r>
          </a:p>
          <a:p>
            <a:pPr algn="just"/>
            <a:r>
              <a:rPr lang="vi-VN" sz="3000" dirty="0">
                <a:latin typeface="Cambria" panose="02040503050406030204" pitchFamily="18" charset="0"/>
                <a:ea typeface="Cambria" panose="02040503050406030204" pitchFamily="18" charset="0"/>
              </a:rPr>
              <a:t>- Chỉ trên hình 3a và 3b, mô tả cấu tạo, hoạt động của mạch điện thắp sáng.</a:t>
            </a:r>
          </a:p>
        </p:txBody>
      </p:sp>
      <p:pic>
        <p:nvPicPr>
          <p:cNvPr id="83" name="Picture 82">
            <a:extLst>
              <a:ext uri="{FF2B5EF4-FFF2-40B4-BE49-F238E27FC236}">
                <a16:creationId xmlns:a16="http://schemas.microsoft.com/office/drawing/2014/main" id="{282AE526-94BF-C0CE-3201-E611C249AA70}"/>
              </a:ext>
            </a:extLst>
          </p:cNvPr>
          <p:cNvPicPr>
            <a:picLocks noChangeAspect="1"/>
          </p:cNvPicPr>
          <p:nvPr/>
        </p:nvPicPr>
        <p:blipFill>
          <a:blip r:embed="rId3"/>
          <a:stretch>
            <a:fillRect/>
          </a:stretch>
        </p:blipFill>
        <p:spPr>
          <a:xfrm>
            <a:off x="1219200" y="27813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a:extLst>
              <a:ext uri="{FF2B5EF4-FFF2-40B4-BE49-F238E27FC236}">
                <a16:creationId xmlns:a16="http://schemas.microsoft.com/office/drawing/2014/main" id="{80916301-4534-F6C5-E551-47BB2C7F1033}"/>
              </a:ext>
            </a:extLst>
          </p:cNvPr>
          <p:cNvPicPr>
            <a:picLocks noChangeAspect="1"/>
          </p:cNvPicPr>
          <p:nvPr/>
        </p:nvPicPr>
        <p:blipFill>
          <a:blip r:embed="rId4"/>
          <a:stretch>
            <a:fillRect/>
          </a:stretch>
        </p:blipFill>
        <p:spPr>
          <a:xfrm>
            <a:off x="8382000" y="39243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arn(inVertical)">
                                      <p:cBhvr>
                                        <p:cTn id="13" dur="500"/>
                                        <p:tgtEl>
                                          <p:spTgt spid="60"/>
                                        </p:tgtEl>
                                      </p:cBhvr>
                                    </p:animEffect>
                                  </p:childTnLst>
                                </p:cTn>
                              </p:par>
                              <p:par>
                                <p:cTn id="14" presetID="16" presetClass="entr" presetSubtype="21"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barn(inVertical)">
                                      <p:cBhvr>
                                        <p:cTn id="1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3306E4B-9AF3-C239-CD53-779BDE6FBD3D}"/>
              </a:ext>
            </a:extLst>
          </p:cNvPr>
          <p:cNvPicPr>
            <a:picLocks noChangeAspect="1"/>
          </p:cNvPicPr>
          <p:nvPr/>
        </p:nvPicPr>
        <p:blipFill>
          <a:blip r:embed="rId2"/>
          <a:stretch>
            <a:fillRect/>
          </a:stretch>
        </p:blipFill>
        <p:spPr>
          <a:xfrm>
            <a:off x="457200" y="22479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35480D6D-D9C1-EF87-DE30-F6F2FBB6025E}"/>
              </a:ext>
            </a:extLst>
          </p:cNvPr>
          <p:cNvSpPr txBox="1"/>
          <p:nvPr/>
        </p:nvSpPr>
        <p:spPr>
          <a:xfrm>
            <a:off x="7848600" y="3467100"/>
            <a:ext cx="9982200" cy="37797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a:t>
            </a:r>
            <a:r>
              <a:rPr lang="en-US" sz="5400" dirty="0">
                <a:latin typeface="Cambria" panose="02040503050406030204" pitchFamily="18" charset="0"/>
                <a:ea typeface="Cambria" panose="02040503050406030204" pitchFamily="18" charset="0"/>
                <a:cs typeface="Arial-Rounded" panose="020B0500000000000000" pitchFamily="34" charset="0"/>
              </a:rPr>
              <a:t>   </a:t>
            </a:r>
            <a:r>
              <a:rPr lang="vi-VN" sz="5400" dirty="0">
                <a:latin typeface="Cambria" panose="02040503050406030204" pitchFamily="18" charset="0"/>
                <a:ea typeface="Cambria" panose="02040503050406030204" pitchFamily="18" charset="0"/>
                <a:cs typeface="Arial-Rounded" panose="020B0500000000000000" pitchFamily="34" charset="0"/>
              </a:rPr>
              <a:t>Mạch điện thắp sáng đơn giản ở hình 3 gồm các bộ phận: </a:t>
            </a:r>
            <a:r>
              <a:rPr lang="vi-VN" sz="5400" b="1" dirty="0">
                <a:latin typeface="Cambria" panose="02040503050406030204" pitchFamily="18" charset="0"/>
                <a:ea typeface="Cambria" panose="02040503050406030204" pitchFamily="18" charset="0"/>
                <a:cs typeface="Arial-Rounded" panose="020B0500000000000000" pitchFamily="34" charset="0"/>
              </a:rPr>
              <a:t>pin, bóng đèn điện, công tắc (khoá K) và dây dẫn điện</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4E2BD9-0EED-EEE0-99B7-FABAC4F1846B}"/>
              </a:ext>
            </a:extLst>
          </p:cNvPr>
          <p:cNvPicPr>
            <a:picLocks noChangeAspect="1"/>
          </p:cNvPicPr>
          <p:nvPr/>
        </p:nvPicPr>
        <p:blipFill>
          <a:blip r:embed="rId3"/>
          <a:stretch>
            <a:fillRect/>
          </a:stretch>
        </p:blipFill>
        <p:spPr>
          <a:xfrm>
            <a:off x="381000" y="32385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D1135123-60BE-B720-F5DA-C02180312C2E}"/>
              </a:ext>
            </a:extLst>
          </p:cNvPr>
          <p:cNvSpPr txBox="1"/>
          <p:nvPr/>
        </p:nvSpPr>
        <p:spPr>
          <a:xfrm>
            <a:off x="9677400" y="266700"/>
            <a:ext cx="8077200" cy="28603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3a, khoá K </a:t>
            </a:r>
            <a:r>
              <a:rPr lang="vi-VN" sz="5400" b="1" dirty="0">
                <a:latin typeface="Cambria" panose="02040503050406030204" pitchFamily="18" charset="0"/>
                <a:ea typeface="Cambria" panose="02040503050406030204" pitchFamily="18" charset="0"/>
                <a:cs typeface="Arial-Rounded" panose="020B0500000000000000" pitchFamily="34" charset="0"/>
              </a:rPr>
              <a:t>đóng</a:t>
            </a:r>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3b, khoá K </a:t>
            </a:r>
            <a:r>
              <a:rPr lang="vi-VN" sz="5400" b="1" dirty="0">
                <a:latin typeface="Cambria" panose="02040503050406030204" pitchFamily="18" charset="0"/>
                <a:ea typeface="Cambria" panose="02040503050406030204" pitchFamily="18" charset="0"/>
                <a:cs typeface="Arial-Rounded" panose="020B0500000000000000" pitchFamily="34" charset="0"/>
              </a:rPr>
              <a:t>mở</a:t>
            </a:r>
            <a:r>
              <a:rPr lang="vi-VN" sz="5400" dirty="0">
                <a:latin typeface="Cambria" panose="02040503050406030204" pitchFamily="18" charset="0"/>
                <a:ea typeface="Cambria" panose="02040503050406030204" pitchFamily="18" charset="0"/>
                <a:cs typeface="Arial-Rounded" panose="020B0500000000000000" pitchFamily="34" charset="0"/>
              </a:rPr>
              <a:t>. </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Oval 20">
            <a:extLst>
              <a:ext uri="{FF2B5EF4-FFF2-40B4-BE49-F238E27FC236}">
                <a16:creationId xmlns:a16="http://schemas.microsoft.com/office/drawing/2014/main" id="{0E6936E7-E209-C68E-593C-CFE09441F9BE}"/>
              </a:ext>
            </a:extLst>
          </p:cNvPr>
          <p:cNvSpPr/>
          <p:nvPr/>
        </p:nvSpPr>
        <p:spPr>
          <a:xfrm>
            <a:off x="2667000" y="6057900"/>
            <a:ext cx="121920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AA7CE2-3C8C-1DB8-3C6C-E14EF3C94566}"/>
              </a:ext>
            </a:extLst>
          </p:cNvPr>
          <p:cNvSpPr/>
          <p:nvPr/>
        </p:nvSpPr>
        <p:spPr>
          <a:xfrm>
            <a:off x="6934200" y="5829300"/>
            <a:ext cx="1219200"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04F64AF-8B05-5E16-1A42-482045C8106D}"/>
              </a:ext>
            </a:extLst>
          </p:cNvPr>
          <p:cNvSpPr txBox="1"/>
          <p:nvPr/>
        </p:nvSpPr>
        <p:spPr>
          <a:xfrm>
            <a:off x="9525000" y="4152900"/>
            <a:ext cx="8305800" cy="55504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b="1" dirty="0">
                <a:latin typeface="Cambria" panose="02040503050406030204" pitchFamily="18" charset="0"/>
                <a:ea typeface="Cambria" panose="02040503050406030204" pitchFamily="18" charset="0"/>
                <a:cs typeface="Arial-Rounded" panose="020B0500000000000000" pitchFamily="34" charset="0"/>
              </a:rPr>
              <a:t>Hoạt động của mạch điện: </a:t>
            </a:r>
            <a:r>
              <a:rPr lang="vi-VN" sz="4000" dirty="0">
                <a:latin typeface="Cambria" panose="02040503050406030204" pitchFamily="18" charset="0"/>
                <a:ea typeface="Cambria" panose="02040503050406030204" pitchFamily="18" charset="0"/>
                <a:cs typeface="Arial-Rounded" panose="020B0500000000000000" pitchFamily="34" charset="0"/>
              </a:rPr>
              <a:t>Khi khoá K đóng, dòng điện từ cực dương của pin chạy trong dây dẫn điện qua bóng đèn, qua khoá K tới cực âm của pin, làm đèn phát sáng. Khi khoá K mở, dòng điện không qua được khoảng trống ở khoá K nên bóng đèn không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6A8CC039-CAE7-6808-FEE3-98819A13E75E}"/>
              </a:ext>
            </a:extLst>
          </p:cNvPr>
          <p:cNvPicPr>
            <a:picLocks noChangeAspect="1"/>
          </p:cNvPicPr>
          <p:nvPr/>
        </p:nvPicPr>
        <p:blipFill>
          <a:blip r:embed="rId15"/>
          <a:stretch>
            <a:fillRect/>
          </a:stretch>
        </p:blipFill>
        <p:spPr>
          <a:xfrm>
            <a:off x="3352800" y="3543300"/>
            <a:ext cx="11065199" cy="3694496"/>
          </a:xfrm>
          <a:prstGeom prst="rect">
            <a:avLst/>
          </a:prstGeom>
        </p:spPr>
      </p:pic>
    </p:spTree>
    <p:extLst>
      <p:ext uri="{BB962C8B-B14F-4D97-AF65-F5344CB8AC3E}">
        <p14:creationId xmlns:p14="http://schemas.microsoft.com/office/powerpoint/2010/main" val="16570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1. </a:t>
            </a:r>
            <a:r>
              <a:rPr lang="vi-VN" sz="4400"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4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0FFB48-E970-FB2B-0D06-4D54BE726F34}"/>
              </a:ext>
            </a:extLst>
          </p:cNvPr>
          <p:cNvPicPr>
            <a:picLocks noChangeAspect="1"/>
          </p:cNvPicPr>
          <p:nvPr/>
        </p:nvPicPr>
        <p:blipFill>
          <a:blip r:embed="rId4"/>
          <a:stretch>
            <a:fillRect/>
          </a:stretch>
        </p:blipFill>
        <p:spPr>
          <a:xfrm>
            <a:off x="3962400" y="2705100"/>
            <a:ext cx="9448800" cy="48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a">
            <a:extLst>
              <a:ext uri="{FF2B5EF4-FFF2-40B4-BE49-F238E27FC236}">
                <a16:creationId xmlns:a16="http://schemas.microsoft.com/office/drawing/2014/main" id="{C221B6EE-9473-EF25-8B10-48E9062BA71C}"/>
              </a:ext>
            </a:extLst>
          </p:cNvPr>
          <p:cNvSpPr/>
          <p:nvPr/>
        </p:nvSpPr>
        <p:spPr>
          <a:xfrm>
            <a:off x="1524000" y="7658100"/>
            <a:ext cx="15087600" cy="24384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FF0000"/>
                </a:solidFill>
              </a:rPr>
              <a:t>   Khi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đóng</a:t>
            </a:r>
            <a:r>
              <a:rPr lang="en-US" sz="4400" b="1" dirty="0">
                <a:solidFill>
                  <a:srgbClr val="FF0000"/>
                </a:solidFill>
              </a:rPr>
              <a:t>, </a:t>
            </a:r>
            <a:r>
              <a:rPr lang="en-US" sz="4400" b="1" dirty="0" err="1">
                <a:solidFill>
                  <a:srgbClr val="FF0000"/>
                </a:solidFill>
              </a:rPr>
              <a:t>bóng</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phát</a:t>
            </a:r>
            <a:r>
              <a:rPr lang="en-US" sz="4400" b="1" dirty="0">
                <a:solidFill>
                  <a:srgbClr val="FF0000"/>
                </a:solidFill>
              </a:rPr>
              <a:t> </a:t>
            </a:r>
            <a:r>
              <a:rPr lang="en-US" sz="4400" b="1" dirty="0" err="1">
                <a:solidFill>
                  <a:srgbClr val="FF0000"/>
                </a:solidFill>
              </a:rPr>
              <a:t>sáng</a:t>
            </a:r>
            <a:r>
              <a:rPr lang="en-US" sz="4400" b="1" dirty="0">
                <a:solidFill>
                  <a:srgbClr val="FF0000"/>
                </a:solidFill>
              </a:rPr>
              <a:t> </a:t>
            </a:r>
            <a:r>
              <a:rPr lang="en-US" sz="4400" b="1" dirty="0" err="1">
                <a:solidFill>
                  <a:srgbClr val="FF0000"/>
                </a:solidFill>
              </a:rPr>
              <a:t>vì</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kín</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mở</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khoảng</a:t>
            </a:r>
            <a:r>
              <a:rPr lang="en-US" sz="4400" b="1" dirty="0">
                <a:solidFill>
                  <a:srgbClr val="FF0000"/>
                </a:solidFill>
              </a:rPr>
              <a:t> </a:t>
            </a:r>
            <a:r>
              <a:rPr lang="en-US" sz="4400" b="1" dirty="0" err="1">
                <a:solidFill>
                  <a:srgbClr val="FF0000"/>
                </a:solidFill>
              </a:rPr>
              <a:t>trống</a:t>
            </a:r>
            <a:r>
              <a:rPr lang="en-US" sz="4400" b="1" dirty="0">
                <a:solidFill>
                  <a:srgbClr val="FF0000"/>
                </a:solidFill>
              </a:rPr>
              <a:t> </a:t>
            </a:r>
            <a:r>
              <a:rPr lang="en-US" sz="4400" b="1" dirty="0" err="1">
                <a:solidFill>
                  <a:srgbClr val="FF0000"/>
                </a:solidFill>
              </a:rPr>
              <a:t>là</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hở</a:t>
            </a:r>
            <a:r>
              <a:rPr lang="en-US" sz="4400" b="1" dirty="0">
                <a:solidFill>
                  <a:srgbClr val="FF0000"/>
                </a:solidFill>
              </a:rPr>
              <a:t>, </a:t>
            </a:r>
            <a:r>
              <a:rPr lang="en-US" sz="4400" b="1" dirty="0" err="1">
                <a:solidFill>
                  <a:srgbClr val="FF0000"/>
                </a:solidFill>
              </a:rPr>
              <a:t>dòng</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chạy</a:t>
            </a:r>
            <a:r>
              <a:rPr lang="en-US" sz="4400" b="1" dirty="0">
                <a:solidFill>
                  <a:srgbClr val="FF0000"/>
                </a:solidFill>
              </a:rPr>
              <a:t> qua </a:t>
            </a:r>
            <a:r>
              <a:rPr lang="en-US" sz="4400" b="1" dirty="0" err="1">
                <a:solidFill>
                  <a:srgbClr val="FF0000"/>
                </a:solidFill>
              </a:rPr>
              <a:t>nên</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sáng</a:t>
            </a:r>
            <a:r>
              <a:rPr lang="en-US" sz="4400" b="1" dirty="0">
                <a:solidFill>
                  <a:srgbClr val="FF0000"/>
                </a:solidFill>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38201" y="3682361"/>
            <a:ext cx="12033510" cy="528088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tắc</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phận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mạch</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dòng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Khi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mở</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ta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thực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thao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2050" name="Picture 2" descr="Khóa K ngắt mạch, chuyển mạch điện, khóa chuyển hai mạch VIETVALUE">
            <a:extLst>
              <a:ext uri="{FF2B5EF4-FFF2-40B4-BE49-F238E27FC236}">
                <a16:creationId xmlns:a16="http://schemas.microsoft.com/office/drawing/2014/main" id="{79026D3E-7776-9B4F-7E6D-445802A48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52900"/>
            <a:ext cx="54102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óa K đóng ngắt mạch, khóa đơn ngắt mạch VIETVALUE">
            <a:extLst>
              <a:ext uri="{FF2B5EF4-FFF2-40B4-BE49-F238E27FC236}">
                <a16:creationId xmlns:a16="http://schemas.microsoft.com/office/drawing/2014/main" id="{3EDF5082-03EA-C5EB-7BFA-80DAE966B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42291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Vì sao bóng đèn ở hình 4 không sáng?</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2EBACB1-1DCF-36DB-2491-A2B33E84AD8A}"/>
              </a:ext>
            </a:extLst>
          </p:cNvPr>
          <p:cNvPicPr>
            <a:picLocks noChangeAspect="1"/>
          </p:cNvPicPr>
          <p:nvPr/>
        </p:nvPicPr>
        <p:blipFill>
          <a:blip r:embed="rId4"/>
          <a:stretch>
            <a:fillRect/>
          </a:stretch>
        </p:blipFill>
        <p:spPr>
          <a:xfrm>
            <a:off x="1371600" y="2933700"/>
            <a:ext cx="6373040" cy="601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148C8D6-79B4-0920-7D3D-3E9F36E24FA3}"/>
              </a:ext>
            </a:extLst>
          </p:cNvPr>
          <p:cNvSpPr txBox="1"/>
          <p:nvPr/>
        </p:nvSpPr>
        <p:spPr>
          <a:xfrm>
            <a:off x="8763000" y="3771900"/>
            <a:ext cx="8305800" cy="3847862"/>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 </a:t>
            </a:r>
          </a:p>
        </p:txBody>
      </p:sp>
      <p:sp>
        <p:nvSpPr>
          <p:cNvPr id="12" name="Oval 11">
            <a:extLst>
              <a:ext uri="{FF2B5EF4-FFF2-40B4-BE49-F238E27FC236}">
                <a16:creationId xmlns:a16="http://schemas.microsoft.com/office/drawing/2014/main" id="{0F9E1603-099B-D321-28A6-18E606C20575}"/>
              </a:ext>
            </a:extLst>
          </p:cNvPr>
          <p:cNvSpPr/>
          <p:nvPr/>
        </p:nvSpPr>
        <p:spPr>
          <a:xfrm>
            <a:off x="5638800" y="3162300"/>
            <a:ext cx="1066800" cy="1066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371600" y="647701"/>
            <a:ext cx="12033510" cy="2667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3.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Nếu em bật đèn pin nhưng đèn không sáng, hãy chỉ ra các lí do có thể làm đèn không sáng và cách khắc phục để đèn sáng.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91EA5D70-B60F-FC89-4795-911AC692DF7E}"/>
              </a:ext>
            </a:extLst>
          </p:cNvPr>
          <p:cNvGrpSpPr/>
          <p:nvPr/>
        </p:nvGrpSpPr>
        <p:grpSpPr>
          <a:xfrm>
            <a:off x="13411200" y="3848100"/>
            <a:ext cx="5135992" cy="5959957"/>
            <a:chOff x="573872" y="1583843"/>
            <a:chExt cx="4754992" cy="5274157"/>
          </a:xfrm>
        </p:grpSpPr>
        <p:pic>
          <p:nvPicPr>
            <p:cNvPr id="6" name="Picture 5">
              <a:extLst>
                <a:ext uri="{FF2B5EF4-FFF2-40B4-BE49-F238E27FC236}">
                  <a16:creationId xmlns:a16="http://schemas.microsoft.com/office/drawing/2014/main" id="{F52FF9DE-11B5-B91F-2351-2F15E2A75F18}"/>
                </a:ext>
              </a:extLst>
            </p:cNvPr>
            <p:cNvPicPr>
              <a:picLocks noChangeAspect="1"/>
            </p:cNvPicPr>
            <p:nvPr/>
          </p:nvPicPr>
          <p:blipFill rotWithShape="1">
            <a:blip r:embed="rId3">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7" name="Freeform 9">
              <a:extLst>
                <a:ext uri="{FF2B5EF4-FFF2-40B4-BE49-F238E27FC236}">
                  <a16:creationId xmlns:a16="http://schemas.microsoft.com/office/drawing/2014/main" id="{04231C84-81EF-CF49-6487-BDBC127E4DB4}"/>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8" name="Table 7">
            <a:extLst>
              <a:ext uri="{FF2B5EF4-FFF2-40B4-BE49-F238E27FC236}">
                <a16:creationId xmlns:a16="http://schemas.microsoft.com/office/drawing/2014/main" id="{C804F88F-F972-F72A-560E-8ABFEE925793}"/>
              </a:ext>
            </a:extLst>
          </p:cNvPr>
          <p:cNvGraphicFramePr>
            <a:graphicFrameLocks noGrp="1"/>
          </p:cNvGraphicFramePr>
          <p:nvPr>
            <p:extLst>
              <p:ext uri="{D42A27DB-BD31-4B8C-83A1-F6EECF244321}">
                <p14:modId xmlns:p14="http://schemas.microsoft.com/office/powerpoint/2010/main" val="2827278880"/>
              </p:ext>
            </p:extLst>
          </p:nvPr>
        </p:nvGraphicFramePr>
        <p:xfrm>
          <a:off x="1066800" y="4000500"/>
          <a:ext cx="12192000" cy="502920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701872537"/>
                    </a:ext>
                  </a:extLst>
                </a:gridCol>
                <a:gridCol w="6096000">
                  <a:extLst>
                    <a:ext uri="{9D8B030D-6E8A-4147-A177-3AD203B41FA5}">
                      <a16:colId xmlns:a16="http://schemas.microsoft.com/office/drawing/2014/main" val="1686015989"/>
                    </a:ext>
                  </a:extLst>
                </a:gridCol>
              </a:tblGrid>
              <a:tr h="835132">
                <a:tc>
                  <a:txBody>
                    <a:bodyPr/>
                    <a:lstStyle/>
                    <a:p>
                      <a:pPr algn="ctr"/>
                      <a:r>
                        <a:rPr lang="en-US" sz="4000" dirty="0">
                          <a:latin typeface="Cambria" panose="02040503050406030204" pitchFamily="18" charset="0"/>
                          <a:ea typeface="Cambria" panose="02040503050406030204" pitchFamily="18" charset="0"/>
                        </a:rPr>
                        <a:t>Lý do </a:t>
                      </a:r>
                      <a:r>
                        <a:rPr lang="en-US" sz="4000" dirty="0" err="1">
                          <a:latin typeface="Cambria" panose="02040503050406030204" pitchFamily="18" charset="0"/>
                          <a:ea typeface="Cambria" panose="02040503050406030204" pitchFamily="18" charset="0"/>
                        </a:rPr>
                        <a:t>đèn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797144"/>
                  </a:ext>
                </a:extLst>
              </a:tr>
              <a:tr h="1143767">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139628"/>
                  </a:ext>
                </a:extLst>
              </a:tr>
              <a:tr h="1143767">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853067"/>
                  </a:ext>
                </a:extLst>
              </a:tr>
              <a:tr h="1906534">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5119912"/>
                  </a:ext>
                </a:extLst>
              </a:tr>
            </a:tbl>
          </a:graphicData>
        </a:graphic>
      </p:graphicFrame>
      <p:sp>
        <p:nvSpPr>
          <p:cNvPr id="9" name="TextBox 8">
            <a:extLst>
              <a:ext uri="{FF2B5EF4-FFF2-40B4-BE49-F238E27FC236}">
                <a16:creationId xmlns:a16="http://schemas.microsoft.com/office/drawing/2014/main" id="{82ECB8E2-3666-CC99-7517-4DE7C31CAAC0}"/>
              </a:ext>
            </a:extLst>
          </p:cNvPr>
          <p:cNvSpPr txBox="1"/>
          <p:nvPr/>
        </p:nvSpPr>
        <p:spPr>
          <a:xfrm>
            <a:off x="15240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cháy</a:t>
            </a:r>
            <a:r>
              <a:rPr lang="en-US" sz="36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9EC8FEC1-8918-044D-A1C8-7872838DFEF0}"/>
              </a:ext>
            </a:extLst>
          </p:cNvPr>
          <p:cNvSpPr txBox="1"/>
          <p:nvPr/>
        </p:nvSpPr>
        <p:spPr>
          <a:xfrm>
            <a:off x="77724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02D8A15-B6DA-615F-0B04-0C304669E982}"/>
              </a:ext>
            </a:extLst>
          </p:cNvPr>
          <p:cNvSpPr txBox="1"/>
          <p:nvPr/>
        </p:nvSpPr>
        <p:spPr>
          <a:xfrm>
            <a:off x="1752600" y="6286500"/>
            <a:ext cx="54102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Pin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hết</a:t>
            </a:r>
            <a:r>
              <a:rPr lang="en-US" sz="3600" b="1" dirty="0">
                <a:solidFill>
                  <a:srgbClr val="FF0000"/>
                </a:solidFill>
                <a:latin typeface="Cambria" panose="02040503050406030204" pitchFamily="18" charset="0"/>
                <a:ea typeface="Cambria" panose="02040503050406030204" pitchFamily="18" charset="0"/>
              </a:rPr>
              <a:t> pin)</a:t>
            </a:r>
          </a:p>
        </p:txBody>
      </p:sp>
      <p:sp>
        <p:nvSpPr>
          <p:cNvPr id="13" name="TextBox 12">
            <a:extLst>
              <a:ext uri="{FF2B5EF4-FFF2-40B4-BE49-F238E27FC236}">
                <a16:creationId xmlns:a16="http://schemas.microsoft.com/office/drawing/2014/main" id="{0B8621DC-F79C-28CF-FF6D-C9747E66F593}"/>
              </a:ext>
            </a:extLst>
          </p:cNvPr>
          <p:cNvSpPr txBox="1"/>
          <p:nvPr/>
        </p:nvSpPr>
        <p:spPr>
          <a:xfrm>
            <a:off x="8001000" y="6286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A4CCD5E-034B-21C2-B8D1-42E1BB076C2B}"/>
              </a:ext>
            </a:extLst>
          </p:cNvPr>
          <p:cNvSpPr txBox="1"/>
          <p:nvPr/>
        </p:nvSpPr>
        <p:spPr>
          <a:xfrm>
            <a:off x="1752600" y="7429500"/>
            <a:ext cx="5410200" cy="1200329"/>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Dây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dẫn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4F2D01A-6E83-D0DF-CD5C-2C24A664D2D6}"/>
              </a:ext>
            </a:extLst>
          </p:cNvPr>
          <p:cNvSpPr txBox="1"/>
          <p:nvPr/>
        </p:nvSpPr>
        <p:spPr>
          <a:xfrm>
            <a:off x="8001000" y="7429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chỗ</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lại</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533400" y="125730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133600" y="1676400"/>
            <a:ext cx="15392400" cy="2552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6600" b="1" dirty="0">
                <a:solidFill>
                  <a:prstClr val="black"/>
                </a:solidFill>
                <a:latin typeface="Cambria" panose="02040503050406030204" pitchFamily="18" charset="0"/>
                <a:ea typeface="Cambria" panose="02040503050406030204" pitchFamily="18" charset="0"/>
              </a:rPr>
              <a:t> Lấy ví dụ về mạch điện thắp sáng đơn giản trong cuộc sống.</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641268" y="5311430"/>
            <a:ext cx="8710335" cy="4575422"/>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491" y="-313767"/>
            <a:ext cx="14630400" cy="5000625"/>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9369632" y="3954484"/>
            <a:ext cx="8336478" cy="5945853"/>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193895" y="1096286"/>
              <a:ext cx="5585941" cy="5280693"/>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H</a:t>
              </a:r>
              <a:r>
                <a:rPr lang="vi-VN" sz="4200" b="1" dirty="0">
                  <a:solidFill>
                    <a:prstClr val="black"/>
                  </a:solidFill>
                  <a:latin typeface="Cambria" panose="02040503050406030204" pitchFamily="18" charset="0"/>
                  <a:ea typeface="Cambria" panose="02040503050406030204" pitchFamily="18" charset="0"/>
                </a:rPr>
                <a:t>ai đội, mỗi đội 4 HS lần lượt ghi tên các ví dụ về mạch điện thắp sáng lên bảng trong thời gian 3 phút.</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vi-VN" sz="4200" b="1" dirty="0">
                  <a:solidFill>
                    <a:prstClr val="black"/>
                  </a:solidFill>
                  <a:latin typeface="Cambria" panose="02040503050406030204" pitchFamily="18" charset="0"/>
                  <a:ea typeface="Cambria" panose="02040503050406030204" pitchFamily="18" charset="0"/>
                </a:rPr>
                <a:t>Đội nào ghi được nhiều kết quả đúng là đội chiến thắng.</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C5AB8-6A3E-D70D-A3F7-8DB59D807F41}"/>
              </a:ext>
            </a:extLst>
          </p:cNvPr>
          <p:cNvPicPr>
            <a:picLocks noChangeAspect="1"/>
          </p:cNvPicPr>
          <p:nvPr/>
        </p:nvPicPr>
        <p:blipFill rotWithShape="1">
          <a:blip r:embed="rId2"/>
          <a:srcRect l="14694"/>
          <a:stretch/>
        </p:blipFill>
        <p:spPr>
          <a:xfrm>
            <a:off x="0" y="0"/>
            <a:ext cx="18288000" cy="10287000"/>
          </a:xfrm>
          <a:prstGeom prst="rect">
            <a:avLst/>
          </a:prstGeom>
        </p:spPr>
      </p:pic>
      <p:grpSp>
        <p:nvGrpSpPr>
          <p:cNvPr id="462" name="Group 461">
            <a:extLst>
              <a:ext uri="{FF2B5EF4-FFF2-40B4-BE49-F238E27FC236}">
                <a16:creationId xmlns:a16="http://schemas.microsoft.com/office/drawing/2014/main" id="{EB753724-5FE4-1691-79C7-D3D6F31B37B3}"/>
              </a:ext>
            </a:extLst>
          </p:cNvPr>
          <p:cNvGrpSpPr/>
          <p:nvPr/>
        </p:nvGrpSpPr>
        <p:grpSpPr>
          <a:xfrm>
            <a:off x="1905000" y="952500"/>
            <a:ext cx="8153400" cy="4646909"/>
            <a:chOff x="2728682" y="1488089"/>
            <a:chExt cx="4343922" cy="3065250"/>
          </a:xfrm>
        </p:grpSpPr>
        <p:grpSp>
          <p:nvGrpSpPr>
            <p:cNvPr id="460" name="Group 459">
              <a:extLst>
                <a:ext uri="{FF2B5EF4-FFF2-40B4-BE49-F238E27FC236}">
                  <a16:creationId xmlns:a16="http://schemas.microsoft.com/office/drawing/2014/main" id="{36CCD02E-A71E-D016-3700-83ACD6DF9DBC}"/>
                </a:ext>
              </a:extLst>
            </p:cNvPr>
            <p:cNvGrpSpPr/>
            <p:nvPr/>
          </p:nvGrpSpPr>
          <p:grpSpPr>
            <a:xfrm>
              <a:off x="2728682" y="1488089"/>
              <a:ext cx="4343922" cy="3065250"/>
              <a:chOff x="6964780" y="2047925"/>
              <a:chExt cx="3559703" cy="3280879"/>
            </a:xfrm>
          </p:grpSpPr>
          <p:sp>
            <p:nvSpPr>
              <p:cNvPr id="433" name="Freeform: Shape 432">
                <a:extLst>
                  <a:ext uri="{FF2B5EF4-FFF2-40B4-BE49-F238E27FC236}">
                    <a16:creationId xmlns:a16="http://schemas.microsoft.com/office/drawing/2014/main" id="{20A9A55D-E1B0-09D5-5342-58E308B200D5}"/>
                  </a:ext>
                </a:extLst>
              </p:cNvPr>
              <p:cNvSpPr/>
              <p:nvPr/>
            </p:nvSpPr>
            <p:spPr>
              <a:xfrm>
                <a:off x="7041591" y="2124736"/>
                <a:ext cx="3406026" cy="3127147"/>
              </a:xfrm>
              <a:custGeom>
                <a:avLst/>
                <a:gdLst>
                  <a:gd name="connsiteX0" fmla="*/ 3406027 w 3406026"/>
                  <a:gd name="connsiteY0" fmla="*/ 492030 h 3127147"/>
                  <a:gd name="connsiteX1" fmla="*/ 3406027 w 3406026"/>
                  <a:gd name="connsiteY1" fmla="*/ 2635117 h 3127147"/>
                  <a:gd name="connsiteX2" fmla="*/ 3367292 w 3406026"/>
                  <a:gd name="connsiteY2" fmla="*/ 2826652 h 3127147"/>
                  <a:gd name="connsiteX3" fmla="*/ 3261896 w 3406026"/>
                  <a:gd name="connsiteY3" fmla="*/ 2983017 h 3127147"/>
                  <a:gd name="connsiteX4" fmla="*/ 3105530 w 3406026"/>
                  <a:gd name="connsiteY4" fmla="*/ 3088413 h 3127147"/>
                  <a:gd name="connsiteX5" fmla="*/ 2913996 w 3406026"/>
                  <a:gd name="connsiteY5" fmla="*/ 3127148 h 3127147"/>
                  <a:gd name="connsiteX6" fmla="*/ 492030 w 3406026"/>
                  <a:gd name="connsiteY6" fmla="*/ 3127148 h 3127147"/>
                  <a:gd name="connsiteX7" fmla="*/ 194442 w 3406026"/>
                  <a:gd name="connsiteY7" fmla="*/ 3026964 h 3127147"/>
                  <a:gd name="connsiteX8" fmla="*/ 53000 w 3406026"/>
                  <a:gd name="connsiteY8" fmla="*/ 2857431 h 3127147"/>
                  <a:gd name="connsiteX9" fmla="*/ 0 w 3406026"/>
                  <a:gd name="connsiteY9" fmla="*/ 2635172 h 3127147"/>
                  <a:gd name="connsiteX10" fmla="*/ 0 w 3406026"/>
                  <a:gd name="connsiteY10" fmla="*/ 492030 h 3127147"/>
                  <a:gd name="connsiteX11" fmla="*/ 38735 w 3406026"/>
                  <a:gd name="connsiteY11" fmla="*/ 300496 h 3127147"/>
                  <a:gd name="connsiteX12" fmla="*/ 144131 w 3406026"/>
                  <a:gd name="connsiteY12" fmla="*/ 144131 h 3127147"/>
                  <a:gd name="connsiteX13" fmla="*/ 201410 w 3406026"/>
                  <a:gd name="connsiteY13" fmla="*/ 94917 h 3127147"/>
                  <a:gd name="connsiteX14" fmla="*/ 300496 w 3406026"/>
                  <a:gd name="connsiteY14" fmla="*/ 38735 h 3127147"/>
                  <a:gd name="connsiteX15" fmla="*/ 492030 w 3406026"/>
                  <a:gd name="connsiteY15" fmla="*/ 0 h 3127147"/>
                  <a:gd name="connsiteX16" fmla="*/ 2913996 w 3406026"/>
                  <a:gd name="connsiteY16" fmla="*/ 0 h 3127147"/>
                  <a:gd name="connsiteX17" fmla="*/ 3105530 w 3406026"/>
                  <a:gd name="connsiteY17" fmla="*/ 38735 h 3127147"/>
                  <a:gd name="connsiteX18" fmla="*/ 3261896 w 3406026"/>
                  <a:gd name="connsiteY18" fmla="*/ 144131 h 3127147"/>
                  <a:gd name="connsiteX19" fmla="*/ 3305294 w 3406026"/>
                  <a:gd name="connsiteY19" fmla="*/ 193729 h 3127147"/>
                  <a:gd name="connsiteX20" fmla="*/ 3367237 w 3406026"/>
                  <a:gd name="connsiteY20" fmla="*/ 300496 h 3127147"/>
                  <a:gd name="connsiteX21" fmla="*/ 3406027 w 3406026"/>
                  <a:gd name="connsiteY21" fmla="*/ 492030 h 31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6026" h="3127147">
                    <a:moveTo>
                      <a:pt x="3406027" y="492030"/>
                    </a:moveTo>
                    <a:lnTo>
                      <a:pt x="3406027" y="2635117"/>
                    </a:lnTo>
                    <a:cubicBezTo>
                      <a:pt x="3406027" y="2701504"/>
                      <a:pt x="3393024" y="2765916"/>
                      <a:pt x="3367292" y="2826652"/>
                    </a:cubicBezTo>
                    <a:cubicBezTo>
                      <a:pt x="3342493" y="2885248"/>
                      <a:pt x="3307050" y="2937863"/>
                      <a:pt x="3261896" y="2983017"/>
                    </a:cubicBezTo>
                    <a:cubicBezTo>
                      <a:pt x="3216742" y="3028171"/>
                      <a:pt x="3164126" y="3063614"/>
                      <a:pt x="3105530" y="3088413"/>
                    </a:cubicBezTo>
                    <a:cubicBezTo>
                      <a:pt x="3044795" y="3114090"/>
                      <a:pt x="2980383" y="3127148"/>
                      <a:pt x="2913996" y="3127148"/>
                    </a:cubicBezTo>
                    <a:lnTo>
                      <a:pt x="492030" y="3127148"/>
                    </a:lnTo>
                    <a:cubicBezTo>
                      <a:pt x="383562" y="3127148"/>
                      <a:pt x="280635" y="3092528"/>
                      <a:pt x="194442" y="3026964"/>
                    </a:cubicBezTo>
                    <a:cubicBezTo>
                      <a:pt x="135407" y="2982084"/>
                      <a:pt x="86467" y="2923434"/>
                      <a:pt x="53000" y="2857431"/>
                    </a:cubicBezTo>
                    <a:cubicBezTo>
                      <a:pt x="17831" y="2788081"/>
                      <a:pt x="0" y="2713300"/>
                      <a:pt x="0" y="2635172"/>
                    </a:cubicBezTo>
                    <a:lnTo>
                      <a:pt x="0" y="492030"/>
                    </a:lnTo>
                    <a:cubicBezTo>
                      <a:pt x="0" y="425644"/>
                      <a:pt x="13003" y="361232"/>
                      <a:pt x="38735" y="300496"/>
                    </a:cubicBezTo>
                    <a:cubicBezTo>
                      <a:pt x="63534" y="241900"/>
                      <a:pt x="98977" y="189285"/>
                      <a:pt x="144131" y="144131"/>
                    </a:cubicBezTo>
                    <a:cubicBezTo>
                      <a:pt x="162072" y="126190"/>
                      <a:pt x="181220" y="109785"/>
                      <a:pt x="201410" y="94917"/>
                    </a:cubicBezTo>
                    <a:cubicBezTo>
                      <a:pt x="232025" y="72422"/>
                      <a:pt x="265163" y="53658"/>
                      <a:pt x="300496" y="38735"/>
                    </a:cubicBezTo>
                    <a:cubicBezTo>
                      <a:pt x="361232" y="13058"/>
                      <a:pt x="425644" y="0"/>
                      <a:pt x="492030" y="0"/>
                    </a:cubicBezTo>
                    <a:lnTo>
                      <a:pt x="2913996" y="0"/>
                    </a:lnTo>
                    <a:cubicBezTo>
                      <a:pt x="2980383" y="0"/>
                      <a:pt x="3044795" y="13003"/>
                      <a:pt x="3105530" y="38735"/>
                    </a:cubicBezTo>
                    <a:cubicBezTo>
                      <a:pt x="3164126" y="63534"/>
                      <a:pt x="3216742" y="98977"/>
                      <a:pt x="3261896" y="144131"/>
                    </a:cubicBezTo>
                    <a:cubicBezTo>
                      <a:pt x="3277533" y="159767"/>
                      <a:pt x="3292017" y="176337"/>
                      <a:pt x="3305294" y="193729"/>
                    </a:cubicBezTo>
                    <a:cubicBezTo>
                      <a:pt x="3330313" y="226483"/>
                      <a:pt x="3351052" y="262200"/>
                      <a:pt x="3367237" y="300496"/>
                    </a:cubicBezTo>
                    <a:cubicBezTo>
                      <a:pt x="3392969" y="361232"/>
                      <a:pt x="3406027" y="425644"/>
                      <a:pt x="3406027" y="492030"/>
                    </a:cubicBezTo>
                    <a:close/>
                  </a:path>
                </a:pathLst>
              </a:custGeom>
              <a:solidFill>
                <a:srgbClr val="F3FFFF"/>
              </a:solidFill>
              <a:ln w="5478" cap="flat">
                <a:noFill/>
                <a:prstDash val="solid"/>
                <a:miter/>
              </a:ln>
            </p:spPr>
            <p:txBody>
              <a:bodyPr rtlCol="0" anchor="ctr"/>
              <a:lstStyle/>
              <a:p>
                <a:pPr defTabSz="1371600">
                  <a:defRPr/>
                </a:pPr>
                <a:endParaRPr lang="en-US" sz="2800" dirty="0">
                  <a:solidFill>
                    <a:prstClr val="black"/>
                  </a:solidFill>
                  <a:latin typeface="Calibri" panose="020F0502020204030204"/>
                </a:endParaRPr>
              </a:p>
            </p:txBody>
          </p:sp>
          <p:sp>
            <p:nvSpPr>
              <p:cNvPr id="434" name="Freeform: Shape 433">
                <a:extLst>
                  <a:ext uri="{FF2B5EF4-FFF2-40B4-BE49-F238E27FC236}">
                    <a16:creationId xmlns:a16="http://schemas.microsoft.com/office/drawing/2014/main" id="{F7018DE0-0153-198B-0CA7-3CA31AB2144D}"/>
                  </a:ext>
                </a:extLst>
              </p:cNvPr>
              <p:cNvSpPr/>
              <p:nvPr/>
            </p:nvSpPr>
            <p:spPr>
              <a:xfrm>
                <a:off x="7041591" y="2219653"/>
                <a:ext cx="3406026" cy="3032230"/>
              </a:xfrm>
              <a:custGeom>
                <a:avLst/>
                <a:gdLst>
                  <a:gd name="connsiteX0" fmla="*/ 3406027 w 3406026"/>
                  <a:gd name="connsiteY0" fmla="*/ 397114 h 3032230"/>
                  <a:gd name="connsiteX1" fmla="*/ 3406027 w 3406026"/>
                  <a:gd name="connsiteY1" fmla="*/ 2540201 h 3032230"/>
                  <a:gd name="connsiteX2" fmla="*/ 3367292 w 3406026"/>
                  <a:gd name="connsiteY2" fmla="*/ 2731735 h 3032230"/>
                  <a:gd name="connsiteX3" fmla="*/ 3261896 w 3406026"/>
                  <a:gd name="connsiteY3" fmla="*/ 2888101 h 3032230"/>
                  <a:gd name="connsiteX4" fmla="*/ 3105530 w 3406026"/>
                  <a:gd name="connsiteY4" fmla="*/ 2993496 h 3032230"/>
                  <a:gd name="connsiteX5" fmla="*/ 2913996 w 3406026"/>
                  <a:gd name="connsiteY5" fmla="*/ 3032231 h 3032230"/>
                  <a:gd name="connsiteX6" fmla="*/ 492030 w 3406026"/>
                  <a:gd name="connsiteY6" fmla="*/ 3032231 h 3032230"/>
                  <a:gd name="connsiteX7" fmla="*/ 194442 w 3406026"/>
                  <a:gd name="connsiteY7" fmla="*/ 2932048 h 3032230"/>
                  <a:gd name="connsiteX8" fmla="*/ 53000 w 3406026"/>
                  <a:gd name="connsiteY8" fmla="*/ 2762514 h 3032230"/>
                  <a:gd name="connsiteX9" fmla="*/ 0 w 3406026"/>
                  <a:gd name="connsiteY9" fmla="*/ 2540256 h 3032230"/>
                  <a:gd name="connsiteX10" fmla="*/ 0 w 3406026"/>
                  <a:gd name="connsiteY10" fmla="*/ 397114 h 3032230"/>
                  <a:gd name="connsiteX11" fmla="*/ 38735 w 3406026"/>
                  <a:gd name="connsiteY11" fmla="*/ 205580 h 3032230"/>
                  <a:gd name="connsiteX12" fmla="*/ 144131 w 3406026"/>
                  <a:gd name="connsiteY12" fmla="*/ 49214 h 3032230"/>
                  <a:gd name="connsiteX13" fmla="*/ 201410 w 3406026"/>
                  <a:gd name="connsiteY13" fmla="*/ 0 h 3032230"/>
                  <a:gd name="connsiteX14" fmla="*/ 440457 w 3406026"/>
                  <a:gd name="connsiteY14" fmla="*/ 22604 h 3032230"/>
                  <a:gd name="connsiteX15" fmla="*/ 441006 w 3406026"/>
                  <a:gd name="connsiteY15" fmla="*/ 51409 h 3032230"/>
                  <a:gd name="connsiteX16" fmla="*/ 433160 w 3406026"/>
                  <a:gd name="connsiteY16" fmla="*/ 97276 h 3032230"/>
                  <a:gd name="connsiteX17" fmla="*/ 962389 w 3406026"/>
                  <a:gd name="connsiteY17" fmla="*/ 2480014 h 3032230"/>
                  <a:gd name="connsiteX18" fmla="*/ 3001232 w 3406026"/>
                  <a:gd name="connsiteY18" fmla="*/ 1852850 h 3032230"/>
                  <a:gd name="connsiteX19" fmla="*/ 3077494 w 3406026"/>
                  <a:gd name="connsiteY19" fmla="*/ 184182 h 3032230"/>
                  <a:gd name="connsiteX20" fmla="*/ 3305349 w 3406026"/>
                  <a:gd name="connsiteY20" fmla="*/ 98757 h 3032230"/>
                  <a:gd name="connsiteX21" fmla="*/ 3367292 w 3406026"/>
                  <a:gd name="connsiteY21" fmla="*/ 205525 h 3032230"/>
                  <a:gd name="connsiteX22" fmla="*/ 3406027 w 3406026"/>
                  <a:gd name="connsiteY22" fmla="*/ 397114 h 30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026" h="3032230">
                    <a:moveTo>
                      <a:pt x="3406027" y="397114"/>
                    </a:moveTo>
                    <a:lnTo>
                      <a:pt x="3406027" y="2540201"/>
                    </a:lnTo>
                    <a:cubicBezTo>
                      <a:pt x="3406027" y="2606588"/>
                      <a:pt x="3393024" y="2670999"/>
                      <a:pt x="3367292" y="2731735"/>
                    </a:cubicBezTo>
                    <a:cubicBezTo>
                      <a:pt x="3342493" y="2790331"/>
                      <a:pt x="3307050" y="2842946"/>
                      <a:pt x="3261896" y="2888101"/>
                    </a:cubicBezTo>
                    <a:cubicBezTo>
                      <a:pt x="3216742" y="2933255"/>
                      <a:pt x="3164126" y="2968697"/>
                      <a:pt x="3105530" y="2993496"/>
                    </a:cubicBezTo>
                    <a:cubicBezTo>
                      <a:pt x="3044795" y="3019173"/>
                      <a:pt x="2980383" y="3032231"/>
                      <a:pt x="2913996" y="3032231"/>
                    </a:cubicBezTo>
                    <a:lnTo>
                      <a:pt x="492030" y="3032231"/>
                    </a:lnTo>
                    <a:cubicBezTo>
                      <a:pt x="383562" y="3032231"/>
                      <a:pt x="280635" y="2997611"/>
                      <a:pt x="194442" y="2932048"/>
                    </a:cubicBezTo>
                    <a:cubicBezTo>
                      <a:pt x="135407" y="2887168"/>
                      <a:pt x="86467" y="2828517"/>
                      <a:pt x="53000" y="2762514"/>
                    </a:cubicBezTo>
                    <a:cubicBezTo>
                      <a:pt x="17831" y="2693165"/>
                      <a:pt x="0" y="2618383"/>
                      <a:pt x="0" y="2540256"/>
                    </a:cubicBezTo>
                    <a:lnTo>
                      <a:pt x="0" y="397114"/>
                    </a:lnTo>
                    <a:cubicBezTo>
                      <a:pt x="0" y="330727"/>
                      <a:pt x="13003" y="266315"/>
                      <a:pt x="38735" y="205580"/>
                    </a:cubicBezTo>
                    <a:cubicBezTo>
                      <a:pt x="63534" y="146984"/>
                      <a:pt x="98977" y="94368"/>
                      <a:pt x="144131" y="49214"/>
                    </a:cubicBezTo>
                    <a:cubicBezTo>
                      <a:pt x="162072" y="31273"/>
                      <a:pt x="181220" y="14868"/>
                      <a:pt x="201410" y="0"/>
                    </a:cubicBezTo>
                    <a:cubicBezTo>
                      <a:pt x="345321" y="10205"/>
                      <a:pt x="440457" y="22604"/>
                      <a:pt x="440457" y="22604"/>
                    </a:cubicBezTo>
                    <a:lnTo>
                      <a:pt x="441006" y="51409"/>
                    </a:lnTo>
                    <a:cubicBezTo>
                      <a:pt x="441006" y="51409"/>
                      <a:pt x="438043" y="67594"/>
                      <a:pt x="433160" y="97276"/>
                    </a:cubicBezTo>
                    <a:cubicBezTo>
                      <a:pt x="380106" y="419334"/>
                      <a:pt x="102269" y="2332536"/>
                      <a:pt x="962389" y="2480014"/>
                    </a:cubicBezTo>
                    <a:cubicBezTo>
                      <a:pt x="1901845" y="2641098"/>
                      <a:pt x="2943404" y="2591938"/>
                      <a:pt x="3001232" y="1852850"/>
                    </a:cubicBezTo>
                    <a:cubicBezTo>
                      <a:pt x="3059005" y="1113817"/>
                      <a:pt x="3077494" y="184182"/>
                      <a:pt x="3077494" y="184182"/>
                    </a:cubicBezTo>
                    <a:cubicBezTo>
                      <a:pt x="3077494" y="184182"/>
                      <a:pt x="3170655" y="140071"/>
                      <a:pt x="3305349" y="98757"/>
                    </a:cubicBezTo>
                    <a:cubicBezTo>
                      <a:pt x="3330368" y="131512"/>
                      <a:pt x="3351107" y="167229"/>
                      <a:pt x="3367292" y="205525"/>
                    </a:cubicBezTo>
                    <a:cubicBezTo>
                      <a:pt x="3392969" y="266315"/>
                      <a:pt x="3406027" y="330727"/>
                      <a:pt x="3406027" y="397114"/>
                    </a:cubicBezTo>
                    <a:close/>
                  </a:path>
                </a:pathLst>
              </a:custGeom>
              <a:solidFill>
                <a:srgbClr val="CFF5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5" name="Freeform: Shape 434">
                <a:extLst>
                  <a:ext uri="{FF2B5EF4-FFF2-40B4-BE49-F238E27FC236}">
                    <a16:creationId xmlns:a16="http://schemas.microsoft.com/office/drawing/2014/main" id="{AF86BB15-7E73-73ED-44A6-4CFF70D598CF}"/>
                  </a:ext>
                </a:extLst>
              </p:cNvPr>
              <p:cNvSpPr/>
              <p:nvPr/>
            </p:nvSpPr>
            <p:spPr>
              <a:xfrm>
                <a:off x="7711141" y="2124736"/>
                <a:ext cx="2094290" cy="1881461"/>
              </a:xfrm>
              <a:custGeom>
                <a:avLst/>
                <a:gdLst>
                  <a:gd name="connsiteX0" fmla="*/ 833919 w 2094290"/>
                  <a:gd name="connsiteY0" fmla="*/ 1881435 h 1881461"/>
                  <a:gd name="connsiteX1" fmla="*/ 53407 w 2094290"/>
                  <a:gd name="connsiteY1" fmla="*/ 0 h 1881461"/>
                  <a:gd name="connsiteX2" fmla="*/ 2038373 w 2094290"/>
                  <a:gd name="connsiteY2" fmla="*/ 0 h 1881461"/>
                  <a:gd name="connsiteX3" fmla="*/ 2066080 w 2094290"/>
                  <a:gd name="connsiteY3" fmla="*/ 174636 h 1881461"/>
                  <a:gd name="connsiteX4" fmla="*/ 833919 w 2094290"/>
                  <a:gd name="connsiteY4" fmla="*/ 1881435 h 188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290" h="1881461">
                    <a:moveTo>
                      <a:pt x="833919" y="1881435"/>
                    </a:moveTo>
                    <a:cubicBezTo>
                      <a:pt x="-159030" y="1888513"/>
                      <a:pt x="-24281" y="490165"/>
                      <a:pt x="53407" y="0"/>
                    </a:cubicBezTo>
                    <a:lnTo>
                      <a:pt x="2038373" y="0"/>
                    </a:lnTo>
                    <a:cubicBezTo>
                      <a:pt x="2051650" y="53055"/>
                      <a:pt x="2061032" y="111102"/>
                      <a:pt x="2066080" y="174636"/>
                    </a:cubicBezTo>
                    <a:cubicBezTo>
                      <a:pt x="2169391" y="1464570"/>
                      <a:pt x="2037824" y="1872821"/>
                      <a:pt x="833919" y="1881435"/>
                    </a:cubicBezTo>
                    <a:close/>
                  </a:path>
                </a:pathLst>
              </a:custGeom>
              <a:solidFill>
                <a:srgbClr val="FFFFFF"/>
              </a:solidFill>
              <a:ln w="5478" cap="flat">
                <a:noFill/>
                <a:prstDash val="solid"/>
                <a:miter/>
              </a:ln>
            </p:spPr>
            <p:txBody>
              <a:bodyPr rtlCol="0" anchor="ctr"/>
              <a:lstStyle/>
              <a:p>
                <a:pPr defTabSz="1371600">
                  <a:defRPr/>
                </a:pPr>
                <a:endParaRPr lang="en-US" sz="2800">
                  <a:solidFill>
                    <a:srgbClr val="FFFFFF"/>
                  </a:solidFill>
                  <a:latin typeface="Calibri" panose="020F0502020204030204"/>
                </a:endParaRPr>
              </a:p>
            </p:txBody>
          </p:sp>
          <p:sp>
            <p:nvSpPr>
              <p:cNvPr id="436" name="Freeform: Shape 435">
                <a:extLst>
                  <a:ext uri="{FF2B5EF4-FFF2-40B4-BE49-F238E27FC236}">
                    <a16:creationId xmlns:a16="http://schemas.microsoft.com/office/drawing/2014/main" id="{CCF04FC9-109B-F2B8-0F82-2BEE93CC8F51}"/>
                  </a:ext>
                </a:extLst>
              </p:cNvPr>
              <p:cNvSpPr/>
              <p:nvPr/>
            </p:nvSpPr>
            <p:spPr>
              <a:xfrm>
                <a:off x="6964780" y="2047925"/>
                <a:ext cx="3559703" cy="3280879"/>
              </a:xfrm>
              <a:custGeom>
                <a:avLst/>
                <a:gdLst>
                  <a:gd name="connsiteX0" fmla="*/ 3514879 w 3559703"/>
                  <a:gd name="connsiteY0" fmla="*/ 347351 h 3280879"/>
                  <a:gd name="connsiteX1" fmla="*/ 3393024 w 3559703"/>
                  <a:gd name="connsiteY1" fmla="*/ 166571 h 3280879"/>
                  <a:gd name="connsiteX2" fmla="*/ 3212243 w 3559703"/>
                  <a:gd name="connsiteY2" fmla="*/ 44770 h 3280879"/>
                  <a:gd name="connsiteX3" fmla="*/ 2990753 w 3559703"/>
                  <a:gd name="connsiteY3" fmla="*/ 0 h 3280879"/>
                  <a:gd name="connsiteX4" fmla="*/ 568842 w 3559703"/>
                  <a:gd name="connsiteY4" fmla="*/ 0 h 3280879"/>
                  <a:gd name="connsiteX5" fmla="*/ 347351 w 3559703"/>
                  <a:gd name="connsiteY5" fmla="*/ 44770 h 3280879"/>
                  <a:gd name="connsiteX6" fmla="*/ 166571 w 3559703"/>
                  <a:gd name="connsiteY6" fmla="*/ 166625 h 3280879"/>
                  <a:gd name="connsiteX7" fmla="*/ 44770 w 3559703"/>
                  <a:gd name="connsiteY7" fmla="*/ 347406 h 3280879"/>
                  <a:gd name="connsiteX8" fmla="*/ 0 w 3559703"/>
                  <a:gd name="connsiteY8" fmla="*/ 568897 h 3280879"/>
                  <a:gd name="connsiteX9" fmla="*/ 0 w 3559703"/>
                  <a:gd name="connsiteY9" fmla="*/ 2711983 h 3280879"/>
                  <a:gd name="connsiteX10" fmla="*/ 61284 w 3559703"/>
                  <a:gd name="connsiteY10" fmla="*/ 2969027 h 3280879"/>
                  <a:gd name="connsiteX11" fmla="*/ 224782 w 3559703"/>
                  <a:gd name="connsiteY11" fmla="*/ 3165005 h 3280879"/>
                  <a:gd name="connsiteX12" fmla="*/ 387238 w 3559703"/>
                  <a:gd name="connsiteY12" fmla="*/ 3251308 h 3280879"/>
                  <a:gd name="connsiteX13" fmla="*/ 568842 w 3559703"/>
                  <a:gd name="connsiteY13" fmla="*/ 3280880 h 3280879"/>
                  <a:gd name="connsiteX14" fmla="*/ 2990808 w 3559703"/>
                  <a:gd name="connsiteY14" fmla="*/ 3280880 h 3280879"/>
                  <a:gd name="connsiteX15" fmla="*/ 3212298 w 3559703"/>
                  <a:gd name="connsiteY15" fmla="*/ 3236110 h 3280879"/>
                  <a:gd name="connsiteX16" fmla="*/ 3393079 w 3559703"/>
                  <a:gd name="connsiteY16" fmla="*/ 3114255 h 3280879"/>
                  <a:gd name="connsiteX17" fmla="*/ 3514934 w 3559703"/>
                  <a:gd name="connsiteY17" fmla="*/ 2933474 h 3280879"/>
                  <a:gd name="connsiteX18" fmla="*/ 3559704 w 3559703"/>
                  <a:gd name="connsiteY18" fmla="*/ 2711983 h 3280879"/>
                  <a:gd name="connsiteX19" fmla="*/ 3559704 w 3559703"/>
                  <a:gd name="connsiteY19" fmla="*/ 568842 h 3280879"/>
                  <a:gd name="connsiteX20" fmla="*/ 3514879 w 3559703"/>
                  <a:gd name="connsiteY20" fmla="*/ 347351 h 3280879"/>
                  <a:gd name="connsiteX21" fmla="*/ 3405972 w 3559703"/>
                  <a:gd name="connsiteY21" fmla="*/ 2711928 h 3280879"/>
                  <a:gd name="connsiteX22" fmla="*/ 3373327 w 3559703"/>
                  <a:gd name="connsiteY22" fmla="*/ 2873561 h 3280879"/>
                  <a:gd name="connsiteX23" fmla="*/ 3284391 w 3559703"/>
                  <a:gd name="connsiteY23" fmla="*/ 3005512 h 3280879"/>
                  <a:gd name="connsiteX24" fmla="*/ 3152440 w 3559703"/>
                  <a:gd name="connsiteY24" fmla="*/ 3094448 h 3280879"/>
                  <a:gd name="connsiteX25" fmla="*/ 2990862 w 3559703"/>
                  <a:gd name="connsiteY25" fmla="*/ 3127093 h 3280879"/>
                  <a:gd name="connsiteX26" fmla="*/ 568842 w 3559703"/>
                  <a:gd name="connsiteY26" fmla="*/ 3127093 h 3280879"/>
                  <a:gd name="connsiteX27" fmla="*/ 317779 w 3559703"/>
                  <a:gd name="connsiteY27" fmla="*/ 3042601 h 3280879"/>
                  <a:gd name="connsiteX28" fmla="*/ 198337 w 3559703"/>
                  <a:gd name="connsiteY28" fmla="*/ 2899457 h 3280879"/>
                  <a:gd name="connsiteX29" fmla="*/ 153677 w 3559703"/>
                  <a:gd name="connsiteY29" fmla="*/ 2711928 h 3280879"/>
                  <a:gd name="connsiteX30" fmla="*/ 153677 w 3559703"/>
                  <a:gd name="connsiteY30" fmla="*/ 568842 h 3280879"/>
                  <a:gd name="connsiteX31" fmla="*/ 186322 w 3559703"/>
                  <a:gd name="connsiteY31" fmla="*/ 407209 h 3280879"/>
                  <a:gd name="connsiteX32" fmla="*/ 275258 w 3559703"/>
                  <a:gd name="connsiteY32" fmla="*/ 275258 h 3280879"/>
                  <a:gd name="connsiteX33" fmla="*/ 407209 w 3559703"/>
                  <a:gd name="connsiteY33" fmla="*/ 186322 h 3280879"/>
                  <a:gd name="connsiteX34" fmla="*/ 568787 w 3559703"/>
                  <a:gd name="connsiteY34" fmla="*/ 153677 h 3280879"/>
                  <a:gd name="connsiteX35" fmla="*/ 2990753 w 3559703"/>
                  <a:gd name="connsiteY35" fmla="*/ 153677 h 3280879"/>
                  <a:gd name="connsiteX36" fmla="*/ 3152330 w 3559703"/>
                  <a:gd name="connsiteY36" fmla="*/ 186322 h 3280879"/>
                  <a:gd name="connsiteX37" fmla="*/ 3284281 w 3559703"/>
                  <a:gd name="connsiteY37" fmla="*/ 275258 h 3280879"/>
                  <a:gd name="connsiteX38" fmla="*/ 3373217 w 3559703"/>
                  <a:gd name="connsiteY38" fmla="*/ 407209 h 3280879"/>
                  <a:gd name="connsiteX39" fmla="*/ 3405862 w 3559703"/>
                  <a:gd name="connsiteY39" fmla="*/ 568842 h 3280879"/>
                  <a:gd name="connsiteX40" fmla="*/ 3405862 w 3559703"/>
                  <a:gd name="connsiteY40" fmla="*/ 2711928 h 32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59703" h="3280879">
                    <a:moveTo>
                      <a:pt x="3514879" y="347351"/>
                    </a:moveTo>
                    <a:cubicBezTo>
                      <a:pt x="3486239" y="279593"/>
                      <a:pt x="3445200" y="218747"/>
                      <a:pt x="3393024" y="166571"/>
                    </a:cubicBezTo>
                    <a:cubicBezTo>
                      <a:pt x="3340847" y="114394"/>
                      <a:pt x="3280001" y="73410"/>
                      <a:pt x="3212243" y="44770"/>
                    </a:cubicBezTo>
                    <a:cubicBezTo>
                      <a:pt x="3142016" y="15033"/>
                      <a:pt x="3067509" y="0"/>
                      <a:pt x="2990753" y="0"/>
                    </a:cubicBezTo>
                    <a:lnTo>
                      <a:pt x="568842" y="0"/>
                    </a:lnTo>
                    <a:cubicBezTo>
                      <a:pt x="492140" y="0"/>
                      <a:pt x="417633" y="15088"/>
                      <a:pt x="347351" y="44770"/>
                    </a:cubicBezTo>
                    <a:cubicBezTo>
                      <a:pt x="279593" y="73410"/>
                      <a:pt x="218802" y="114449"/>
                      <a:pt x="166571" y="166625"/>
                    </a:cubicBezTo>
                    <a:cubicBezTo>
                      <a:pt x="114394" y="218802"/>
                      <a:pt x="73410" y="279648"/>
                      <a:pt x="44770" y="347406"/>
                    </a:cubicBezTo>
                    <a:cubicBezTo>
                      <a:pt x="15033" y="417633"/>
                      <a:pt x="0" y="492195"/>
                      <a:pt x="0" y="568897"/>
                    </a:cubicBezTo>
                    <a:lnTo>
                      <a:pt x="0" y="2711983"/>
                    </a:lnTo>
                    <a:cubicBezTo>
                      <a:pt x="0" y="2802346"/>
                      <a:pt x="20629" y="2888814"/>
                      <a:pt x="61284" y="2969027"/>
                    </a:cubicBezTo>
                    <a:cubicBezTo>
                      <a:pt x="99964" y="3045344"/>
                      <a:pt x="156530" y="3113102"/>
                      <a:pt x="224782" y="3165005"/>
                    </a:cubicBezTo>
                    <a:cubicBezTo>
                      <a:pt x="274271" y="3202642"/>
                      <a:pt x="328971" y="3231666"/>
                      <a:pt x="387238" y="3251308"/>
                    </a:cubicBezTo>
                    <a:cubicBezTo>
                      <a:pt x="445505" y="3270894"/>
                      <a:pt x="506625" y="3280880"/>
                      <a:pt x="568842" y="3280880"/>
                    </a:cubicBezTo>
                    <a:lnTo>
                      <a:pt x="2990808" y="3280880"/>
                    </a:lnTo>
                    <a:cubicBezTo>
                      <a:pt x="3067509" y="3280880"/>
                      <a:pt x="3142016" y="3265792"/>
                      <a:pt x="3212298" y="3236110"/>
                    </a:cubicBezTo>
                    <a:cubicBezTo>
                      <a:pt x="3280056" y="3207470"/>
                      <a:pt x="3340902" y="3166431"/>
                      <a:pt x="3393079" y="3114255"/>
                    </a:cubicBezTo>
                    <a:cubicBezTo>
                      <a:pt x="3445255" y="3062078"/>
                      <a:pt x="3486239" y="3001233"/>
                      <a:pt x="3514934" y="2933474"/>
                    </a:cubicBezTo>
                    <a:cubicBezTo>
                      <a:pt x="3544671" y="2863247"/>
                      <a:pt x="3559704" y="2788685"/>
                      <a:pt x="3559704" y="2711983"/>
                    </a:cubicBezTo>
                    <a:lnTo>
                      <a:pt x="3559704" y="568842"/>
                    </a:lnTo>
                    <a:cubicBezTo>
                      <a:pt x="3559704" y="492140"/>
                      <a:pt x="3544616" y="417633"/>
                      <a:pt x="3514879" y="347351"/>
                    </a:cubicBezTo>
                    <a:close/>
                    <a:moveTo>
                      <a:pt x="3405972" y="2711928"/>
                    </a:moveTo>
                    <a:cubicBezTo>
                      <a:pt x="3405972" y="2767946"/>
                      <a:pt x="3394999" y="2822317"/>
                      <a:pt x="3373327" y="2873561"/>
                    </a:cubicBezTo>
                    <a:cubicBezTo>
                      <a:pt x="3352423" y="2922995"/>
                      <a:pt x="3322467" y="2967381"/>
                      <a:pt x="3284391" y="3005512"/>
                    </a:cubicBezTo>
                    <a:cubicBezTo>
                      <a:pt x="3246259" y="3043643"/>
                      <a:pt x="3201873" y="3073545"/>
                      <a:pt x="3152440" y="3094448"/>
                    </a:cubicBezTo>
                    <a:cubicBezTo>
                      <a:pt x="3101251" y="3116120"/>
                      <a:pt x="3046879" y="3127093"/>
                      <a:pt x="2990862" y="3127093"/>
                    </a:cubicBezTo>
                    <a:lnTo>
                      <a:pt x="568842" y="3127093"/>
                    </a:lnTo>
                    <a:cubicBezTo>
                      <a:pt x="477272" y="3127093"/>
                      <a:pt x="390475" y="3097850"/>
                      <a:pt x="317779" y="3042601"/>
                    </a:cubicBezTo>
                    <a:cubicBezTo>
                      <a:pt x="267906" y="3004689"/>
                      <a:pt x="226648" y="2955201"/>
                      <a:pt x="198337" y="2899457"/>
                    </a:cubicBezTo>
                    <a:cubicBezTo>
                      <a:pt x="168710" y="2841026"/>
                      <a:pt x="153677" y="2777931"/>
                      <a:pt x="153677" y="2711928"/>
                    </a:cubicBezTo>
                    <a:lnTo>
                      <a:pt x="153677" y="568842"/>
                    </a:lnTo>
                    <a:cubicBezTo>
                      <a:pt x="153677" y="512824"/>
                      <a:pt x="164650" y="458453"/>
                      <a:pt x="186322" y="407209"/>
                    </a:cubicBezTo>
                    <a:cubicBezTo>
                      <a:pt x="207226" y="357775"/>
                      <a:pt x="237182" y="313390"/>
                      <a:pt x="275258" y="275258"/>
                    </a:cubicBezTo>
                    <a:cubicBezTo>
                      <a:pt x="313390" y="237127"/>
                      <a:pt x="357775" y="207226"/>
                      <a:pt x="407209" y="186322"/>
                    </a:cubicBezTo>
                    <a:cubicBezTo>
                      <a:pt x="458398" y="164650"/>
                      <a:pt x="512769" y="153677"/>
                      <a:pt x="568787" y="153677"/>
                    </a:cubicBezTo>
                    <a:lnTo>
                      <a:pt x="2990753" y="153677"/>
                    </a:lnTo>
                    <a:cubicBezTo>
                      <a:pt x="3046770" y="153677"/>
                      <a:pt x="3101141" y="164650"/>
                      <a:pt x="3152330" y="186322"/>
                    </a:cubicBezTo>
                    <a:cubicBezTo>
                      <a:pt x="3201764" y="207226"/>
                      <a:pt x="3246150" y="237182"/>
                      <a:pt x="3284281" y="275258"/>
                    </a:cubicBezTo>
                    <a:cubicBezTo>
                      <a:pt x="3322412" y="313390"/>
                      <a:pt x="3352314" y="357775"/>
                      <a:pt x="3373217" y="407209"/>
                    </a:cubicBezTo>
                    <a:cubicBezTo>
                      <a:pt x="3394889" y="458398"/>
                      <a:pt x="3405862" y="512769"/>
                      <a:pt x="3405862" y="568842"/>
                    </a:cubicBezTo>
                    <a:lnTo>
                      <a:pt x="3405862" y="2711928"/>
                    </a:lnTo>
                    <a:close/>
                  </a:path>
                </a:pathLst>
              </a:custGeom>
              <a:solidFill>
                <a:srgbClr val="9FD4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7" name="Freeform: Shape 436">
                <a:extLst>
                  <a:ext uri="{FF2B5EF4-FFF2-40B4-BE49-F238E27FC236}">
                    <a16:creationId xmlns:a16="http://schemas.microsoft.com/office/drawing/2014/main" id="{FD2EDCDB-F6F7-B442-56DA-538DA02EBD45}"/>
                  </a:ext>
                </a:extLst>
              </p:cNvPr>
              <p:cNvSpPr/>
              <p:nvPr/>
            </p:nvSpPr>
            <p:spPr>
              <a:xfrm>
                <a:off x="7088391" y="2171481"/>
                <a:ext cx="3312426" cy="3033657"/>
              </a:xfrm>
              <a:custGeom>
                <a:avLst/>
                <a:gdLst>
                  <a:gd name="connsiteX0" fmla="*/ 2867196 w 3312426"/>
                  <a:gd name="connsiteY0" fmla="*/ 60242 h 3033657"/>
                  <a:gd name="connsiteX1" fmla="*/ 3252185 w 3312426"/>
                  <a:gd name="connsiteY1" fmla="*/ 445231 h 3033657"/>
                  <a:gd name="connsiteX2" fmla="*/ 3252185 w 3312426"/>
                  <a:gd name="connsiteY2" fmla="*/ 2588317 h 3033657"/>
                  <a:gd name="connsiteX3" fmla="*/ 2867196 w 3312426"/>
                  <a:gd name="connsiteY3" fmla="*/ 2973306 h 3033657"/>
                  <a:gd name="connsiteX4" fmla="*/ 445230 w 3312426"/>
                  <a:gd name="connsiteY4" fmla="*/ 2973306 h 3033657"/>
                  <a:gd name="connsiteX5" fmla="*/ 212383 w 3312426"/>
                  <a:gd name="connsiteY5" fmla="*/ 2894959 h 3033657"/>
                  <a:gd name="connsiteX6" fmla="*/ 60187 w 3312426"/>
                  <a:gd name="connsiteY6" fmla="*/ 2588317 h 3033657"/>
                  <a:gd name="connsiteX7" fmla="*/ 60187 w 3312426"/>
                  <a:gd name="connsiteY7" fmla="*/ 445285 h 3033657"/>
                  <a:gd name="connsiteX8" fmla="*/ 445176 w 3312426"/>
                  <a:gd name="connsiteY8" fmla="*/ 60297 h 3033657"/>
                  <a:gd name="connsiteX9" fmla="*/ 2867196 w 3312426"/>
                  <a:gd name="connsiteY9" fmla="*/ 60297 h 3033657"/>
                  <a:gd name="connsiteX10" fmla="*/ 2867196 w 3312426"/>
                  <a:gd name="connsiteY10" fmla="*/ 0 h 3033657"/>
                  <a:gd name="connsiteX11" fmla="*/ 445230 w 3312426"/>
                  <a:gd name="connsiteY11" fmla="*/ 0 h 3033657"/>
                  <a:gd name="connsiteX12" fmla="*/ 271912 w 3312426"/>
                  <a:gd name="connsiteY12" fmla="*/ 35004 h 3033657"/>
                  <a:gd name="connsiteX13" fmla="*/ 130414 w 3312426"/>
                  <a:gd name="connsiteY13" fmla="*/ 130414 h 3033657"/>
                  <a:gd name="connsiteX14" fmla="*/ 35004 w 3312426"/>
                  <a:gd name="connsiteY14" fmla="*/ 271912 h 3033657"/>
                  <a:gd name="connsiteX15" fmla="*/ 0 w 3312426"/>
                  <a:gd name="connsiteY15" fmla="*/ 445231 h 3033657"/>
                  <a:gd name="connsiteX16" fmla="*/ 0 w 3312426"/>
                  <a:gd name="connsiteY16" fmla="*/ 2588317 h 3033657"/>
                  <a:gd name="connsiteX17" fmla="*/ 12454 w 3312426"/>
                  <a:gd name="connsiteY17" fmla="*/ 2693329 h 3033657"/>
                  <a:gd name="connsiteX18" fmla="*/ 47897 w 3312426"/>
                  <a:gd name="connsiteY18" fmla="*/ 2789508 h 3033657"/>
                  <a:gd name="connsiteX19" fmla="*/ 175952 w 3312426"/>
                  <a:gd name="connsiteY19" fmla="*/ 2943020 h 3033657"/>
                  <a:gd name="connsiteX20" fmla="*/ 300716 w 3312426"/>
                  <a:gd name="connsiteY20" fmla="*/ 3009682 h 3033657"/>
                  <a:gd name="connsiteX21" fmla="*/ 445230 w 3312426"/>
                  <a:gd name="connsiteY21" fmla="*/ 3033658 h 3033657"/>
                  <a:gd name="connsiteX22" fmla="*/ 2867196 w 3312426"/>
                  <a:gd name="connsiteY22" fmla="*/ 3033658 h 3033657"/>
                  <a:gd name="connsiteX23" fmla="*/ 3040515 w 3312426"/>
                  <a:gd name="connsiteY23" fmla="*/ 2998654 h 3033657"/>
                  <a:gd name="connsiteX24" fmla="*/ 3182012 w 3312426"/>
                  <a:gd name="connsiteY24" fmla="*/ 2903243 h 3033657"/>
                  <a:gd name="connsiteX25" fmla="*/ 3277423 w 3312426"/>
                  <a:gd name="connsiteY25" fmla="*/ 2761746 h 3033657"/>
                  <a:gd name="connsiteX26" fmla="*/ 3312427 w 3312426"/>
                  <a:gd name="connsiteY26" fmla="*/ 2588427 h 3033657"/>
                  <a:gd name="connsiteX27" fmla="*/ 3312427 w 3312426"/>
                  <a:gd name="connsiteY27" fmla="*/ 445285 h 3033657"/>
                  <a:gd name="connsiteX28" fmla="*/ 3277423 w 3312426"/>
                  <a:gd name="connsiteY28" fmla="*/ 271966 h 3033657"/>
                  <a:gd name="connsiteX29" fmla="*/ 3182012 w 3312426"/>
                  <a:gd name="connsiteY29" fmla="*/ 130469 h 3033657"/>
                  <a:gd name="connsiteX30" fmla="*/ 3040515 w 3312426"/>
                  <a:gd name="connsiteY30" fmla="*/ 35059 h 3033657"/>
                  <a:gd name="connsiteX31" fmla="*/ 2867196 w 3312426"/>
                  <a:gd name="connsiteY31" fmla="*/ 0 h 3033657"/>
                  <a:gd name="connsiteX32" fmla="*/ 2867196 w 3312426"/>
                  <a:gd name="connsiteY32" fmla="*/ 0 h 30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12426" h="3033657">
                    <a:moveTo>
                      <a:pt x="2867196" y="60242"/>
                    </a:moveTo>
                    <a:cubicBezTo>
                      <a:pt x="3079854" y="60242"/>
                      <a:pt x="3252185" y="232628"/>
                      <a:pt x="3252185" y="445231"/>
                    </a:cubicBezTo>
                    <a:lnTo>
                      <a:pt x="3252185" y="2588317"/>
                    </a:lnTo>
                    <a:cubicBezTo>
                      <a:pt x="3252185" y="2800975"/>
                      <a:pt x="3079799" y="2973306"/>
                      <a:pt x="2867196" y="2973306"/>
                    </a:cubicBezTo>
                    <a:lnTo>
                      <a:pt x="445230" y="2973306"/>
                    </a:lnTo>
                    <a:cubicBezTo>
                      <a:pt x="357721" y="2973306"/>
                      <a:pt x="277069" y="2944118"/>
                      <a:pt x="212383" y="2894959"/>
                    </a:cubicBezTo>
                    <a:cubicBezTo>
                      <a:pt x="119880" y="2824621"/>
                      <a:pt x="60187" y="2713465"/>
                      <a:pt x="60187" y="2588317"/>
                    </a:cubicBezTo>
                    <a:lnTo>
                      <a:pt x="60187" y="445285"/>
                    </a:lnTo>
                    <a:cubicBezTo>
                      <a:pt x="60187" y="232628"/>
                      <a:pt x="232573" y="60297"/>
                      <a:pt x="445176" y="60297"/>
                    </a:cubicBezTo>
                    <a:lnTo>
                      <a:pt x="2867196" y="60297"/>
                    </a:lnTo>
                    <a:moveTo>
                      <a:pt x="2867196" y="0"/>
                    </a:moveTo>
                    <a:lnTo>
                      <a:pt x="445230" y="0"/>
                    </a:lnTo>
                    <a:cubicBezTo>
                      <a:pt x="385153" y="0"/>
                      <a:pt x="326831" y="11796"/>
                      <a:pt x="271912" y="35004"/>
                    </a:cubicBezTo>
                    <a:cubicBezTo>
                      <a:pt x="218857" y="57444"/>
                      <a:pt x="171289" y="89540"/>
                      <a:pt x="130414" y="130414"/>
                    </a:cubicBezTo>
                    <a:cubicBezTo>
                      <a:pt x="89540" y="171289"/>
                      <a:pt x="57444" y="218912"/>
                      <a:pt x="35004" y="271912"/>
                    </a:cubicBezTo>
                    <a:cubicBezTo>
                      <a:pt x="11741" y="326832"/>
                      <a:pt x="0" y="385153"/>
                      <a:pt x="0" y="445231"/>
                    </a:cubicBezTo>
                    <a:lnTo>
                      <a:pt x="0" y="2588317"/>
                    </a:lnTo>
                    <a:cubicBezTo>
                      <a:pt x="0" y="2623760"/>
                      <a:pt x="4170" y="2659093"/>
                      <a:pt x="12454" y="2693329"/>
                    </a:cubicBezTo>
                    <a:cubicBezTo>
                      <a:pt x="20520" y="2726577"/>
                      <a:pt x="32425" y="2758948"/>
                      <a:pt x="47897" y="2789508"/>
                    </a:cubicBezTo>
                    <a:cubicBezTo>
                      <a:pt x="78183" y="2849256"/>
                      <a:pt x="122459" y="2902366"/>
                      <a:pt x="175952" y="2943020"/>
                    </a:cubicBezTo>
                    <a:cubicBezTo>
                      <a:pt x="213864" y="2971825"/>
                      <a:pt x="255836" y="2994265"/>
                      <a:pt x="300716" y="3009682"/>
                    </a:cubicBezTo>
                    <a:cubicBezTo>
                      <a:pt x="347132" y="3025592"/>
                      <a:pt x="395742" y="3033658"/>
                      <a:pt x="445230" y="3033658"/>
                    </a:cubicBezTo>
                    <a:lnTo>
                      <a:pt x="2867196" y="3033658"/>
                    </a:lnTo>
                    <a:cubicBezTo>
                      <a:pt x="2927274" y="3033658"/>
                      <a:pt x="2985595" y="3021862"/>
                      <a:pt x="3040515" y="2998654"/>
                    </a:cubicBezTo>
                    <a:cubicBezTo>
                      <a:pt x="3093570" y="2976214"/>
                      <a:pt x="3141138" y="2944118"/>
                      <a:pt x="3182012" y="2903243"/>
                    </a:cubicBezTo>
                    <a:cubicBezTo>
                      <a:pt x="3222887" y="2862369"/>
                      <a:pt x="3254983" y="2814746"/>
                      <a:pt x="3277423" y="2761746"/>
                    </a:cubicBezTo>
                    <a:cubicBezTo>
                      <a:pt x="3300631" y="2706826"/>
                      <a:pt x="3312427" y="2648505"/>
                      <a:pt x="3312427" y="2588427"/>
                    </a:cubicBezTo>
                    <a:lnTo>
                      <a:pt x="3312427" y="445285"/>
                    </a:lnTo>
                    <a:cubicBezTo>
                      <a:pt x="3312427" y="385208"/>
                      <a:pt x="3300631" y="326886"/>
                      <a:pt x="3277423" y="271966"/>
                    </a:cubicBezTo>
                    <a:cubicBezTo>
                      <a:pt x="3254983" y="218912"/>
                      <a:pt x="3222887" y="171344"/>
                      <a:pt x="3182012" y="130469"/>
                    </a:cubicBezTo>
                    <a:cubicBezTo>
                      <a:pt x="3141138" y="89595"/>
                      <a:pt x="3093515" y="57499"/>
                      <a:pt x="3040515" y="35059"/>
                    </a:cubicBezTo>
                    <a:cubicBezTo>
                      <a:pt x="2985595" y="11796"/>
                      <a:pt x="2927274" y="0"/>
                      <a:pt x="2867196" y="0"/>
                    </a:cubicBezTo>
                    <a:lnTo>
                      <a:pt x="2867196" y="0"/>
                    </a:lnTo>
                    <a:close/>
                  </a:path>
                </a:pathLst>
              </a:custGeom>
              <a:solidFill>
                <a:srgbClr val="74B5F1"/>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grpSp>
        <p:sp>
          <p:nvSpPr>
            <p:cNvPr id="461" name="TextBox 460">
              <a:extLst>
                <a:ext uri="{FF2B5EF4-FFF2-40B4-BE49-F238E27FC236}">
                  <a16:creationId xmlns:a16="http://schemas.microsoft.com/office/drawing/2014/main" id="{C546FEE6-BBD8-95E1-6781-9AB04B407BA3}"/>
                </a:ext>
              </a:extLst>
            </p:cNvPr>
            <p:cNvSpPr txBox="1"/>
            <p:nvPr/>
          </p:nvSpPr>
          <p:spPr>
            <a:xfrm>
              <a:off x="3025731" y="1797388"/>
              <a:ext cx="3852237" cy="2405778"/>
            </a:xfrm>
            <a:prstGeom prst="rect">
              <a:avLst/>
            </a:prstGeom>
            <a:noFill/>
          </p:spPr>
          <p:txBody>
            <a:bodyPr wrap="square" rtlCol="0">
              <a:spAutoFit/>
            </a:bodyPr>
            <a:lstStyle/>
            <a:p>
              <a:pPr algn="just"/>
              <a:r>
                <a:rPr lang="vi-VN" sz="3300" b="1" dirty="0">
                  <a:solidFill>
                    <a:srgbClr val="002060"/>
                  </a:solidFill>
                  <a:latin typeface="Cambria" panose="02040503050406030204" pitchFamily="18" charset="0"/>
                  <a:ea typeface="Cambria" panose="02040503050406030204" pitchFamily="18" charset="0"/>
                </a:rPr>
                <a:t>Các em hãy tưởng tượng rằng chúng ta đang đi dã ngoại vào buổi tối và bất ngờ gặp sự cố mất điện. Bóng tối bao trùm xung quanh và chúng ta không thể nhìn thấy gì. Các em sẽ sử dụng đồ vật gì để giúp soi sáng đường đi? </a:t>
              </a:r>
            </a:p>
          </p:txBody>
        </p:sp>
      </p:grpSp>
      <p:grpSp>
        <p:nvGrpSpPr>
          <p:cNvPr id="15" name="Group 14">
            <a:extLst>
              <a:ext uri="{FF2B5EF4-FFF2-40B4-BE49-F238E27FC236}">
                <a16:creationId xmlns:a16="http://schemas.microsoft.com/office/drawing/2014/main" id="{5131CBAC-824A-81E9-EB27-5A32E6C75277}"/>
              </a:ext>
            </a:extLst>
          </p:cNvPr>
          <p:cNvGrpSpPr/>
          <p:nvPr/>
        </p:nvGrpSpPr>
        <p:grpSpPr>
          <a:xfrm>
            <a:off x="283546" y="5877062"/>
            <a:ext cx="7827569" cy="4251414"/>
            <a:chOff x="-1" y="-308083"/>
            <a:chExt cx="6262148" cy="3401181"/>
          </a:xfrm>
        </p:grpSpPr>
        <p:pic>
          <p:nvPicPr>
            <p:cNvPr id="16" name="Graphic 15">
              <a:extLst>
                <a:ext uri="{FF2B5EF4-FFF2-40B4-BE49-F238E27FC236}">
                  <a16:creationId xmlns:a16="http://schemas.microsoft.com/office/drawing/2014/main" id="{2428F3A4-F7F8-F78E-6615-D9BACA9DB4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308083"/>
              <a:ext cx="2640159" cy="3287745"/>
            </a:xfrm>
            <a:prstGeom prst="rect">
              <a:avLst/>
            </a:prstGeom>
            <a:effectLst>
              <a:outerShdw blurRad="76200" dir="13500000" sy="23000" kx="1200000" algn="br" rotWithShape="0">
                <a:prstClr val="black">
                  <a:alpha val="20000"/>
                </a:prstClr>
              </a:outerShdw>
            </a:effectLst>
          </p:spPr>
        </p:pic>
        <p:pic>
          <p:nvPicPr>
            <p:cNvPr id="17" name="Graphic 16">
              <a:extLst>
                <a:ext uri="{FF2B5EF4-FFF2-40B4-BE49-F238E27FC236}">
                  <a16:creationId xmlns:a16="http://schemas.microsoft.com/office/drawing/2014/main" id="{0168E4D6-60FF-DDB5-F141-ECBACFAC53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644407" y="2988"/>
              <a:ext cx="2114211" cy="2743233"/>
            </a:xfrm>
            <a:prstGeom prst="rect">
              <a:avLst/>
            </a:prstGeom>
            <a:effectLst>
              <a:outerShdw blurRad="76200" dir="13500000" sy="23000" kx="1200000" algn="br" rotWithShape="0">
                <a:prstClr val="black">
                  <a:alpha val="20000"/>
                </a:prstClr>
              </a:outerShdw>
            </a:effectLst>
          </p:spPr>
        </p:pic>
        <p:pic>
          <p:nvPicPr>
            <p:cNvPr id="18" name="Graphic 17">
              <a:extLst>
                <a:ext uri="{FF2B5EF4-FFF2-40B4-BE49-F238E27FC236}">
                  <a16:creationId xmlns:a16="http://schemas.microsoft.com/office/drawing/2014/main" id="{387A4DD3-748C-541E-F752-442B7762A3A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297530" y="-127918"/>
              <a:ext cx="2964617" cy="3221016"/>
            </a:xfrm>
            <a:prstGeom prst="rect">
              <a:avLst/>
            </a:prstGeom>
            <a:effectLst>
              <a:outerShdw blurRad="76200" dir="13500000" sy="23000" kx="1200000" algn="br" rotWithShape="0">
                <a:prstClr val="black">
                  <a:alpha val="20000"/>
                </a:prstClr>
              </a:outerShdw>
            </a:effectLst>
          </p:spPr>
        </p:pic>
      </p:grpSp>
      <p:sp>
        <p:nvSpPr>
          <p:cNvPr id="19" name="Star: 5 Points 18">
            <a:extLst>
              <a:ext uri="{FF2B5EF4-FFF2-40B4-BE49-F238E27FC236}">
                <a16:creationId xmlns:a16="http://schemas.microsoft.com/office/drawing/2014/main" id="{54C31884-B8B1-D6A3-9FCF-CCF1513E02BB}"/>
              </a:ext>
            </a:extLst>
          </p:cNvPr>
          <p:cNvSpPr/>
          <p:nvPr/>
        </p:nvSpPr>
        <p:spPr>
          <a:xfrm>
            <a:off x="6815244" y="6396569"/>
            <a:ext cx="716679" cy="70903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7" name="Group 6">
            <a:extLst>
              <a:ext uri="{FF2B5EF4-FFF2-40B4-BE49-F238E27FC236}">
                <a16:creationId xmlns:a16="http://schemas.microsoft.com/office/drawing/2014/main" id="{30AC9A0A-3A7E-0F36-71A8-E1A2FB60EEF6}"/>
              </a:ext>
            </a:extLst>
          </p:cNvPr>
          <p:cNvGrpSpPr/>
          <p:nvPr/>
        </p:nvGrpSpPr>
        <p:grpSpPr>
          <a:xfrm>
            <a:off x="11582400" y="5012843"/>
            <a:ext cx="4754992" cy="5274157"/>
            <a:chOff x="573872" y="1583843"/>
            <a:chExt cx="4754992" cy="5274157"/>
          </a:xfrm>
        </p:grpSpPr>
        <p:pic>
          <p:nvPicPr>
            <p:cNvPr id="8" name="Picture 7">
              <a:extLst>
                <a:ext uri="{FF2B5EF4-FFF2-40B4-BE49-F238E27FC236}">
                  <a16:creationId xmlns:a16="http://schemas.microsoft.com/office/drawing/2014/main" id="{747CE779-0CD4-1265-5A8A-0BB92A26E13C}"/>
                </a:ext>
              </a:extLst>
            </p:cNvPr>
            <p:cNvPicPr>
              <a:picLocks noChangeAspect="1"/>
            </p:cNvPicPr>
            <p:nvPr/>
          </p:nvPicPr>
          <p:blipFill rotWithShape="1">
            <a:blip r:embed="rId9">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9" name="Freeform 9">
              <a:extLst>
                <a:ext uri="{FF2B5EF4-FFF2-40B4-BE49-F238E27FC236}">
                  <a16:creationId xmlns:a16="http://schemas.microsoft.com/office/drawing/2014/main" id="{CD11E5D3-BA40-B205-9848-61F2C262DE1B}"/>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Speech Bubble: Rectangle with Corners Rounded 9">
            <a:extLst>
              <a:ext uri="{FF2B5EF4-FFF2-40B4-BE49-F238E27FC236}">
                <a16:creationId xmlns:a16="http://schemas.microsoft.com/office/drawing/2014/main" id="{A986EF78-54C7-EEC9-FA3E-DE740F9B89CD}"/>
              </a:ext>
            </a:extLst>
          </p:cNvPr>
          <p:cNvSpPr/>
          <p:nvPr/>
        </p:nvSpPr>
        <p:spPr>
          <a:xfrm>
            <a:off x="11811000" y="2857500"/>
            <a:ext cx="5257800" cy="1828800"/>
          </a:xfrm>
          <a:prstGeom prst="wedgeRoundRectCallout">
            <a:avLst>
              <a:gd name="adj1" fmla="val -27083"/>
              <a:gd name="adj2" fmla="val 71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Sử dụng đèn pin để soi sáng đường đi</a:t>
            </a:r>
          </a:p>
        </p:txBody>
      </p:sp>
    </p:spTree>
    <p:extLst>
      <p:ext uri="{BB962C8B-B14F-4D97-AF65-F5344CB8AC3E}">
        <p14:creationId xmlns:p14="http://schemas.microsoft.com/office/powerpoint/2010/main" val="146759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1" y="-49482"/>
            <a:ext cx="18375968" cy="10336482"/>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011392" y="3863777"/>
            <a:ext cx="1327583" cy="10855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19775" y="13675968"/>
            <a:ext cx="914400" cy="9144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8105375" y="13675968"/>
            <a:ext cx="914400" cy="9144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9994" y="3171037"/>
            <a:ext cx="4484462" cy="2679467"/>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6263066" y="6326485"/>
            <a:ext cx="2641682" cy="2267114"/>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1" name="Flowchart: Alternate Process 40"/>
          <p:cNvSpPr/>
          <p:nvPr/>
        </p:nvSpPr>
        <p:spPr>
          <a:xfrm>
            <a:off x="6226035" y="642954"/>
            <a:ext cx="4154247" cy="363705"/>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panose="020F0502020204030204"/>
            </a:endParaRPr>
          </a:p>
        </p:txBody>
      </p:sp>
      <p:pic>
        <p:nvPicPr>
          <p:cNvPr id="9" name="Picture 8"/>
          <p:cNvPicPr>
            <a:picLocks noChangeAspect="1"/>
          </p:cNvPicPr>
          <p:nvPr/>
        </p:nvPicPr>
        <p:blipFill>
          <a:blip r:embed="rId11"/>
          <a:stretch>
            <a:fillRect/>
          </a:stretch>
        </p:blipFill>
        <p:spPr>
          <a:xfrm>
            <a:off x="10255265" y="138170"/>
            <a:ext cx="1200932" cy="1232535"/>
          </a:xfrm>
          <a:prstGeom prst="rect">
            <a:avLst/>
          </a:prstGeom>
        </p:spPr>
      </p:pic>
      <p:sp>
        <p:nvSpPr>
          <p:cNvPr id="10" name="TextBox 9"/>
          <p:cNvSpPr txBox="1"/>
          <p:nvPr/>
        </p:nvSpPr>
        <p:spPr>
          <a:xfrm>
            <a:off x="10317773" y="315855"/>
            <a:ext cx="1075914" cy="830997"/>
          </a:xfrm>
          <a:prstGeom prst="rect">
            <a:avLst/>
          </a:prstGeom>
          <a:noFill/>
        </p:spPr>
        <p:txBody>
          <a:bodyPr wrap="square" rtlCol="0">
            <a:spAutoFit/>
          </a:bodyPr>
          <a:lstStyle/>
          <a:p>
            <a:pPr algn="ctr" defTabSz="1371600"/>
            <a:r>
              <a:rPr lang="en-US" sz="48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3p</a:t>
            </a:r>
          </a:p>
        </p:txBody>
      </p:sp>
      <p:pic>
        <p:nvPicPr>
          <p:cNvPr id="121" name="Picture 120"/>
          <p:cNvPicPr>
            <a:picLocks noChangeAspect="1"/>
          </p:cNvPicPr>
          <p:nvPr/>
        </p:nvPicPr>
        <p:blipFill>
          <a:blip r:embed="rId12"/>
          <a:stretch>
            <a:fillRect/>
          </a:stretch>
        </p:blipFill>
        <p:spPr>
          <a:xfrm rot="19973613">
            <a:off x="5236673" y="690338"/>
            <a:ext cx="6471099" cy="6796367"/>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èn bàn học CT121A Comet - Đèn Led Comet™">
            <a:extLst>
              <a:ext uri="{FF2B5EF4-FFF2-40B4-BE49-F238E27FC236}">
                <a16:creationId xmlns:a16="http://schemas.microsoft.com/office/drawing/2014/main" id="{023399C9-2DC9-A3A0-2A3F-170F54625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3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èn Ngủ Để Bàn Kiểu Dáng Đơn Giản B-025N">
            <a:extLst>
              <a:ext uri="{FF2B5EF4-FFF2-40B4-BE49-F238E27FC236}">
                <a16:creationId xmlns:a16="http://schemas.microsoft.com/office/drawing/2014/main" id="{EF87F7DE-1B9B-4D29-89BB-BE0F224C3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19300"/>
            <a:ext cx="4791075" cy="4791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ây đèn bóng tròn 12 bóng trang trí noel giá rẻ tại HCM">
            <a:extLst>
              <a:ext uri="{FF2B5EF4-FFF2-40B4-BE49-F238E27FC236}">
                <a16:creationId xmlns:a16="http://schemas.microsoft.com/office/drawing/2014/main" id="{B34B713E-4EC2-8499-41FA-56DE106AB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200" y="21717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45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848706" y="647701"/>
            <a:ext cx="14934248" cy="4392132"/>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dirty="0" err="1">
                  <a:solidFill>
                    <a:srgbClr val="000000"/>
                  </a:solidFill>
                  <a:latin typeface="Cambria" panose="02040503050406030204" pitchFamily="18" charset="0"/>
                  <a:ea typeface="Cambria" panose="02040503050406030204" pitchFamily="18" charset="0"/>
                </a:rPr>
                <a:t>Dặn</a:t>
              </a:r>
              <a:r>
                <a:rPr lang="en-US" sz="6000" b="1" dirty="0">
                  <a:solidFill>
                    <a:srgbClr val="000000"/>
                  </a:solidFill>
                  <a:latin typeface="Cambria" panose="02040503050406030204" pitchFamily="18" charset="0"/>
                  <a:ea typeface="Cambria" panose="02040503050406030204" pitchFamily="18" charset="0"/>
                </a:rPr>
                <a:t> </a:t>
              </a:r>
              <a:r>
                <a:rPr lang="en-US" sz="6000" b="1" dirty="0" err="1">
                  <a:solidFill>
                    <a:srgbClr val="000000"/>
                  </a:solidFill>
                  <a:latin typeface="Cambria" panose="02040503050406030204" pitchFamily="18" charset="0"/>
                  <a:ea typeface="Cambria" panose="02040503050406030204" pitchFamily="18" charset="0"/>
                </a:rPr>
                <a:t>dò</a:t>
              </a:r>
              <a:r>
                <a:rPr lang="en-US" sz="6000" b="1" dirty="0">
                  <a:solidFill>
                    <a:srgbClr val="000000"/>
                  </a:solidFill>
                  <a:latin typeface="Cambria" panose="02040503050406030204" pitchFamily="18" charset="0"/>
                  <a:ea typeface="Cambria" panose="02040503050406030204" pitchFamily="18" charset="0"/>
                </a:rPr>
                <a:t>:</a:t>
              </a:r>
            </a:p>
            <a:p>
              <a:pPr algn="ctr" defTabSz="1371600">
                <a:defRPr/>
              </a:pPr>
              <a:r>
                <a:rPr lang="en-US" sz="6000" b="1" dirty="0">
                  <a:solidFill>
                    <a:srgbClr val="000000"/>
                  </a:solidFill>
                  <a:latin typeface="Cambria" panose="02040503050406030204" pitchFamily="18" charset="0"/>
                  <a:ea typeface="Cambria" panose="02040503050406030204" pitchFamily="18" charset="0"/>
                </a:rPr>
                <a:t>V</a:t>
              </a:r>
              <a:r>
                <a:rPr lang="vi-VN" sz="5400" b="1" dirty="0">
                  <a:solidFill>
                    <a:srgbClr val="000000"/>
                  </a:solidFill>
                  <a:latin typeface="Cambria" panose="02040503050406030204" pitchFamily="18" charset="0"/>
                  <a:ea typeface="Cambria" panose="02040503050406030204" pitchFamily="18" charset="0"/>
                </a:rPr>
                <a:t>ề nhà ôn lại cấu tạo mạch điện thắp sáng đơn giản và mô tả hoạt động của mạch điện đó cho người thân nghe.</a:t>
              </a:r>
              <a:endParaRPr lang="en-US" sz="5400" b="1" dirty="0">
                <a:solidFill>
                  <a:srgbClr val="000000"/>
                </a:solidFill>
                <a:latin typeface="Cambria" panose="02040503050406030204" pitchFamily="18" charset="0"/>
                <a:ea typeface="Cambria" panose="02040503050406030204" pitchFamily="18" charset="0"/>
              </a:endParaRPr>
            </a:p>
            <a:p>
              <a:pPr algn="ctr" defTabSz="1371600">
                <a:defRPr/>
              </a:pPr>
              <a:endPar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21" y="296647"/>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35">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30" y="1012923"/>
            <a:ext cx="16884183" cy="8494633"/>
          </a:xfrm>
          <a:prstGeom prst="rect">
            <a:avLst/>
          </a:prstGeom>
          <a:noFill/>
        </p:spPr>
        <p:txBody>
          <a:bodyPr wrap="square" rtlCol="0">
            <a:spAutoFit/>
          </a:bodyPr>
          <a:lstStyle/>
          <a:p>
            <a:pPr algn="ctr" defTabSz="1371669">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69">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69">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69">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35" indent="-685835" defTabSz="1371669">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35" indent="-685835" defTabSz="1371669">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69">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69">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4"/>
            <a:stretch>
              <a:fillRect/>
            </a:stretch>
          </a:blipFill>
        </p:spPr>
        <p:txBody>
          <a:bodyPr/>
          <a:lstStyle/>
          <a:p>
            <a:endParaRPr lang="en-US"/>
          </a:p>
        </p:txBody>
      </p:sp>
      <p:grpSp>
        <p:nvGrpSpPr>
          <p:cNvPr id="33" name="Group 32">
            <a:extLst>
              <a:ext uri="{FF2B5EF4-FFF2-40B4-BE49-F238E27FC236}">
                <a16:creationId xmlns:a16="http://schemas.microsoft.com/office/drawing/2014/main" id="{D59FC8F2-7AB8-BA71-0290-87707239423F}"/>
              </a:ext>
            </a:extLst>
          </p:cNvPr>
          <p:cNvGrpSpPr/>
          <p:nvPr/>
        </p:nvGrpSpPr>
        <p:grpSpPr>
          <a:xfrm>
            <a:off x="1828800" y="4974743"/>
            <a:ext cx="4754992" cy="5274157"/>
            <a:chOff x="573872" y="1583843"/>
            <a:chExt cx="4754992" cy="5274157"/>
          </a:xfrm>
        </p:grpSpPr>
        <p:pic>
          <p:nvPicPr>
            <p:cNvPr id="34" name="Picture 33">
              <a:extLst>
                <a:ext uri="{FF2B5EF4-FFF2-40B4-BE49-F238E27FC236}">
                  <a16:creationId xmlns:a16="http://schemas.microsoft.com/office/drawing/2014/main" id="{1D1E4226-847D-6189-8C45-1AB9B365B8D6}"/>
                </a:ext>
              </a:extLst>
            </p:cNvPr>
            <p:cNvPicPr>
              <a:picLocks noChangeAspect="1"/>
            </p:cNvPicPr>
            <p:nvPr/>
          </p:nvPicPr>
          <p:blipFill rotWithShape="1">
            <a:blip r:embed="rId5">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35" name="Freeform 9">
              <a:extLst>
                <a:ext uri="{FF2B5EF4-FFF2-40B4-BE49-F238E27FC236}">
                  <a16:creationId xmlns:a16="http://schemas.microsoft.com/office/drawing/2014/main" id="{C8009FB5-8A18-C374-D9F6-097041F54B47}"/>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7">
            <a:extLst>
              <a:ext uri="{FF2B5EF4-FFF2-40B4-BE49-F238E27FC236}">
                <a16:creationId xmlns:a16="http://schemas.microsoft.com/office/drawing/2014/main" id="{2FF2FFF6-5FB2-7075-D8DB-9D7C7CD2D502}"/>
              </a:ext>
            </a:extLst>
          </p:cNvPr>
          <p:cNvSpPr/>
          <p:nvPr/>
        </p:nvSpPr>
        <p:spPr>
          <a:xfrm>
            <a:off x="7239000" y="2247900"/>
            <a:ext cx="6858000" cy="5648453"/>
          </a:xfrm>
          <a:custGeom>
            <a:avLst/>
            <a:gdLst/>
            <a:ahLst/>
            <a:cxnLst/>
            <a:rect l="l" t="t" r="r" b="b"/>
            <a:pathLst>
              <a:path w="5648453" h="5648453">
                <a:moveTo>
                  <a:pt x="0" y="0"/>
                </a:moveTo>
                <a:lnTo>
                  <a:pt x="5648453" y="0"/>
                </a:lnTo>
                <a:lnTo>
                  <a:pt x="5648453" y="5648453"/>
                </a:lnTo>
                <a:lnTo>
                  <a:pt x="0" y="56484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sp>
        <p:nvSpPr>
          <p:cNvPr id="40" name="TextBox 39">
            <a:extLst>
              <a:ext uri="{FF2B5EF4-FFF2-40B4-BE49-F238E27FC236}">
                <a16:creationId xmlns:a16="http://schemas.microsoft.com/office/drawing/2014/main" id="{45EFE024-8C1B-F071-494B-F4D7851C1679}"/>
              </a:ext>
            </a:extLst>
          </p:cNvPr>
          <p:cNvSpPr txBox="1"/>
          <p:nvPr/>
        </p:nvSpPr>
        <p:spPr>
          <a:xfrm>
            <a:off x="7848600" y="2857500"/>
            <a:ext cx="5638800" cy="4247317"/>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Vậy đèn pin có cấu tạo như thế nào? Vì sao bóng đèn pin có thể phát sáng? </a:t>
            </a:r>
            <a:endParaRPr lang="en-US" sz="5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2"/>
          <a:stretch>
            <a:fillRect/>
          </a:stretch>
        </p:blipFill>
        <p:spPr>
          <a:xfrm>
            <a:off x="2362200" y="3695700"/>
            <a:ext cx="12668586" cy="2901948"/>
          </a:xfrm>
          <a:prstGeom prst="rect">
            <a:avLst/>
          </a:prstGeom>
        </p:spPr>
      </p:pic>
      <p:pic>
        <p:nvPicPr>
          <p:cNvPr id="13" name="Picture 12">
            <a:extLst>
              <a:ext uri="{FF2B5EF4-FFF2-40B4-BE49-F238E27FC236}">
                <a16:creationId xmlns:a16="http://schemas.microsoft.com/office/drawing/2014/main" id="{8EC0BB88-63F7-2526-4781-0435B6D93530}"/>
              </a:ext>
            </a:extLst>
          </p:cNvPr>
          <p:cNvPicPr>
            <a:picLocks noChangeAspect="1"/>
          </p:cNvPicPr>
          <p:nvPr/>
        </p:nvPicPr>
        <p:blipFill>
          <a:blip r:embed="rId13"/>
          <a:stretch>
            <a:fillRect/>
          </a:stretch>
        </p:blipFill>
        <p:spPr>
          <a:xfrm>
            <a:off x="7543800" y="1638300"/>
            <a:ext cx="2267909"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438400" y="4000500"/>
            <a:ext cx="80772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black"/>
                </a:solidFill>
                <a:latin typeface="Calibri" panose="020F0502020204030204"/>
              </a:rPr>
              <a:t>1. MẠCH ĐIỆN THẮP SÁNG ĐƠN GIẢN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29" name="TextBox 28">
            <a:extLst>
              <a:ext uri="{FF2B5EF4-FFF2-40B4-BE49-F238E27FC236}">
                <a16:creationId xmlns:a16="http://schemas.microsoft.com/office/drawing/2014/main" id="{FEBB7FE0-2A5D-84C1-638F-C4BDDD096897}"/>
              </a:ext>
            </a:extLst>
          </p:cNvPr>
          <p:cNvSpPr txBox="1"/>
          <p:nvPr/>
        </p:nvSpPr>
        <p:spPr>
          <a:xfrm>
            <a:off x="1219200" y="1028700"/>
            <a:ext cx="16002000" cy="3170099"/>
          </a:xfrm>
          <a:prstGeom prst="rect">
            <a:avLst/>
          </a:prstGeom>
          <a:noFill/>
        </p:spPr>
        <p:txBody>
          <a:bodyPr wrap="square" rtlCol="0">
            <a:spAutoFit/>
          </a:bodyPr>
          <a:lstStyle/>
          <a:p>
            <a:pPr algn="just" rtl="0">
              <a:spcBef>
                <a:spcPts val="0"/>
              </a:spcBef>
              <a:spcAft>
                <a:spcPts val="500"/>
              </a:spcAft>
            </a:pPr>
            <a:r>
              <a:rPr lang="vi-VN" sz="4000" b="0" i="0" u="none" strike="noStrike" dirty="0">
                <a:solidFill>
                  <a:srgbClr val="002060"/>
                </a:solidFill>
                <a:effectLst/>
                <a:latin typeface="Cambria" panose="02040503050406030204" pitchFamily="18" charset="0"/>
                <a:ea typeface="Cambria" panose="02040503050406030204" pitchFamily="18" charset="0"/>
              </a:rPr>
              <a:t>Cấu tạo bên trong đèn pin được mô tả như hình 1b. Pin là nguồn điện, mỗi pin (hình 1a) có một cực dương (+) và một cực âm (−). Dây dẫn điện nối bóng đèn, công tắc với pin. Khi bật đèn (bật công tắc), pin cung cấp năng lượng làm cho bóng đèn phát sáng. Các mũi tên chỉ chiều dòng điện chạy trong mạch điện ở đèn pin.</a:t>
            </a:r>
            <a:endParaRPr lang="vi-VN" sz="4000" b="0" dirty="0">
              <a:solidFill>
                <a:srgbClr val="002060"/>
              </a:solidFill>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20E37FE5-5700-A72F-CEB7-6AA6FFD00BCE}"/>
              </a:ext>
            </a:extLst>
          </p:cNvPr>
          <p:cNvPicPr>
            <a:picLocks noChangeAspect="1"/>
          </p:cNvPicPr>
          <p:nvPr/>
        </p:nvPicPr>
        <p:blipFill>
          <a:blip r:embed="rId2"/>
          <a:stretch>
            <a:fillRect/>
          </a:stretch>
        </p:blipFill>
        <p:spPr>
          <a:xfrm>
            <a:off x="5181600" y="43053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7C8390E-8F17-454B-E372-7A4AC06A661D}"/>
              </a:ext>
            </a:extLst>
          </p:cNvPr>
          <p:cNvPicPr>
            <a:picLocks noChangeAspect="1"/>
          </p:cNvPicPr>
          <p:nvPr/>
        </p:nvPicPr>
        <p:blipFill>
          <a:blip r:embed="rId2"/>
          <a:stretch>
            <a:fillRect/>
          </a:stretch>
        </p:blipFill>
        <p:spPr>
          <a:xfrm>
            <a:off x="3505200" y="3467100"/>
            <a:ext cx="10242168" cy="6431837"/>
          </a:xfrm>
          <a:prstGeom prst="rect">
            <a:avLst/>
          </a:prstGeom>
        </p:spPr>
      </p:pic>
      <p:sp>
        <p:nvSpPr>
          <p:cNvPr id="24" name="Rectangle 3">
            <a:extLst>
              <a:ext uri="{FF2B5EF4-FFF2-40B4-BE49-F238E27FC236}">
                <a16:creationId xmlns:a16="http://schemas.microsoft.com/office/drawing/2014/main" id="{AB5BEB3B-0FBA-06A4-3317-051C4F35BC2A}"/>
              </a:ext>
            </a:extLst>
          </p:cNvPr>
          <p:cNvSpPr>
            <a:spLocks noChangeArrowheads="1"/>
          </p:cNvSpPr>
          <p:nvPr/>
        </p:nvSpPr>
        <p:spPr bwMode="auto">
          <a:xfrm>
            <a:off x="3581400" y="342900"/>
            <a:ext cx="9992213" cy="2862322"/>
          </a:xfrm>
          <a:custGeom>
            <a:avLst/>
            <a:gdLst>
              <a:gd name="connsiteX0" fmla="*/ 0 w 9992213"/>
              <a:gd name="connsiteY0" fmla="*/ 0 h 2862322"/>
              <a:gd name="connsiteX1" fmla="*/ 9992213 w 9992213"/>
              <a:gd name="connsiteY1" fmla="*/ 0 h 2862322"/>
              <a:gd name="connsiteX2" fmla="*/ 9992213 w 9992213"/>
              <a:gd name="connsiteY2" fmla="*/ 2862322 h 2862322"/>
              <a:gd name="connsiteX3" fmla="*/ 0 w 9992213"/>
              <a:gd name="connsiteY3" fmla="*/ 2862322 h 2862322"/>
              <a:gd name="connsiteX4" fmla="*/ 0 w 999221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213" h="2862322" fill="none" extrusionOk="0">
                <a:moveTo>
                  <a:pt x="0" y="0"/>
                </a:moveTo>
                <a:cubicBezTo>
                  <a:pt x="3770123" y="34145"/>
                  <a:pt x="6328360" y="-125365"/>
                  <a:pt x="9992213" y="0"/>
                </a:cubicBezTo>
                <a:cubicBezTo>
                  <a:pt x="9958087" y="866623"/>
                  <a:pt x="9933553" y="1582395"/>
                  <a:pt x="9992213" y="2862322"/>
                </a:cubicBezTo>
                <a:cubicBezTo>
                  <a:pt x="5587163" y="2797856"/>
                  <a:pt x="1291018" y="2768096"/>
                  <a:pt x="0" y="2862322"/>
                </a:cubicBezTo>
                <a:cubicBezTo>
                  <a:pt x="-20706" y="1832232"/>
                  <a:pt x="163894" y="1304957"/>
                  <a:pt x="0" y="0"/>
                </a:cubicBezTo>
                <a:close/>
              </a:path>
              <a:path w="9992213" h="2862322" stroke="0" extrusionOk="0">
                <a:moveTo>
                  <a:pt x="0" y="0"/>
                </a:moveTo>
                <a:cubicBezTo>
                  <a:pt x="2131059" y="108135"/>
                  <a:pt x="8326850" y="-162209"/>
                  <a:pt x="9992213" y="0"/>
                </a:cubicBezTo>
                <a:cubicBezTo>
                  <a:pt x="10086468" y="657969"/>
                  <a:pt x="9870804" y="1757500"/>
                  <a:pt x="9992213" y="2862322"/>
                </a:cubicBezTo>
                <a:cubicBezTo>
                  <a:pt x="8313334" y="2698062"/>
                  <a:pt x="1585671" y="2797289"/>
                  <a:pt x="0" y="2862322"/>
                </a:cubicBezTo>
                <a:cubicBezTo>
                  <a:pt x="54343" y="2308318"/>
                  <a:pt x="-47504" y="1372794"/>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AI NHANH HƠN</a:t>
            </a:r>
          </a:p>
          <a:p>
            <a:pPr lvl="0" algn="ctr">
              <a:defRPr/>
            </a:pPr>
            <a:r>
              <a:rPr lang="vi-VN" alt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Điền vào sơ đồ câm cấu tạo bên trong của đèn pin</a:t>
            </a:r>
            <a:endParaRPr kumimoji="0" lang="en-US" alt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F8CD22BE-15E2-2A3B-8031-2619580502EF}"/>
              </a:ext>
            </a:extLst>
          </p:cNvPr>
          <p:cNvSpPr/>
          <p:nvPr/>
        </p:nvSpPr>
        <p:spPr>
          <a:xfrm>
            <a:off x="3505200" y="43815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DƯƠNG</a:t>
            </a:r>
          </a:p>
        </p:txBody>
      </p:sp>
      <p:sp>
        <p:nvSpPr>
          <p:cNvPr id="26" name="Rectangle 25">
            <a:extLst>
              <a:ext uri="{FF2B5EF4-FFF2-40B4-BE49-F238E27FC236}">
                <a16:creationId xmlns:a16="http://schemas.microsoft.com/office/drawing/2014/main" id="{004834B1-24C5-CF29-C692-C315B08D0EA6}"/>
              </a:ext>
            </a:extLst>
          </p:cNvPr>
          <p:cNvSpPr/>
          <p:nvPr/>
        </p:nvSpPr>
        <p:spPr>
          <a:xfrm>
            <a:off x="3505200" y="78867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ÂM</a:t>
            </a:r>
          </a:p>
        </p:txBody>
      </p:sp>
      <p:sp>
        <p:nvSpPr>
          <p:cNvPr id="27" name="Rectangle 26">
            <a:extLst>
              <a:ext uri="{FF2B5EF4-FFF2-40B4-BE49-F238E27FC236}">
                <a16:creationId xmlns:a16="http://schemas.microsoft.com/office/drawing/2014/main" id="{1879629F-A099-D68C-D21C-251090E9BC21}"/>
              </a:ext>
            </a:extLst>
          </p:cNvPr>
          <p:cNvSpPr/>
          <p:nvPr/>
        </p:nvSpPr>
        <p:spPr>
          <a:xfrm>
            <a:off x="11734800" y="43815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BÓNG ĐÈN</a:t>
            </a:r>
          </a:p>
        </p:txBody>
      </p:sp>
      <p:sp>
        <p:nvSpPr>
          <p:cNvPr id="28" name="Rectangle 27">
            <a:extLst>
              <a:ext uri="{FF2B5EF4-FFF2-40B4-BE49-F238E27FC236}">
                <a16:creationId xmlns:a16="http://schemas.microsoft.com/office/drawing/2014/main" id="{04B19E5F-A415-1A76-30C0-BEA061631287}"/>
              </a:ext>
            </a:extLst>
          </p:cNvPr>
          <p:cNvSpPr/>
          <p:nvPr/>
        </p:nvSpPr>
        <p:spPr>
          <a:xfrm>
            <a:off x="11658600" y="59817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CÔNG TẮC</a:t>
            </a:r>
          </a:p>
        </p:txBody>
      </p:sp>
      <p:sp>
        <p:nvSpPr>
          <p:cNvPr id="29" name="Rectangle 28">
            <a:extLst>
              <a:ext uri="{FF2B5EF4-FFF2-40B4-BE49-F238E27FC236}">
                <a16:creationId xmlns:a16="http://schemas.microsoft.com/office/drawing/2014/main" id="{8D6915FD-19C8-01C2-1E5E-1134346D7A97}"/>
              </a:ext>
            </a:extLst>
          </p:cNvPr>
          <p:cNvSpPr/>
          <p:nvPr/>
        </p:nvSpPr>
        <p:spPr>
          <a:xfrm>
            <a:off x="11734800" y="7200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PIN</a:t>
            </a:r>
          </a:p>
        </p:txBody>
      </p:sp>
      <p:sp>
        <p:nvSpPr>
          <p:cNvPr id="30" name="Rectangle 29">
            <a:extLst>
              <a:ext uri="{FF2B5EF4-FFF2-40B4-BE49-F238E27FC236}">
                <a16:creationId xmlns:a16="http://schemas.microsoft.com/office/drawing/2014/main" id="{23EB3AE6-93B0-055F-76B6-18BE09E23830}"/>
              </a:ext>
            </a:extLst>
          </p:cNvPr>
          <p:cNvSpPr/>
          <p:nvPr/>
        </p:nvSpPr>
        <p:spPr>
          <a:xfrm>
            <a:off x="11658600" y="8343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DÂY DẪN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C748"/>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1026" name="Picture 2" descr="Đèn pin cầm tay led SUNHOUSE SHE-4351 cỡ lớn">
            <a:extLst>
              <a:ext uri="{FF2B5EF4-FFF2-40B4-BE49-F238E27FC236}">
                <a16:creationId xmlns:a16="http://schemas.microsoft.com/office/drawing/2014/main" id="{2D8727C2-A172-B3C7-4734-18CAB76BC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38300"/>
            <a:ext cx="584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203C98E5-DDC5-3E5F-A9FC-614F7A451A16}"/>
              </a:ext>
            </a:extLst>
          </p:cNvPr>
          <p:cNvSpPr/>
          <p:nvPr/>
        </p:nvSpPr>
        <p:spPr>
          <a:xfrm>
            <a:off x="8153400" y="2019300"/>
            <a:ext cx="8077200" cy="4876800"/>
          </a:xfrm>
          <a:prstGeom prst="wedgeRoundRectCallout">
            <a:avLst>
              <a:gd name="adj1" fmla="val -61073"/>
              <a:gd name="adj2" fmla="val 23569"/>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600" b="1" dirty="0">
                <a:solidFill>
                  <a:prstClr val="black"/>
                </a:solidFill>
                <a:latin typeface="Calibri" panose="020F0502020204030204"/>
              </a:rPr>
              <a:t>Q</a:t>
            </a:r>
            <a:r>
              <a:rPr lang="vi-VN" sz="6600" b="1" dirty="0">
                <a:solidFill>
                  <a:prstClr val="black"/>
                </a:solidFill>
                <a:latin typeface="Calibri" panose="020F0502020204030204"/>
              </a:rPr>
              <a:t>uan sát cấu tạo bên trong của một chiếc </a:t>
            </a:r>
          </a:p>
          <a:p>
            <a:pPr lvl="0" algn="ctr">
              <a:defRPr/>
            </a:pPr>
            <a:r>
              <a:rPr lang="vi-VN" sz="6600" b="1" dirty="0">
                <a:solidFill>
                  <a:prstClr val="black"/>
                </a:solidFill>
                <a:latin typeface="Calibri" panose="020F0502020204030204"/>
              </a:rPr>
              <a:t>đèn pin </a:t>
            </a:r>
            <a:r>
              <a:rPr lang="en-US" sz="6600" b="1" dirty="0" err="1">
                <a:solidFill>
                  <a:prstClr val="black"/>
                </a:solidFill>
                <a:latin typeface="Calibri" panose="020F0502020204030204"/>
              </a:rPr>
              <a:t>và</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chỉ</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tên</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các</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bộ</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phận</a:t>
            </a:r>
            <a:r>
              <a:rPr lang="en-US" sz="6600" b="1" dirty="0">
                <a:solidFill>
                  <a:prstClr val="black"/>
                </a:solidFill>
                <a:latin typeface="Calibri" panose="020F0502020204030204"/>
              </a:rPr>
              <a:t>.</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693</Words>
  <Application>Microsoft Office PowerPoint</Application>
  <PresentationFormat>Custom</PresentationFormat>
  <Paragraphs>60</Paragraphs>
  <Slides>24</Slides>
  <Notes>9</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Arial</vt:lpstr>
      <vt:lpstr>Arial-Rounded</vt:lpstr>
      <vt:lpstr>Calibri</vt:lpstr>
      <vt:lpstr>Calibri Light</vt:lpstr>
      <vt:lpstr>Cambria</vt:lpstr>
      <vt:lpstr>等线</vt:lpstr>
      <vt:lpstr>等线 Light</vt:lpstr>
      <vt:lpstr>DFPOP1-W9</vt:lpstr>
      <vt:lpstr>Sukar Heavy</vt:lpstr>
      <vt:lpstr>Times New Roman</vt:lpstr>
      <vt:lpstr>UTM Avo</vt:lpstr>
      <vt:lpstr>Office Theme</vt:lpstr>
      <vt:lpstr>1_Office Theme</vt:lpstr>
      <vt:lpstr>Office 主题​​</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20</cp:revision>
  <dcterms:created xsi:type="dcterms:W3CDTF">2006-08-16T00:00:00Z</dcterms:created>
  <dcterms:modified xsi:type="dcterms:W3CDTF">2025-12-23T02:45:10Z</dcterms:modified>
  <dc:identifier>DAGGBMTwqNQ</dc:identifier>
</cp:coreProperties>
</file>