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25" r:id="rId4"/>
  </p:sldMasterIdLst>
  <p:notesMasterIdLst>
    <p:notesMasterId r:id="rId40"/>
  </p:notesMasterIdLst>
  <p:sldIdLst>
    <p:sldId id="4452" r:id="rId5"/>
    <p:sldId id="267" r:id="rId6"/>
    <p:sldId id="258" r:id="rId7"/>
    <p:sldId id="257" r:id="rId8"/>
    <p:sldId id="256" r:id="rId9"/>
    <p:sldId id="269" r:id="rId10"/>
    <p:sldId id="271" r:id="rId11"/>
    <p:sldId id="264" r:id="rId12"/>
    <p:sldId id="263" r:id="rId13"/>
    <p:sldId id="259" r:id="rId14"/>
    <p:sldId id="260" r:id="rId15"/>
    <p:sldId id="262" r:id="rId16"/>
    <p:sldId id="272" r:id="rId17"/>
    <p:sldId id="273" r:id="rId18"/>
    <p:sldId id="274" r:id="rId19"/>
    <p:sldId id="328" r:id="rId20"/>
    <p:sldId id="265" r:id="rId21"/>
    <p:sldId id="330" r:id="rId22"/>
    <p:sldId id="331" r:id="rId23"/>
    <p:sldId id="329" r:id="rId24"/>
    <p:sldId id="332" r:id="rId25"/>
    <p:sldId id="323" r:id="rId26"/>
    <p:sldId id="333" r:id="rId27"/>
    <p:sldId id="334" r:id="rId28"/>
    <p:sldId id="335" r:id="rId29"/>
    <p:sldId id="336" r:id="rId30"/>
    <p:sldId id="337" r:id="rId31"/>
    <p:sldId id="4411" r:id="rId32"/>
    <p:sldId id="4412" r:id="rId33"/>
    <p:sldId id="4413" r:id="rId34"/>
    <p:sldId id="4414" r:id="rId35"/>
    <p:sldId id="4415" r:id="rId36"/>
    <p:sldId id="4416" r:id="rId37"/>
    <p:sldId id="4451" r:id="rId38"/>
    <p:sldId id="282"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281" autoAdjust="0"/>
  </p:normalViewPr>
  <p:slideViewPr>
    <p:cSldViewPr>
      <p:cViewPr varScale="1">
        <p:scale>
          <a:sx n="40" d="100"/>
          <a:sy n="40" d="100"/>
        </p:scale>
        <p:origin x="131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A1C10-302D-4D6F-B15E-3238AE3B6704}"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62FF76-60EC-415E-94F1-57D7EC9F6A6C}" type="slidenum">
              <a:rPr lang="en-US" smtClean="0"/>
              <a:t>‹#›</a:t>
            </a:fld>
            <a:endParaRPr lang="en-US"/>
          </a:p>
        </p:txBody>
      </p:sp>
    </p:spTree>
    <p:extLst>
      <p:ext uri="{BB962C8B-B14F-4D97-AF65-F5344CB8AC3E}">
        <p14:creationId xmlns:p14="http://schemas.microsoft.com/office/powerpoint/2010/main" val="101092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99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2025/12/23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9238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84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8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67520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2025/12/23</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5911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2025/12/23</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3630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2025/12/23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180837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2025/12/23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674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2025/12/23</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1668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2025/12/23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621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2025/12/23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548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xmlns=""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xmlns=""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xmlns=""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331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8166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69438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9171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5698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416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679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400250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473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7545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39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1169AD6-2E61-ABB3-A961-2C246180534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FCF0FDA-D43E-EB81-B93D-7307708DE28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2025/12/23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1937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1BBD9E5-EB6B-C6DE-4C68-EA44ACBE2E07}"/>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15584482-4E38-681F-F319-8088B600D769}"/>
              </a:ext>
            </a:extLst>
          </p:cNvPr>
          <p:cNvGrpSpPr/>
          <p:nvPr userDrawn="1"/>
        </p:nvGrpSpPr>
        <p:grpSpPr>
          <a:xfrm>
            <a:off x="-5125630" y="232773"/>
            <a:ext cx="5791219" cy="3543870"/>
            <a:chOff x="10897746" y="3487830"/>
            <a:chExt cx="5791219" cy="3543870"/>
          </a:xfrm>
        </p:grpSpPr>
        <p:grpSp>
          <p:nvGrpSpPr>
            <p:cNvPr id="9" name="Group 8">
              <a:extLst>
                <a:ext uri="{FF2B5EF4-FFF2-40B4-BE49-F238E27FC236}">
                  <a16:creationId xmlns:a16="http://schemas.microsoft.com/office/drawing/2014/main" id="{1A6E706E-6A38-C051-8EAC-064B1F8FF26D}"/>
                </a:ext>
              </a:extLst>
            </p:cNvPr>
            <p:cNvGrpSpPr/>
            <p:nvPr/>
          </p:nvGrpSpPr>
          <p:grpSpPr>
            <a:xfrm>
              <a:off x="10897746" y="6325967"/>
              <a:ext cx="5791219" cy="705733"/>
              <a:chOff x="6278216" y="4213444"/>
              <a:chExt cx="4342410" cy="638461"/>
            </a:xfrm>
          </p:grpSpPr>
          <p:sp>
            <p:nvSpPr>
              <p:cNvPr id="12" name="TextBox 11">
                <a:extLst>
                  <a:ext uri="{FF2B5EF4-FFF2-40B4-BE49-F238E27FC236}">
                    <a16:creationId xmlns:a16="http://schemas.microsoft.com/office/drawing/2014/main" id="{D3436888-4AAC-3D94-853F-5C5008DB082F}"/>
                  </a:ext>
                </a:extLst>
              </p:cNvPr>
              <p:cNvSpPr txBox="1"/>
              <p:nvPr userDrawn="1"/>
            </p:nvSpPr>
            <p:spPr>
              <a:xfrm>
                <a:off x="7058560" y="4213444"/>
                <a:ext cx="3562066" cy="375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black"/>
                    </a:solidFill>
                    <a:effectLst/>
                    <a:uLnTx/>
                    <a:uFillTx/>
                    <a:latin typeface="Calibri"/>
                    <a:ea typeface="+mn-ea"/>
                    <a:cs typeface="+mn-cs"/>
                  </a:rPr>
                  <a:t>GIÁO ÁN ĐƯỢC CHIA SẺ TẠI</a:t>
                </a:r>
              </a:p>
            </p:txBody>
          </p:sp>
          <p:sp>
            <p:nvSpPr>
              <p:cNvPr id="13" name="TextBox 12">
                <a:extLst>
                  <a:ext uri="{FF2B5EF4-FFF2-40B4-BE49-F238E27FC236}">
                    <a16:creationId xmlns:a16="http://schemas.microsoft.com/office/drawing/2014/main" id="{EEFA5AAB-7968-C099-8DDC-865E968D603C}"/>
                  </a:ext>
                </a:extLst>
              </p:cNvPr>
              <p:cNvSpPr txBox="1"/>
              <p:nvPr userDrawn="1"/>
            </p:nvSpPr>
            <p:spPr>
              <a:xfrm>
                <a:off x="6278216" y="4476013"/>
                <a:ext cx="4326340" cy="375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FF0000"/>
                    </a:solidFill>
                    <a:effectLst/>
                    <a:uLnTx/>
                    <a:uFillTx/>
                    <a:latin typeface="Calibri"/>
                    <a:ea typeface="+mn-ea"/>
                    <a:cs typeface="+mn-cs"/>
                  </a:rPr>
                  <a:t>https://www.hanhtranggiaovien.com</a:t>
                </a:r>
              </a:p>
            </p:txBody>
          </p:sp>
        </p:grpSp>
        <p:sp>
          <p:nvSpPr>
            <p:cNvPr id="10" name="TextBox 9">
              <a:extLst>
                <a:ext uri="{FF2B5EF4-FFF2-40B4-BE49-F238E27FC236}">
                  <a16:creationId xmlns:a16="http://schemas.microsoft.com/office/drawing/2014/main" id="{68CAE650-553C-F658-F1DE-80A5390B3F2A}"/>
                </a:ext>
              </a:extLst>
            </p:cNvPr>
            <p:cNvSpPr txBox="1"/>
            <p:nvPr/>
          </p:nvSpPr>
          <p:spPr>
            <a:xfrm>
              <a:off x="11610970" y="3487830"/>
              <a:ext cx="39909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a:ea typeface="+mn-ea"/>
                  <a:cs typeface="+mn-cs"/>
                </a:rPr>
                <a:t>NHÓM ZALO LỚP 5</a:t>
              </a:r>
            </a:p>
          </p:txBody>
        </p:sp>
        <p:pic>
          <p:nvPicPr>
            <p:cNvPr id="11" name="Picture 10">
              <a:extLst>
                <a:ext uri="{FF2B5EF4-FFF2-40B4-BE49-F238E27FC236}">
                  <a16:creationId xmlns:a16="http://schemas.microsoft.com/office/drawing/2014/main" id="{D9DD1CBF-48F4-E1FA-BE98-7DF68736880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262004" y="3978868"/>
              <a:ext cx="2431377" cy="2329895"/>
            </a:xfrm>
            <a:prstGeom prst="rect">
              <a:avLst/>
            </a:prstGeom>
          </p:spPr>
        </p:pic>
      </p:grpSp>
    </p:spTree>
    <p:extLst>
      <p:ext uri="{BB962C8B-B14F-4D97-AF65-F5344CB8AC3E}">
        <p14:creationId xmlns:p14="http://schemas.microsoft.com/office/powerpoint/2010/main" val="335393583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14.gif"/><Relationship Id="rId4" Type="http://schemas.openxmlformats.org/officeDocument/2006/relationships/image" Target="../media/image13.gif"/></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66.sv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5181600" y="-223284"/>
            <a:ext cx="24447795" cy="1051028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4"/>
          <a:srcRect/>
          <a:stretch>
            <a:fillRect/>
          </a:stretch>
        </p:blipFill>
        <p:spPr>
          <a:xfrm flipH="1">
            <a:off x="14901863" y="588168"/>
            <a:ext cx="1557338" cy="1934766"/>
          </a:xfrm>
          <a:prstGeom prst="rect">
            <a:avLst/>
          </a:prstGeom>
        </p:spPr>
      </p:pic>
      <p:pic>
        <p:nvPicPr>
          <p:cNvPr id="19" name="Picture 3">
            <a:extLst>
              <a:ext uri="{FF2B5EF4-FFF2-40B4-BE49-F238E27FC236}">
                <a16:creationId xmlns:a16="http://schemas.microsoft.com/office/drawing/2014/main" id="{C944179F-85E9-3CA0-76D8-2D6B4407B650}"/>
              </a:ext>
            </a:extLst>
          </p:cNvPr>
          <p:cNvPicPr>
            <a:picLocks noChangeAspect="1"/>
          </p:cNvPicPr>
          <p:nvPr/>
        </p:nvPicPr>
        <p:blipFill>
          <a:blip r:embed="rId5"/>
          <a:srcRect/>
          <a:stretch>
            <a:fillRect/>
          </a:stretch>
        </p:blipFill>
        <p:spPr>
          <a:xfrm>
            <a:off x="15240000" y="3238500"/>
            <a:ext cx="4112640" cy="6048000"/>
          </a:xfrm>
          <a:prstGeom prst="rect">
            <a:avLst/>
          </a:prstGeom>
        </p:spPr>
      </p:pic>
      <p:sp>
        <p:nvSpPr>
          <p:cNvPr id="3" name="TextBox 2"/>
          <p:cNvSpPr txBox="1"/>
          <p:nvPr/>
        </p:nvSpPr>
        <p:spPr>
          <a:xfrm>
            <a:off x="5562600" y="38100"/>
            <a:ext cx="11277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Phúc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5181600" y="8571839"/>
            <a:ext cx="8229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Diệp</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346834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a:extLst>
              <a:ext uri="{FF2B5EF4-FFF2-40B4-BE49-F238E27FC236}">
                <a16:creationId xmlns:a16="http://schemas.microsoft.com/office/drawing/2014/main" id="{1D578AA7-8D8A-1FA5-7EC5-943C01BF75E5}"/>
              </a:ext>
            </a:extLst>
          </p:cNvPr>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E004C3C4-4A88-128D-FA11-A3161B893A20}"/>
              </a:ext>
            </a:extLst>
          </p:cNvPr>
          <p:cNvGrpSpPr/>
          <p:nvPr/>
        </p:nvGrpSpPr>
        <p:grpSpPr>
          <a:xfrm>
            <a:off x="6477000" y="723901"/>
            <a:ext cx="10896600" cy="3276600"/>
            <a:chOff x="6477000" y="723901"/>
            <a:chExt cx="10896600" cy="2514599"/>
          </a:xfrm>
        </p:grpSpPr>
        <p:grpSp>
          <p:nvGrpSpPr>
            <p:cNvPr id="70" name="Graphic 4">
              <a:extLst>
                <a:ext uri="{FF2B5EF4-FFF2-40B4-BE49-F238E27FC236}">
                  <a16:creationId xmlns:a16="http://schemas.microsoft.com/office/drawing/2014/main" id="{31FDF02A-002D-FCB1-4D42-862FE0E9FC1E}"/>
                </a:ext>
              </a:extLst>
            </p:cNvPr>
            <p:cNvGrpSpPr/>
            <p:nvPr/>
          </p:nvGrpSpPr>
          <p:grpSpPr>
            <a:xfrm>
              <a:off x="6477000" y="723901"/>
              <a:ext cx="10896600" cy="2514599"/>
              <a:chOff x="5610688" y="1031736"/>
              <a:chExt cx="5879305" cy="3980523"/>
            </a:xfrm>
          </p:grpSpPr>
          <p:sp>
            <p:nvSpPr>
              <p:cNvPr id="72" name="Freeform: Shape 71">
                <a:extLst>
                  <a:ext uri="{FF2B5EF4-FFF2-40B4-BE49-F238E27FC236}">
                    <a16:creationId xmlns:a16="http://schemas.microsoft.com/office/drawing/2014/main" id="{4629DE57-8FF0-B61B-01DF-67A5960942C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2831D69-D4BF-0746-9EF6-A6C0F164D90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a:extLst>
                  <a:ext uri="{FF2B5EF4-FFF2-40B4-BE49-F238E27FC236}">
                    <a16:creationId xmlns:a16="http://schemas.microsoft.com/office/drawing/2014/main" id="{69803A69-BCA6-F7DA-FDA2-06A2A68083C5}"/>
                  </a:ext>
                </a:extLst>
              </p:cNvPr>
              <p:cNvGrpSpPr/>
              <p:nvPr/>
            </p:nvGrpSpPr>
            <p:grpSpPr>
              <a:xfrm>
                <a:off x="5610688" y="1031736"/>
                <a:ext cx="5879305" cy="3980523"/>
                <a:chOff x="5610688" y="1031736"/>
                <a:chExt cx="5879305" cy="3980523"/>
              </a:xfrm>
              <a:solidFill>
                <a:srgbClr val="1A1A1A"/>
              </a:solidFill>
            </p:grpSpPr>
            <p:sp>
              <p:nvSpPr>
                <p:cNvPr id="75" name="Freeform: Shape 74">
                  <a:extLst>
                    <a:ext uri="{FF2B5EF4-FFF2-40B4-BE49-F238E27FC236}">
                      <a16:creationId xmlns:a16="http://schemas.microsoft.com/office/drawing/2014/main" id="{277BE01C-AAE0-F08B-F345-F4E5819019A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AB86E69-4EB4-3609-1592-F05531DCD78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A6D1527-6F3F-0EA5-58AB-75786146AB70}"/>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6AD380F-1125-104A-C9E6-C6BD7ECC594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C7A50AC-6912-051E-97F9-F4836F86007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D76DC24-0C48-4A66-898A-677D86151E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a:extLst>
                <a:ext uri="{FF2B5EF4-FFF2-40B4-BE49-F238E27FC236}">
                  <a16:creationId xmlns:a16="http://schemas.microsoft.com/office/drawing/2014/main" id="{9ED8D013-4D92-63B2-0AC7-5C3B62646997}"/>
                </a:ext>
              </a:extLst>
            </p:cNvPr>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grpSp>
      <p:pic>
        <p:nvPicPr>
          <p:cNvPr id="81" name="Picture 80">
            <a:extLst>
              <a:ext uri="{FF2B5EF4-FFF2-40B4-BE49-F238E27FC236}">
                <a16:creationId xmlns:a16="http://schemas.microsoft.com/office/drawing/2014/main" id="{76D6C79C-9772-7D42-B67E-86B7174F3D0D}"/>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94" name="Group 93">
            <a:extLst>
              <a:ext uri="{FF2B5EF4-FFF2-40B4-BE49-F238E27FC236}">
                <a16:creationId xmlns:a16="http://schemas.microsoft.com/office/drawing/2014/main" id="{88EF4A09-053A-CF52-5D23-BAD5D11369FB}"/>
              </a:ext>
            </a:extLst>
          </p:cNvPr>
          <p:cNvGrpSpPr/>
          <p:nvPr/>
        </p:nvGrpSpPr>
        <p:grpSpPr>
          <a:xfrm>
            <a:off x="7162800" y="4610100"/>
            <a:ext cx="10896600" cy="3048000"/>
            <a:chOff x="6477000" y="723901"/>
            <a:chExt cx="10896600" cy="2514599"/>
          </a:xfrm>
        </p:grpSpPr>
        <p:grpSp>
          <p:nvGrpSpPr>
            <p:cNvPr id="95" name="Graphic 4">
              <a:extLst>
                <a:ext uri="{FF2B5EF4-FFF2-40B4-BE49-F238E27FC236}">
                  <a16:creationId xmlns:a16="http://schemas.microsoft.com/office/drawing/2014/main" id="{EC071FA6-C5D5-C04C-4108-5EC6356ED531}"/>
                </a:ext>
              </a:extLst>
            </p:cNvPr>
            <p:cNvGrpSpPr/>
            <p:nvPr/>
          </p:nvGrpSpPr>
          <p:grpSpPr>
            <a:xfrm>
              <a:off x="6477000" y="723901"/>
              <a:ext cx="10896600" cy="2514599"/>
              <a:chOff x="5610688" y="1031736"/>
              <a:chExt cx="5879305" cy="3980523"/>
            </a:xfrm>
          </p:grpSpPr>
          <p:sp>
            <p:nvSpPr>
              <p:cNvPr id="97" name="Freeform: Shape 96">
                <a:extLst>
                  <a:ext uri="{FF2B5EF4-FFF2-40B4-BE49-F238E27FC236}">
                    <a16:creationId xmlns:a16="http://schemas.microsoft.com/office/drawing/2014/main" id="{D6DBE33D-F9B5-1C85-60B8-35B82493747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9484132-3968-8FBF-F191-AEB792210892}"/>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a:extLst>
                  <a:ext uri="{FF2B5EF4-FFF2-40B4-BE49-F238E27FC236}">
                    <a16:creationId xmlns:a16="http://schemas.microsoft.com/office/drawing/2014/main" id="{001AA9B0-9A52-1BEC-9260-45D563BED2C3}"/>
                  </a:ext>
                </a:extLst>
              </p:cNvPr>
              <p:cNvGrpSpPr/>
              <p:nvPr/>
            </p:nvGrpSpPr>
            <p:grpSpPr>
              <a:xfrm>
                <a:off x="5610688" y="1031736"/>
                <a:ext cx="5879305" cy="3980523"/>
                <a:chOff x="5610688" y="1031736"/>
                <a:chExt cx="5879305" cy="3980523"/>
              </a:xfrm>
              <a:solidFill>
                <a:srgbClr val="1A1A1A"/>
              </a:solidFill>
            </p:grpSpPr>
            <p:sp>
              <p:nvSpPr>
                <p:cNvPr id="100" name="Freeform: Shape 99">
                  <a:extLst>
                    <a:ext uri="{FF2B5EF4-FFF2-40B4-BE49-F238E27FC236}">
                      <a16:creationId xmlns:a16="http://schemas.microsoft.com/office/drawing/2014/main" id="{7A22161D-C943-EE3B-5ABB-41FAD8D90F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F78B66DD-1B84-91B0-616F-03FFD891D85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F0BB0AC2-BD49-D6AC-1E45-0EFFC2AA1EF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DD69878-EC81-D7C4-59C5-67303FA6EF6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939D4B6-26B4-731A-8E38-681B9EA853DD}"/>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E197179-0535-37B9-8C96-E95CA4A1DB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a:extLst>
                <a:ext uri="{FF2B5EF4-FFF2-40B4-BE49-F238E27FC236}">
                  <a16:creationId xmlns:a16="http://schemas.microsoft.com/office/drawing/2014/main" id="{45D23BDD-87FA-F150-1721-B613B2CCF618}"/>
                </a:ext>
              </a:extLst>
            </p:cNvPr>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26" name="Picture 125">
            <a:extLst>
              <a:ext uri="{FF2B5EF4-FFF2-40B4-BE49-F238E27FC236}">
                <a16:creationId xmlns:a16="http://schemas.microsoft.com/office/drawing/2014/main" id="{776B6D73-0917-6221-9EB8-4AB251B611C8}"/>
              </a:ext>
            </a:extLst>
          </p:cNvPr>
          <p:cNvPicPr>
            <a:picLocks noChangeAspect="1"/>
          </p:cNvPicPr>
          <p:nvPr/>
        </p:nvPicPr>
        <p:blipFill>
          <a:blip r:embed="rId3"/>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D8772903-25E5-14AC-EA2C-2D05E2AA87A5}"/>
              </a:ext>
            </a:extLst>
          </p:cNvPr>
          <p:cNvPicPr>
            <a:picLocks noChangeAspect="1"/>
          </p:cNvPicPr>
          <p:nvPr/>
        </p:nvPicPr>
        <p:blipFill>
          <a:blip r:embed="rId3"/>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843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4040DD4D-1715-11E0-DBAF-6E79BE057362}"/>
              </a:ext>
            </a:extLst>
          </p:cNvPr>
          <p:cNvPicPr>
            <a:picLocks noChangeAspect="1"/>
          </p:cNvPicPr>
          <p:nvPr/>
        </p:nvPicPr>
        <p:blipFill>
          <a:blip r:embed="rId3"/>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4707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id="{FB614889-5A88-5B6B-FBE3-B1F5793E7F72}"/>
              </a:ext>
            </a:extLst>
          </p:cNvPr>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04CA2671-3276-2554-98B9-7403E8060F52}"/>
              </a:ext>
            </a:extLst>
          </p:cNvPr>
          <p:cNvPicPr>
            <a:picLocks noChangeAspect="1"/>
          </p:cNvPicPr>
          <p:nvPr/>
        </p:nvPicPr>
        <p:blipFill>
          <a:blip r:embed="rId3"/>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78127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txBody>
            <a:bodyPr/>
            <a:lstStyle/>
            <a:p>
              <a:endParaRPr lang="en-US"/>
            </a:p>
          </p:txBody>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txBody>
            <a:bodyPr/>
            <a:lstStyle/>
            <a:p>
              <a:endParaRPr lang="en-US"/>
            </a:p>
          </p:txBody>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txBody>
            <a:bodyPr/>
            <a:lstStyle/>
            <a:p>
              <a:endParaRPr lang="en-US"/>
            </a:p>
          </p:txBody>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txBody>
            <a:bodyPr/>
            <a:lstStyle/>
            <a:p>
              <a:endParaRPr lang="en-US"/>
            </a:p>
          </p:txBody>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txBody>
            <a:bodyPr/>
            <a:lstStyle/>
            <a:p>
              <a:endParaRPr lang="en-US"/>
            </a:p>
          </p:txBody>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txBody>
            <a:bodyPr/>
            <a:lstStyle/>
            <a:p>
              <a:endParaRPr lang="en-US"/>
            </a:p>
          </p:txBody>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1026" name="Picture 2" descr="Mức xử phạt khai thác đất trái phép là bao nhiêu năm 2023?">
            <a:extLst>
              <a:ext uri="{FF2B5EF4-FFF2-40B4-BE49-F238E27FC236}">
                <a16:creationId xmlns:a16="http://schemas.microsoft.com/office/drawing/2014/main" id="{2802DD67-5544-C546-89B6-E38AE57D4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a:extLst>
              <a:ext uri="{FF2B5EF4-FFF2-40B4-BE49-F238E27FC236}">
                <a16:creationId xmlns:a16="http://schemas.microsoft.com/office/drawing/2014/main" id="{16434719-2EE6-6358-E400-A189E888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41148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4C713466-9C6F-9BFA-30FC-B15FA7E0524E}"/>
              </a:ext>
            </a:extLst>
          </p:cNvPr>
          <p:cNvGrpSpPr/>
          <p:nvPr/>
        </p:nvGrpSpPr>
        <p:grpSpPr>
          <a:xfrm>
            <a:off x="1295400" y="3238500"/>
            <a:ext cx="6096000" cy="2354823"/>
            <a:chOff x="914400" y="3238500"/>
            <a:chExt cx="6096000" cy="2354823"/>
          </a:xfrm>
        </p:grpSpPr>
        <p:grpSp>
          <p:nvGrpSpPr>
            <p:cNvPr id="4" name="Group 18">
              <a:extLst>
                <a:ext uri="{FF2B5EF4-FFF2-40B4-BE49-F238E27FC236}">
                  <a16:creationId xmlns:a16="http://schemas.microsoft.com/office/drawing/2014/main" id="{B2299027-A0A2-FB2E-3E30-AA316E22471F}"/>
                </a:ext>
              </a:extLst>
            </p:cNvPr>
            <p:cNvGrpSpPr/>
            <p:nvPr/>
          </p:nvGrpSpPr>
          <p:grpSpPr>
            <a:xfrm>
              <a:off x="914400" y="3238500"/>
              <a:ext cx="6096000" cy="2015927"/>
              <a:chOff x="0" y="0"/>
              <a:chExt cx="12573085" cy="12630711"/>
            </a:xfrm>
          </p:grpSpPr>
          <p:sp>
            <p:nvSpPr>
              <p:cNvPr id="5" name="Freeform 19">
                <a:extLst>
                  <a:ext uri="{FF2B5EF4-FFF2-40B4-BE49-F238E27FC236}">
                    <a16:creationId xmlns:a16="http://schemas.microsoft.com/office/drawing/2014/main" id="{04386657-AAA7-AD5E-20E7-5C1986DBD550}"/>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6" name="Freeform 20">
                <a:extLst>
                  <a:ext uri="{FF2B5EF4-FFF2-40B4-BE49-F238E27FC236}">
                    <a16:creationId xmlns:a16="http://schemas.microsoft.com/office/drawing/2014/main" id="{61EEF76C-FD21-7EE2-63C4-27AB21BC366C}"/>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9" name="TextBox 8">
              <a:extLst>
                <a:ext uri="{FF2B5EF4-FFF2-40B4-BE49-F238E27FC236}">
                  <a16:creationId xmlns:a16="http://schemas.microsoft.com/office/drawing/2014/main" id="{27EFF03B-D18F-1FD8-E068-3FAC0BAFB11B}"/>
                </a:ext>
              </a:extLst>
            </p:cNvPr>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90C04DC8-B862-4827-7110-47C4408DAE2A}"/>
              </a:ext>
            </a:extLst>
          </p:cNvPr>
          <p:cNvGrpSpPr/>
          <p:nvPr/>
        </p:nvGrpSpPr>
        <p:grpSpPr>
          <a:xfrm>
            <a:off x="10210800" y="3238500"/>
            <a:ext cx="6858000" cy="2015927"/>
            <a:chOff x="914400" y="3238500"/>
            <a:chExt cx="6096000" cy="2015927"/>
          </a:xfrm>
        </p:grpSpPr>
        <p:grpSp>
          <p:nvGrpSpPr>
            <p:cNvPr id="12" name="Group 18">
              <a:extLst>
                <a:ext uri="{FF2B5EF4-FFF2-40B4-BE49-F238E27FC236}">
                  <a16:creationId xmlns:a16="http://schemas.microsoft.com/office/drawing/2014/main" id="{BE955C57-EF25-B72F-FC8E-F2E17B6440D5}"/>
                </a:ext>
              </a:extLst>
            </p:cNvPr>
            <p:cNvGrpSpPr/>
            <p:nvPr/>
          </p:nvGrpSpPr>
          <p:grpSpPr>
            <a:xfrm>
              <a:off x="914400" y="3238500"/>
              <a:ext cx="6096000" cy="2015927"/>
              <a:chOff x="0" y="0"/>
              <a:chExt cx="12573085" cy="12630711"/>
            </a:xfrm>
          </p:grpSpPr>
          <p:sp>
            <p:nvSpPr>
              <p:cNvPr id="19" name="Freeform 19">
                <a:extLst>
                  <a:ext uri="{FF2B5EF4-FFF2-40B4-BE49-F238E27FC236}">
                    <a16:creationId xmlns:a16="http://schemas.microsoft.com/office/drawing/2014/main" id="{CE1681D8-BC1B-CF04-AE17-5EDF4B0DD15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20" name="Freeform 20">
                <a:extLst>
                  <a:ext uri="{FF2B5EF4-FFF2-40B4-BE49-F238E27FC236}">
                    <a16:creationId xmlns:a16="http://schemas.microsoft.com/office/drawing/2014/main" id="{5AEDDAC8-D86B-EB64-8031-F602FC070D31}"/>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18" name="TextBox 17">
              <a:extLst>
                <a:ext uri="{FF2B5EF4-FFF2-40B4-BE49-F238E27FC236}">
                  <a16:creationId xmlns:a16="http://schemas.microsoft.com/office/drawing/2014/main" id="{F11A0E21-4273-5AC5-8836-A1E508B941A6}"/>
                </a:ext>
              </a:extLst>
            </p:cNvPr>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a:extLst>
              <a:ext uri="{FF2B5EF4-FFF2-40B4-BE49-F238E27FC236}">
                <a16:creationId xmlns:a16="http://schemas.microsoft.com/office/drawing/2014/main" id="{544FAEE6-AEAC-C30A-95C2-9113B0F82FB8}"/>
              </a:ext>
            </a:extLst>
          </p:cNvPr>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 name="Freeform 3">
            <a:extLst>
              <a:ext uri="{FF2B5EF4-FFF2-40B4-BE49-F238E27FC236}">
                <a16:creationId xmlns:a16="http://schemas.microsoft.com/office/drawing/2014/main" id="{16CBE8C1-5105-B2D7-5D54-DCE9E68DD8BB}"/>
              </a:ext>
            </a:extLst>
          </p:cNvPr>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4222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829800" y="3390900"/>
            <a:ext cx="6934200" cy="2167592"/>
            <a:chOff x="914400" y="3238500"/>
            <a:chExt cx="6096000" cy="2167592"/>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grpSp>
      <p:sp>
        <p:nvSpPr>
          <p:cNvPr id="33" name="Freeform 3">
            <a:extLst>
              <a:ext uri="{FF2B5EF4-FFF2-40B4-BE49-F238E27FC236}">
                <a16:creationId xmlns:a16="http://schemas.microsoft.com/office/drawing/2014/main" id="{7E47EAC9-D648-E55A-4098-005EF5C51E25}"/>
              </a:ext>
            </a:extLst>
          </p:cNvPr>
          <p:cNvSpPr/>
          <p:nvPr/>
        </p:nvSpPr>
        <p:spPr>
          <a:xfrm>
            <a:off x="1981200" y="5600700"/>
            <a:ext cx="4675909" cy="41148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4" name="Freeform 4">
            <a:extLst>
              <a:ext uri="{FF2B5EF4-FFF2-40B4-BE49-F238E27FC236}">
                <a16:creationId xmlns:a16="http://schemas.microsoft.com/office/drawing/2014/main" id="{7AA3A5F5-D2EF-CA11-05FA-CA6A4FF32DBA}"/>
              </a:ext>
            </a:extLst>
          </p:cNvPr>
          <p:cNvSpPr/>
          <p:nvPr/>
        </p:nvSpPr>
        <p:spPr>
          <a:xfrm>
            <a:off x="9525000" y="5905500"/>
            <a:ext cx="7315200" cy="34838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388641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grpSp>
      <p:pic>
        <p:nvPicPr>
          <p:cNvPr id="3" name="Picture 2">
            <a:extLst>
              <a:ext uri="{FF2B5EF4-FFF2-40B4-BE49-F238E27FC236}">
                <a16:creationId xmlns:a16="http://schemas.microsoft.com/office/drawing/2014/main" id="{3A552B1D-D958-3172-ADD2-D63DA100E7DD}"/>
              </a:ext>
            </a:extLst>
          </p:cNvPr>
          <p:cNvPicPr>
            <a:picLocks noChangeAspect="1"/>
          </p:cNvPicPr>
          <p:nvPr/>
        </p:nvPicPr>
        <p:blipFill>
          <a:blip r:embed="rId2"/>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FB3391CE-CC0E-B64D-C843-DD43C8E6EC25}"/>
              </a:ext>
            </a:extLst>
          </p:cNvPr>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33633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3383" y="463698"/>
                  <a:pt x="302830" y="81254"/>
                  <a:pt x="576238" y="0"/>
                </a:cubicBezTo>
                <a:cubicBezTo>
                  <a:pt x="2281139" y="211847"/>
                  <a:pt x="5683421" y="809919"/>
                  <a:pt x="9558361" y="0"/>
                </a:cubicBezTo>
                <a:cubicBezTo>
                  <a:pt x="9859465" y="-143663"/>
                  <a:pt x="10046004" y="335998"/>
                  <a:pt x="10134600" y="812817"/>
                </a:cubicBezTo>
                <a:cubicBezTo>
                  <a:pt x="10097971" y="2107235"/>
                  <a:pt x="10271733" y="2556284"/>
                  <a:pt x="10134600" y="4063982"/>
                </a:cubicBezTo>
                <a:cubicBezTo>
                  <a:pt x="10151635" y="4419966"/>
                  <a:pt x="9823542" y="4804798"/>
                  <a:pt x="9558361" y="4876800"/>
                </a:cubicBezTo>
                <a:cubicBezTo>
                  <a:pt x="6874887" y="5101710"/>
                  <a:pt x="3151334" y="5464317"/>
                  <a:pt x="576238" y="4876800"/>
                </a:cubicBezTo>
                <a:cubicBezTo>
                  <a:pt x="461202" y="4851986"/>
                  <a:pt x="-110624" y="4537846"/>
                  <a:pt x="0" y="4063982"/>
                </a:cubicBezTo>
                <a:cubicBezTo>
                  <a:pt x="45202" y="2838396"/>
                  <a:pt x="-194303" y="1776297"/>
                  <a:pt x="0" y="812817"/>
                </a:cubicBezTo>
                <a:close/>
              </a:path>
              <a:path w="10134600" h="4876800" stroke="0" extrusionOk="0">
                <a:moveTo>
                  <a:pt x="0" y="812817"/>
                </a:moveTo>
                <a:cubicBezTo>
                  <a:pt x="-9879" y="409447"/>
                  <a:pt x="273243" y="13798"/>
                  <a:pt x="576238" y="0"/>
                </a:cubicBezTo>
                <a:cubicBezTo>
                  <a:pt x="3956851" y="141015"/>
                  <a:pt x="8213712" y="49054"/>
                  <a:pt x="9558361" y="0"/>
                </a:cubicBezTo>
                <a:cubicBezTo>
                  <a:pt x="9773184" y="-39313"/>
                  <a:pt x="10231877" y="338984"/>
                  <a:pt x="10134600" y="812817"/>
                </a:cubicBezTo>
                <a:cubicBezTo>
                  <a:pt x="10459994" y="1357805"/>
                  <a:pt x="10486311" y="2797739"/>
                  <a:pt x="10134600" y="4063982"/>
                </a:cubicBezTo>
                <a:cubicBezTo>
                  <a:pt x="10093930" y="4475854"/>
                  <a:pt x="9777321" y="4825581"/>
                  <a:pt x="9558361" y="4876800"/>
                </a:cubicBezTo>
                <a:cubicBezTo>
                  <a:pt x="8305772" y="3820285"/>
                  <a:pt x="3916213" y="5213501"/>
                  <a:pt x="576238" y="4876800"/>
                </a:cubicBezTo>
                <a:cubicBezTo>
                  <a:pt x="274287" y="4947788"/>
                  <a:pt x="-21079" y="4425765"/>
                  <a:pt x="0" y="4063982"/>
                </a:cubicBezTo>
                <a:cubicBezTo>
                  <a:pt x="148271" y="2933412"/>
                  <a:pt x="157538" y="2096387"/>
                  <a:pt x="0" y="812817"/>
                </a:cubicBezTo>
                <a:close/>
              </a:path>
              <a:path w="10134600" h="4876800" fill="none" stroke="0" extrusionOk="0">
                <a:moveTo>
                  <a:pt x="0" y="812817"/>
                </a:moveTo>
                <a:cubicBezTo>
                  <a:pt x="60331" y="386755"/>
                  <a:pt x="286717" y="35798"/>
                  <a:pt x="576238" y="0"/>
                </a:cubicBezTo>
                <a:cubicBezTo>
                  <a:pt x="3060718" y="476465"/>
                  <a:pt x="5039385" y="514170"/>
                  <a:pt x="9558361" y="0"/>
                </a:cubicBezTo>
                <a:cubicBezTo>
                  <a:pt x="9839073" y="-219005"/>
                  <a:pt x="10139509" y="321115"/>
                  <a:pt x="10134600" y="812817"/>
                </a:cubicBezTo>
                <a:cubicBezTo>
                  <a:pt x="10097480" y="2035784"/>
                  <a:pt x="10402609" y="2415524"/>
                  <a:pt x="10134600" y="4063982"/>
                </a:cubicBezTo>
                <a:cubicBezTo>
                  <a:pt x="10156051" y="4508916"/>
                  <a:pt x="9778133" y="4792965"/>
                  <a:pt x="9558361" y="4876800"/>
                </a:cubicBezTo>
                <a:cubicBezTo>
                  <a:pt x="6702570" y="4568226"/>
                  <a:pt x="2793989" y="4673710"/>
                  <a:pt x="576238" y="4876800"/>
                </a:cubicBezTo>
                <a:cubicBezTo>
                  <a:pt x="191320" y="4818058"/>
                  <a:pt x="-115927" y="4481841"/>
                  <a:pt x="0" y="4063982"/>
                </a:cubicBezTo>
                <a:cubicBezTo>
                  <a:pt x="-79610" y="3054453"/>
                  <a:pt x="-163390" y="1901114"/>
                  <a:pt x="0" y="812817"/>
                </a:cubicBezTo>
                <a:close/>
              </a:path>
              <a:path w="10134600" h="4876800" fill="none" stroke="0" extrusionOk="0">
                <a:moveTo>
                  <a:pt x="0" y="812817"/>
                </a:moveTo>
                <a:cubicBezTo>
                  <a:pt x="44662" y="444142"/>
                  <a:pt x="309864" y="99204"/>
                  <a:pt x="576238" y="0"/>
                </a:cubicBezTo>
                <a:cubicBezTo>
                  <a:pt x="3042840" y="495410"/>
                  <a:pt x="5205632" y="652031"/>
                  <a:pt x="9558361" y="0"/>
                </a:cubicBezTo>
                <a:cubicBezTo>
                  <a:pt x="9859173" y="-114720"/>
                  <a:pt x="10100253" y="304275"/>
                  <a:pt x="10134600" y="812817"/>
                </a:cubicBezTo>
                <a:cubicBezTo>
                  <a:pt x="10100730" y="2074103"/>
                  <a:pt x="10327984" y="2490938"/>
                  <a:pt x="10134600" y="4063982"/>
                </a:cubicBezTo>
                <a:cubicBezTo>
                  <a:pt x="10113559" y="4467312"/>
                  <a:pt x="9837797" y="4827809"/>
                  <a:pt x="9558361" y="4876800"/>
                </a:cubicBezTo>
                <a:cubicBezTo>
                  <a:pt x="6479455" y="4622489"/>
                  <a:pt x="2673586" y="5244152"/>
                  <a:pt x="576238" y="4876800"/>
                </a:cubicBezTo>
                <a:cubicBezTo>
                  <a:pt x="365940" y="4855639"/>
                  <a:pt x="-150362" y="4492221"/>
                  <a:pt x="0" y="4063982"/>
                </a:cubicBezTo>
                <a:cubicBezTo>
                  <a:pt x="26907" y="2889247"/>
                  <a:pt x="-193118" y="1884026"/>
                  <a:pt x="0" y="812817"/>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4247317"/>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cây gây rừng phủ xanh đất trống, đồi trọc để nước mưa không xối thẳng xuống mặt đất, giữ nước trong đất, hạn chế dòng nước chảy.</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2" name="Picture 1">
            <a:extLst>
              <a:ext uri="{FF2B5EF4-FFF2-40B4-BE49-F238E27FC236}">
                <a16:creationId xmlns:a16="http://schemas.microsoft.com/office/drawing/2014/main" id="{281904A3-3588-4F2C-8129-549A65A6C4CF}"/>
              </a:ext>
            </a:extLst>
          </p:cNvPr>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2781300"/>
            <a:ext cx="10134600" cy="4876800"/>
          </a:xfrm>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3383" y="463698"/>
                  <a:pt x="302830" y="81254"/>
                  <a:pt x="576238" y="0"/>
                </a:cubicBezTo>
                <a:cubicBezTo>
                  <a:pt x="2281139" y="211847"/>
                  <a:pt x="5683421" y="809919"/>
                  <a:pt x="9558361" y="0"/>
                </a:cubicBezTo>
                <a:cubicBezTo>
                  <a:pt x="9859465" y="-143663"/>
                  <a:pt x="10046004" y="335998"/>
                  <a:pt x="10134600" y="812817"/>
                </a:cubicBezTo>
                <a:cubicBezTo>
                  <a:pt x="10097971" y="2107235"/>
                  <a:pt x="10271733" y="2556284"/>
                  <a:pt x="10134600" y="4063982"/>
                </a:cubicBezTo>
                <a:cubicBezTo>
                  <a:pt x="10151635" y="4419966"/>
                  <a:pt x="9823542" y="4804798"/>
                  <a:pt x="9558361" y="4876800"/>
                </a:cubicBezTo>
                <a:cubicBezTo>
                  <a:pt x="6874887" y="5101710"/>
                  <a:pt x="3151334" y="5464317"/>
                  <a:pt x="576238" y="4876800"/>
                </a:cubicBezTo>
                <a:cubicBezTo>
                  <a:pt x="461202" y="4851986"/>
                  <a:pt x="-110624" y="4537846"/>
                  <a:pt x="0" y="4063982"/>
                </a:cubicBezTo>
                <a:cubicBezTo>
                  <a:pt x="45202" y="2838396"/>
                  <a:pt x="-194303" y="1776297"/>
                  <a:pt x="0" y="812817"/>
                </a:cubicBezTo>
                <a:close/>
              </a:path>
              <a:path w="10134600" h="4876800" stroke="0" extrusionOk="0">
                <a:moveTo>
                  <a:pt x="0" y="812817"/>
                </a:moveTo>
                <a:cubicBezTo>
                  <a:pt x="-9879" y="409447"/>
                  <a:pt x="273243" y="13798"/>
                  <a:pt x="576238" y="0"/>
                </a:cubicBezTo>
                <a:cubicBezTo>
                  <a:pt x="3956851" y="141015"/>
                  <a:pt x="8213712" y="49054"/>
                  <a:pt x="9558361" y="0"/>
                </a:cubicBezTo>
                <a:cubicBezTo>
                  <a:pt x="9773184" y="-39313"/>
                  <a:pt x="10231877" y="338984"/>
                  <a:pt x="10134600" y="812817"/>
                </a:cubicBezTo>
                <a:cubicBezTo>
                  <a:pt x="10459994" y="1357805"/>
                  <a:pt x="10486311" y="2797739"/>
                  <a:pt x="10134600" y="4063982"/>
                </a:cubicBezTo>
                <a:cubicBezTo>
                  <a:pt x="10093930" y="4475854"/>
                  <a:pt x="9777321" y="4825581"/>
                  <a:pt x="9558361" y="4876800"/>
                </a:cubicBezTo>
                <a:cubicBezTo>
                  <a:pt x="8305772" y="3820285"/>
                  <a:pt x="3916213" y="5213501"/>
                  <a:pt x="576238" y="4876800"/>
                </a:cubicBezTo>
                <a:cubicBezTo>
                  <a:pt x="274287" y="4947788"/>
                  <a:pt x="-21079" y="4425765"/>
                  <a:pt x="0" y="4063982"/>
                </a:cubicBezTo>
                <a:cubicBezTo>
                  <a:pt x="148271" y="2933412"/>
                  <a:pt x="157538" y="2096387"/>
                  <a:pt x="0" y="812817"/>
                </a:cubicBezTo>
                <a:close/>
              </a:path>
              <a:path w="10134600" h="4876800" fill="none" stroke="0" extrusionOk="0">
                <a:moveTo>
                  <a:pt x="0" y="812817"/>
                </a:moveTo>
                <a:cubicBezTo>
                  <a:pt x="60331" y="386755"/>
                  <a:pt x="286717" y="35798"/>
                  <a:pt x="576238" y="0"/>
                </a:cubicBezTo>
                <a:cubicBezTo>
                  <a:pt x="3060718" y="476465"/>
                  <a:pt x="5039385" y="514170"/>
                  <a:pt x="9558361" y="0"/>
                </a:cubicBezTo>
                <a:cubicBezTo>
                  <a:pt x="9839073" y="-219005"/>
                  <a:pt x="10139509" y="321115"/>
                  <a:pt x="10134600" y="812817"/>
                </a:cubicBezTo>
                <a:cubicBezTo>
                  <a:pt x="10097480" y="2035784"/>
                  <a:pt x="10402609" y="2415524"/>
                  <a:pt x="10134600" y="4063982"/>
                </a:cubicBezTo>
                <a:cubicBezTo>
                  <a:pt x="10156051" y="4508916"/>
                  <a:pt x="9778133" y="4792965"/>
                  <a:pt x="9558361" y="4876800"/>
                </a:cubicBezTo>
                <a:cubicBezTo>
                  <a:pt x="6702570" y="4568226"/>
                  <a:pt x="2793989" y="4673710"/>
                  <a:pt x="576238" y="4876800"/>
                </a:cubicBezTo>
                <a:cubicBezTo>
                  <a:pt x="191320" y="4818058"/>
                  <a:pt x="-115927" y="4481841"/>
                  <a:pt x="0" y="4063982"/>
                </a:cubicBezTo>
                <a:cubicBezTo>
                  <a:pt x="-79610" y="3054453"/>
                  <a:pt x="-163390" y="1901114"/>
                  <a:pt x="0" y="812817"/>
                </a:cubicBezTo>
                <a:close/>
              </a:path>
              <a:path w="10134600" h="4876800" fill="none" stroke="0" extrusionOk="0">
                <a:moveTo>
                  <a:pt x="0" y="812817"/>
                </a:moveTo>
                <a:cubicBezTo>
                  <a:pt x="44662" y="444142"/>
                  <a:pt x="309864" y="99204"/>
                  <a:pt x="576238" y="0"/>
                </a:cubicBezTo>
                <a:cubicBezTo>
                  <a:pt x="3042840" y="495410"/>
                  <a:pt x="5205632" y="652031"/>
                  <a:pt x="9558361" y="0"/>
                </a:cubicBezTo>
                <a:cubicBezTo>
                  <a:pt x="9859173" y="-114720"/>
                  <a:pt x="10100253" y="304275"/>
                  <a:pt x="10134600" y="812817"/>
                </a:cubicBezTo>
                <a:cubicBezTo>
                  <a:pt x="10100730" y="2074103"/>
                  <a:pt x="10327984" y="2490938"/>
                  <a:pt x="10134600" y="4063982"/>
                </a:cubicBezTo>
                <a:cubicBezTo>
                  <a:pt x="10113559" y="4467312"/>
                  <a:pt x="9837797" y="4827809"/>
                  <a:pt x="9558361" y="4876800"/>
                </a:cubicBezTo>
                <a:cubicBezTo>
                  <a:pt x="6479455" y="4622489"/>
                  <a:pt x="2673586" y="5244152"/>
                  <a:pt x="576238" y="4876800"/>
                </a:cubicBezTo>
                <a:cubicBezTo>
                  <a:pt x="365940" y="4855639"/>
                  <a:pt x="-150362" y="4492221"/>
                  <a:pt x="0" y="4063982"/>
                </a:cubicBezTo>
                <a:cubicBezTo>
                  <a:pt x="26907" y="2889247"/>
                  <a:pt x="-193118" y="1884026"/>
                  <a:pt x="0" y="812817"/>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3238500"/>
            <a:ext cx="9296400" cy="378565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thảm cỏ giúp nước mưa thấm vào lòng đất, hạn chế tác động xói mòn khi mưa rơi xuống.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86528EBD-0A59-E9BF-7C3F-CEF12DDAE076}"/>
              </a:ext>
            </a:extLst>
          </p:cNvPr>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13586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543300"/>
            <a:ext cx="10134600" cy="3886200"/>
          </a:xfrm>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2004" y="346703"/>
                  <a:pt x="303691" y="78512"/>
                  <a:pt x="576238" y="0"/>
                </a:cubicBezTo>
                <a:cubicBezTo>
                  <a:pt x="2499175" y="162000"/>
                  <a:pt x="5709016" y="835661"/>
                  <a:pt x="9558361" y="0"/>
                </a:cubicBezTo>
                <a:cubicBezTo>
                  <a:pt x="9856939" y="-143157"/>
                  <a:pt x="10042290" y="261733"/>
                  <a:pt x="10134600" y="647713"/>
                </a:cubicBezTo>
                <a:cubicBezTo>
                  <a:pt x="10105430" y="1690884"/>
                  <a:pt x="10294482" y="2014889"/>
                  <a:pt x="10134600" y="3238486"/>
                </a:cubicBezTo>
                <a:cubicBezTo>
                  <a:pt x="10148581" y="3523300"/>
                  <a:pt x="9813764" y="3811972"/>
                  <a:pt x="9558361" y="3886200"/>
                </a:cubicBezTo>
                <a:cubicBezTo>
                  <a:pt x="7105850" y="4178328"/>
                  <a:pt x="3130891" y="4256569"/>
                  <a:pt x="576238" y="3886200"/>
                </a:cubicBezTo>
                <a:cubicBezTo>
                  <a:pt x="370996" y="3872868"/>
                  <a:pt x="-80576" y="3613073"/>
                  <a:pt x="0" y="3238486"/>
                </a:cubicBezTo>
                <a:cubicBezTo>
                  <a:pt x="90859" y="2160295"/>
                  <a:pt x="-181852" y="1415917"/>
                  <a:pt x="0" y="647713"/>
                </a:cubicBezTo>
                <a:close/>
              </a:path>
              <a:path w="10134600" h="3886200" stroke="0" extrusionOk="0">
                <a:moveTo>
                  <a:pt x="0" y="647713"/>
                </a:moveTo>
                <a:cubicBezTo>
                  <a:pt x="-25734" y="372885"/>
                  <a:pt x="272461" y="-5790"/>
                  <a:pt x="576238" y="0"/>
                </a:cubicBezTo>
                <a:cubicBezTo>
                  <a:pt x="3970106" y="-69177"/>
                  <a:pt x="8125527" y="-21805"/>
                  <a:pt x="9558361" y="0"/>
                </a:cubicBezTo>
                <a:cubicBezTo>
                  <a:pt x="9758948" y="-28640"/>
                  <a:pt x="10208764" y="268746"/>
                  <a:pt x="10134600" y="647713"/>
                </a:cubicBezTo>
                <a:cubicBezTo>
                  <a:pt x="10343494" y="1088608"/>
                  <a:pt x="10517428" y="2245552"/>
                  <a:pt x="10134600" y="3238486"/>
                </a:cubicBezTo>
                <a:cubicBezTo>
                  <a:pt x="10090590" y="3564830"/>
                  <a:pt x="9785930" y="3840297"/>
                  <a:pt x="9558361" y="3886200"/>
                </a:cubicBezTo>
                <a:cubicBezTo>
                  <a:pt x="8255739" y="3429761"/>
                  <a:pt x="3865464" y="4551739"/>
                  <a:pt x="576238" y="3886200"/>
                </a:cubicBezTo>
                <a:cubicBezTo>
                  <a:pt x="278519" y="3969915"/>
                  <a:pt x="-19802" y="3515701"/>
                  <a:pt x="0" y="3238486"/>
                </a:cubicBezTo>
                <a:cubicBezTo>
                  <a:pt x="148796" y="2298176"/>
                  <a:pt x="158116" y="1643781"/>
                  <a:pt x="0" y="647713"/>
                </a:cubicBezTo>
                <a:close/>
              </a:path>
              <a:path w="10134600" h="3886200" fill="none" stroke="0" extrusionOk="0">
                <a:moveTo>
                  <a:pt x="0" y="647713"/>
                </a:moveTo>
                <a:cubicBezTo>
                  <a:pt x="79340" y="291920"/>
                  <a:pt x="310018" y="8249"/>
                  <a:pt x="576238" y="0"/>
                </a:cubicBezTo>
                <a:cubicBezTo>
                  <a:pt x="2961680" y="318169"/>
                  <a:pt x="4936335" y="575951"/>
                  <a:pt x="9558361" y="0"/>
                </a:cubicBezTo>
                <a:cubicBezTo>
                  <a:pt x="9868708" y="-128424"/>
                  <a:pt x="10171592" y="150856"/>
                  <a:pt x="10134600" y="647713"/>
                </a:cubicBezTo>
                <a:cubicBezTo>
                  <a:pt x="10094367" y="1615470"/>
                  <a:pt x="10392215" y="1982772"/>
                  <a:pt x="10134600" y="3238486"/>
                </a:cubicBezTo>
                <a:cubicBezTo>
                  <a:pt x="10129779" y="3596412"/>
                  <a:pt x="9767018" y="3805317"/>
                  <a:pt x="9558361" y="3886200"/>
                </a:cubicBezTo>
                <a:cubicBezTo>
                  <a:pt x="6677589" y="3636692"/>
                  <a:pt x="2758949" y="3778044"/>
                  <a:pt x="576238" y="3886200"/>
                </a:cubicBezTo>
                <a:cubicBezTo>
                  <a:pt x="227504" y="3852380"/>
                  <a:pt x="-92985" y="3570727"/>
                  <a:pt x="0" y="3238486"/>
                </a:cubicBezTo>
                <a:cubicBezTo>
                  <a:pt x="-17983" y="2349440"/>
                  <a:pt x="-182689" y="1421007"/>
                  <a:pt x="0" y="647713"/>
                </a:cubicBezTo>
                <a:close/>
              </a:path>
              <a:path w="10134600" h="3886200" fill="none" stroke="0" extrusionOk="0">
                <a:moveTo>
                  <a:pt x="0" y="647713"/>
                </a:moveTo>
                <a:cubicBezTo>
                  <a:pt x="53757" y="348442"/>
                  <a:pt x="289072" y="55441"/>
                  <a:pt x="576238" y="0"/>
                </a:cubicBezTo>
                <a:cubicBezTo>
                  <a:pt x="2791865" y="296275"/>
                  <a:pt x="5109558" y="779027"/>
                  <a:pt x="9558361" y="0"/>
                </a:cubicBezTo>
                <a:cubicBezTo>
                  <a:pt x="9831548" y="-144667"/>
                  <a:pt x="10088813" y="227121"/>
                  <a:pt x="10134600" y="647713"/>
                </a:cubicBezTo>
                <a:cubicBezTo>
                  <a:pt x="10117705" y="1652356"/>
                  <a:pt x="10335779" y="1970516"/>
                  <a:pt x="10134600" y="3238486"/>
                </a:cubicBezTo>
                <a:cubicBezTo>
                  <a:pt x="10129118" y="3558689"/>
                  <a:pt x="9799688" y="3825108"/>
                  <a:pt x="9558361" y="3886200"/>
                </a:cubicBezTo>
                <a:cubicBezTo>
                  <a:pt x="6600992" y="3637976"/>
                  <a:pt x="2763331" y="4255679"/>
                  <a:pt x="576238" y="3886200"/>
                </a:cubicBezTo>
                <a:cubicBezTo>
                  <a:pt x="267464" y="3872589"/>
                  <a:pt x="-87233" y="3595481"/>
                  <a:pt x="0" y="3238486"/>
                </a:cubicBezTo>
                <a:cubicBezTo>
                  <a:pt x="23873" y="2350054"/>
                  <a:pt x="-250709" y="1463934"/>
                  <a:pt x="0" y="647713"/>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1542" y="334209"/>
                          <a:pt x="285457" y="47910"/>
                          <a:pt x="576238" y="0"/>
                        </a:cubicBezTo>
                        <a:cubicBezTo>
                          <a:pt x="2584432" y="156940"/>
                          <a:pt x="5485280" y="337079"/>
                          <a:pt x="9558361" y="0"/>
                        </a:cubicBezTo>
                        <a:cubicBezTo>
                          <a:pt x="9859853" y="-123095"/>
                          <a:pt x="10067815" y="269454"/>
                          <a:pt x="10134600" y="647713"/>
                        </a:cubicBezTo>
                        <a:cubicBezTo>
                          <a:pt x="10086940" y="1678513"/>
                          <a:pt x="10306156" y="1991857"/>
                          <a:pt x="10134600" y="3238486"/>
                        </a:cubicBezTo>
                        <a:cubicBezTo>
                          <a:pt x="10142568" y="3553816"/>
                          <a:pt x="9829892" y="3830051"/>
                          <a:pt x="9558361" y="3886200"/>
                        </a:cubicBezTo>
                        <a:cubicBezTo>
                          <a:pt x="6698243" y="4032880"/>
                          <a:pt x="3116293" y="4072634"/>
                          <a:pt x="576238" y="3886200"/>
                        </a:cubicBezTo>
                        <a:cubicBezTo>
                          <a:pt x="305502" y="3880272"/>
                          <a:pt x="-58178" y="3608644"/>
                          <a:pt x="0" y="3238486"/>
                        </a:cubicBezTo>
                        <a:cubicBezTo>
                          <a:pt x="61050" y="2215791"/>
                          <a:pt x="-174235" y="1435566"/>
                          <a:pt x="0" y="647713"/>
                        </a:cubicBezTo>
                        <a:close/>
                      </a:path>
                      <a:path w="10134600" h="3886200" stroke="0" extrusionOk="0">
                        <a:moveTo>
                          <a:pt x="0" y="647713"/>
                        </a:moveTo>
                        <a:cubicBezTo>
                          <a:pt x="-5505" y="324437"/>
                          <a:pt x="276932" y="39333"/>
                          <a:pt x="576238" y="0"/>
                        </a:cubicBezTo>
                        <a:cubicBezTo>
                          <a:pt x="3944852" y="211900"/>
                          <a:pt x="8021248" y="-163956"/>
                          <a:pt x="9558361" y="0"/>
                        </a:cubicBezTo>
                        <a:cubicBezTo>
                          <a:pt x="9817675" y="-34563"/>
                          <a:pt x="10155010" y="257142"/>
                          <a:pt x="10134600" y="647713"/>
                        </a:cubicBezTo>
                        <a:cubicBezTo>
                          <a:pt x="10285951" y="1095536"/>
                          <a:pt x="10369685" y="2214250"/>
                          <a:pt x="10134600" y="3238486"/>
                        </a:cubicBezTo>
                        <a:cubicBezTo>
                          <a:pt x="10081268" y="3597916"/>
                          <a:pt x="9817749" y="3857918"/>
                          <a:pt x="9558361" y="3886200"/>
                        </a:cubicBezTo>
                        <a:cubicBezTo>
                          <a:pt x="8247547" y="3514599"/>
                          <a:pt x="3920089" y="4176028"/>
                          <a:pt x="576238" y="3886200"/>
                        </a:cubicBezTo>
                        <a:cubicBezTo>
                          <a:pt x="267666" y="3938657"/>
                          <a:pt x="-13969" y="3543848"/>
                          <a:pt x="0" y="3238486"/>
                        </a:cubicBezTo>
                        <a:cubicBezTo>
                          <a:pt x="137786" y="2451583"/>
                          <a:pt x="155659" y="1682639"/>
                          <a:pt x="0" y="647713"/>
                        </a:cubicBezTo>
                        <a:close/>
                      </a:path>
                      <a:path w="10134600" h="3886200" fill="none" stroke="0" extrusionOk="0">
                        <a:moveTo>
                          <a:pt x="0" y="647713"/>
                        </a:moveTo>
                        <a:cubicBezTo>
                          <a:pt x="26741" y="319574"/>
                          <a:pt x="276518" y="36886"/>
                          <a:pt x="576238" y="0"/>
                        </a:cubicBezTo>
                        <a:cubicBezTo>
                          <a:pt x="2857074" y="190309"/>
                          <a:pt x="5098993" y="464034"/>
                          <a:pt x="9558361" y="0"/>
                        </a:cubicBezTo>
                        <a:cubicBezTo>
                          <a:pt x="9855536" y="-79347"/>
                          <a:pt x="10156543" y="224586"/>
                          <a:pt x="10134600" y="647713"/>
                        </a:cubicBezTo>
                        <a:cubicBezTo>
                          <a:pt x="10097655" y="1611362"/>
                          <a:pt x="10334487" y="1943515"/>
                          <a:pt x="10134600" y="3238486"/>
                        </a:cubicBezTo>
                        <a:cubicBezTo>
                          <a:pt x="10101168" y="3591734"/>
                          <a:pt x="9796126" y="3843217"/>
                          <a:pt x="9558361" y="3886200"/>
                        </a:cubicBezTo>
                        <a:cubicBezTo>
                          <a:pt x="6429410" y="3844855"/>
                          <a:pt x="2874506" y="3838857"/>
                          <a:pt x="576238" y="3886200"/>
                        </a:cubicBezTo>
                        <a:cubicBezTo>
                          <a:pt x="253227" y="3872183"/>
                          <a:pt x="-90724" y="3580755"/>
                          <a:pt x="0" y="3238486"/>
                        </a:cubicBezTo>
                        <a:cubicBezTo>
                          <a:pt x="-3290" y="2343827"/>
                          <a:pt x="-144791" y="1543854"/>
                          <a:pt x="0" y="64771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305800" y="4000500"/>
            <a:ext cx="9296400" cy="286232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Xây bờ kè giảm tốc độ của dòng nước từ cao xuống thấp, giữ cho đất chặt hơn.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31CCD51C-648D-3F19-2845-AC704E4B54D9}"/>
              </a:ext>
            </a:extLst>
          </p:cNvPr>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20925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26" name="Group 25">
            <a:extLst>
              <a:ext uri="{FF2B5EF4-FFF2-40B4-BE49-F238E27FC236}">
                <a16:creationId xmlns:a16="http://schemas.microsoft.com/office/drawing/2014/main" id="{21EF3B3F-EDD1-A3AF-A2DB-31BB6CADBA75}"/>
              </a:ext>
            </a:extLst>
          </p:cNvPr>
          <p:cNvGrpSpPr/>
          <p:nvPr/>
        </p:nvGrpSpPr>
        <p:grpSpPr>
          <a:xfrm>
            <a:off x="9906000" y="3390901"/>
            <a:ext cx="6934200" cy="1295400"/>
            <a:chOff x="914400" y="3238500"/>
            <a:chExt cx="6096000" cy="2015927"/>
          </a:xfrm>
        </p:grpSpPr>
        <p:grpSp>
          <p:nvGrpSpPr>
            <p:cNvPr id="27" name="Group 18">
              <a:extLst>
                <a:ext uri="{FF2B5EF4-FFF2-40B4-BE49-F238E27FC236}">
                  <a16:creationId xmlns:a16="http://schemas.microsoft.com/office/drawing/2014/main"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31" name="Freeform 20">
                <a:extLst>
                  <a:ext uri="{FF2B5EF4-FFF2-40B4-BE49-F238E27FC236}">
                    <a16:creationId xmlns:a16="http://schemas.microsoft.com/office/drawing/2014/main"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8" name="TextBox 27">
              <a:extLst>
                <a:ext uri="{FF2B5EF4-FFF2-40B4-BE49-F238E27FC236}">
                  <a16:creationId xmlns:a16="http://schemas.microsoft.com/office/drawing/2014/main" id="{C8723504-FC44-4227-EAD9-87393F47A81B}"/>
                </a:ext>
              </a:extLst>
            </p:cNvPr>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4" name="Freeform 2">
            <a:extLst>
              <a:ext uri="{FF2B5EF4-FFF2-40B4-BE49-F238E27FC236}">
                <a16:creationId xmlns:a16="http://schemas.microsoft.com/office/drawing/2014/main" id="{E382CB60-8563-0789-7B76-E63EA0F3312E}"/>
              </a:ext>
            </a:extLst>
          </p:cNvPr>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D6746726-56A1-6894-621F-FD4B4B203145}"/>
              </a:ext>
            </a:extLst>
          </p:cNvPr>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61840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txBody>
              <a:bodyPr/>
              <a:lstStyle/>
              <a:p>
                <a:endParaRPr lang="en-US"/>
              </a:p>
            </p:txBody>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txBody>
              <a:bodyPr/>
              <a:lstStyle/>
              <a:p>
                <a:endParaRPr lang="en-US"/>
              </a:p>
            </p:txBody>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txBody>
              <a:bodyPr/>
              <a:lstStyle/>
              <a:p>
                <a:endParaRPr lang="en-US"/>
              </a:p>
            </p:txBody>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txBody>
              <a:bodyPr/>
              <a:lstStyle/>
              <a:p>
                <a:endParaRPr lang="en-US"/>
              </a:p>
            </p:txBody>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08CCE009-2A42-3C23-7E99-27618B245E8C}"/>
              </a:ext>
            </a:extLst>
          </p:cNvPr>
          <p:cNvGrpSpPr/>
          <p:nvPr/>
        </p:nvGrpSpPr>
        <p:grpSpPr>
          <a:xfrm>
            <a:off x="5257800" y="2933700"/>
            <a:ext cx="8458200" cy="2015927"/>
            <a:chOff x="914400" y="3238500"/>
            <a:chExt cx="6096000" cy="2015927"/>
          </a:xfrm>
        </p:grpSpPr>
        <p:grpSp>
          <p:nvGrpSpPr>
            <p:cNvPr id="22" name="Group 18">
              <a:extLst>
                <a:ext uri="{FF2B5EF4-FFF2-40B4-BE49-F238E27FC236}">
                  <a16:creationId xmlns:a16="http://schemas.microsoft.com/office/drawing/2014/main"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txBody>
              <a:bodyPr/>
              <a:lstStyle/>
              <a:p>
                <a:endParaRPr lang="en-US"/>
              </a:p>
            </p:txBody>
          </p:sp>
          <p:sp>
            <p:nvSpPr>
              <p:cNvPr id="25" name="Freeform 20">
                <a:extLst>
                  <a:ext uri="{FF2B5EF4-FFF2-40B4-BE49-F238E27FC236}">
                    <a16:creationId xmlns:a16="http://schemas.microsoft.com/office/drawing/2014/main"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txBody>
              <a:bodyPr/>
              <a:lstStyle/>
              <a:p>
                <a:endParaRPr lang="en-US"/>
              </a:p>
            </p:txBody>
          </p:sp>
        </p:grpSp>
        <p:sp>
          <p:nvSpPr>
            <p:cNvPr id="23" name="TextBox 22">
              <a:extLst>
                <a:ext uri="{FF2B5EF4-FFF2-40B4-BE49-F238E27FC236}">
                  <a16:creationId xmlns:a16="http://schemas.microsoft.com/office/drawing/2014/main"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8" name="Group 7">
            <a:extLst>
              <a:ext uri="{FF2B5EF4-FFF2-40B4-BE49-F238E27FC236}">
                <a16:creationId xmlns:a16="http://schemas.microsoft.com/office/drawing/2014/main" id="{B88A7655-ACF2-0F01-A5C9-B88B3FAF3FAA}"/>
              </a:ext>
            </a:extLst>
          </p:cNvPr>
          <p:cNvGrpSpPr/>
          <p:nvPr/>
        </p:nvGrpSpPr>
        <p:grpSpPr>
          <a:xfrm>
            <a:off x="5562600" y="5219700"/>
            <a:ext cx="7010400" cy="4779264"/>
            <a:chOff x="4495800" y="5219700"/>
            <a:chExt cx="7010400" cy="4779264"/>
          </a:xfrm>
        </p:grpSpPr>
        <p:sp>
          <p:nvSpPr>
            <p:cNvPr id="3" name="Freeform 4">
              <a:extLst>
                <a:ext uri="{FF2B5EF4-FFF2-40B4-BE49-F238E27FC236}">
                  <a16:creationId xmlns:a16="http://schemas.microsoft.com/office/drawing/2014/main" id="{C3170511-C12C-8DC0-2E9C-C58A6D6F08E3}"/>
                </a:ext>
              </a:extLst>
            </p:cNvPr>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B153BA3F-9317-E703-C5E7-79C5B87BD7F7}"/>
                </a:ext>
              </a:extLst>
            </p:cNvPr>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Tree>
    <p:extLst>
      <p:ext uri="{BB962C8B-B14F-4D97-AF65-F5344CB8AC3E}">
        <p14:creationId xmlns:p14="http://schemas.microsoft.com/office/powerpoint/2010/main" val="3040278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a:extLst>
              <a:ext uri="{FF2B5EF4-FFF2-40B4-BE49-F238E27FC236}">
                <a16:creationId xmlns:a16="http://schemas.microsoft.com/office/drawing/2014/main" id="{531CADEF-EB17-6B43-C4B3-286EE578B328}"/>
              </a:ext>
            </a:extLst>
          </p:cNvPr>
          <p:cNvPicPr>
            <a:picLocks noChangeAspect="1"/>
          </p:cNvPicPr>
          <p:nvPr/>
        </p:nvPicPr>
        <p:blipFill>
          <a:blip r:embed="rId2"/>
          <a:stretch>
            <a:fillRect/>
          </a:stretch>
        </p:blipFill>
        <p:spPr>
          <a:xfrm>
            <a:off x="6096000" y="2705100"/>
            <a:ext cx="6284073" cy="5148316"/>
          </a:xfrm>
          <a:prstGeom prst="rect">
            <a:avLst/>
          </a:prstGeom>
        </p:spPr>
      </p:pic>
      <p:pic>
        <p:nvPicPr>
          <p:cNvPr id="27" name="Picture 26">
            <a:extLst>
              <a:ext uri="{FF2B5EF4-FFF2-40B4-BE49-F238E27FC236}">
                <a16:creationId xmlns:a16="http://schemas.microsoft.com/office/drawing/2014/main" id="{E2660B18-9C21-7742-239F-C22A3FC602C8}"/>
              </a:ext>
            </a:extLst>
          </p:cNvPr>
          <p:cNvPicPr>
            <a:picLocks noChangeAspect="1"/>
          </p:cNvPicPr>
          <p:nvPr/>
        </p:nvPicPr>
        <p:blipFill>
          <a:blip r:embed="rId3"/>
          <a:srcRect/>
          <a:stretch>
            <a:fillRect/>
          </a:stretch>
        </p:blipFill>
        <p:spPr>
          <a:xfrm>
            <a:off x="13030200" y="2933700"/>
            <a:ext cx="5078799" cy="7025429"/>
          </a:xfrm>
          <a:prstGeom prst="rect">
            <a:avLst/>
          </a:prstGeom>
        </p:spPr>
      </p:pic>
    </p:spTree>
    <p:extLst>
      <p:ext uri="{BB962C8B-B14F-4D97-AF65-F5344CB8AC3E}">
        <p14:creationId xmlns:p14="http://schemas.microsoft.com/office/powerpoint/2010/main" val="149500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B448"/>
        </a:solidFill>
        <a:effectLst/>
      </p:bgPr>
    </p:bg>
    <p:spTree>
      <p:nvGrpSpPr>
        <p:cNvPr id="1" name=""/>
        <p:cNvGrpSpPr/>
        <p:nvPr/>
      </p:nvGrpSpPr>
      <p:grpSpPr>
        <a:xfrm>
          <a:off x="0" y="0"/>
          <a:ext cx="0" cy="0"/>
          <a:chOff x="0" y="0"/>
          <a:chExt cx="0" cy="0"/>
        </a:xfrm>
      </p:grpSpPr>
      <p:grpSp>
        <p:nvGrpSpPr>
          <p:cNvPr id="3" name="Group 3"/>
          <p:cNvGrpSpPr/>
          <p:nvPr/>
        </p:nvGrpSpPr>
        <p:grpSpPr>
          <a:xfrm>
            <a:off x="533400" y="571500"/>
            <a:ext cx="17221200" cy="9296400"/>
            <a:chOff x="0" y="0"/>
            <a:chExt cx="4971265" cy="2766016"/>
          </a:xfrm>
        </p:grpSpPr>
        <p:sp>
          <p:nvSpPr>
            <p:cNvPr id="4" name="Freeform 4"/>
            <p:cNvSpPr/>
            <p:nvPr/>
          </p:nvSpPr>
          <p:spPr>
            <a:xfrm>
              <a:off x="0" y="-1270"/>
              <a:ext cx="4972535" cy="2764746"/>
            </a:xfrm>
            <a:custGeom>
              <a:avLst/>
              <a:gdLst/>
              <a:ahLst/>
              <a:cxnLst/>
              <a:rect l="l" t="t" r="r" b="b"/>
              <a:pathLst>
                <a:path w="4972535" h="2764746">
                  <a:moveTo>
                    <a:pt x="4961105" y="27940"/>
                  </a:moveTo>
                  <a:cubicBezTo>
                    <a:pt x="4952215" y="24130"/>
                    <a:pt x="4943325" y="21590"/>
                    <a:pt x="4934435" y="21590"/>
                  </a:cubicBezTo>
                  <a:cubicBezTo>
                    <a:pt x="4907765" y="20320"/>
                    <a:pt x="4834412" y="20320"/>
                    <a:pt x="4752539" y="17780"/>
                  </a:cubicBezTo>
                  <a:cubicBezTo>
                    <a:pt x="4565400" y="12700"/>
                    <a:pt x="4382161" y="6350"/>
                    <a:pt x="4195022" y="3810"/>
                  </a:cubicBezTo>
                  <a:cubicBezTo>
                    <a:pt x="4042972" y="1270"/>
                    <a:pt x="3894821" y="3810"/>
                    <a:pt x="3742772" y="2540"/>
                  </a:cubicBezTo>
                  <a:cubicBezTo>
                    <a:pt x="3676493" y="2540"/>
                    <a:pt x="3610215" y="0"/>
                    <a:pt x="3543937" y="2540"/>
                  </a:cubicBezTo>
                  <a:cubicBezTo>
                    <a:pt x="3384090" y="10160"/>
                    <a:pt x="3224242" y="11430"/>
                    <a:pt x="3060496" y="8890"/>
                  </a:cubicBezTo>
                  <a:cubicBezTo>
                    <a:pt x="2978623" y="7620"/>
                    <a:pt x="2896750" y="7620"/>
                    <a:pt x="2814877" y="7620"/>
                  </a:cubicBezTo>
                  <a:cubicBezTo>
                    <a:pt x="2666726" y="7620"/>
                    <a:pt x="2518575" y="7620"/>
                    <a:pt x="2370424" y="6350"/>
                  </a:cubicBezTo>
                  <a:cubicBezTo>
                    <a:pt x="2214475" y="5080"/>
                    <a:pt x="678381" y="2540"/>
                    <a:pt x="526331" y="1270"/>
                  </a:cubicBezTo>
                  <a:cubicBezTo>
                    <a:pt x="401572" y="0"/>
                    <a:pt x="280712" y="1270"/>
                    <a:pt x="155953" y="1270"/>
                  </a:cubicBezTo>
                  <a:cubicBezTo>
                    <a:pt x="70182" y="1270"/>
                    <a:pt x="33020" y="3810"/>
                    <a:pt x="5080" y="5080"/>
                  </a:cubicBezTo>
                  <a:cubicBezTo>
                    <a:pt x="3810" y="5080"/>
                    <a:pt x="2540" y="7620"/>
                    <a:pt x="0" y="8890"/>
                  </a:cubicBezTo>
                  <a:cubicBezTo>
                    <a:pt x="1270" y="21590"/>
                    <a:pt x="3810" y="34290"/>
                    <a:pt x="5080" y="46990"/>
                  </a:cubicBezTo>
                  <a:cubicBezTo>
                    <a:pt x="15240" y="153050"/>
                    <a:pt x="16510" y="273882"/>
                    <a:pt x="17780" y="392593"/>
                  </a:cubicBezTo>
                  <a:cubicBezTo>
                    <a:pt x="19050" y="513425"/>
                    <a:pt x="17780" y="634257"/>
                    <a:pt x="16510" y="757208"/>
                  </a:cubicBezTo>
                  <a:cubicBezTo>
                    <a:pt x="15240" y="882280"/>
                    <a:pt x="2540" y="2194469"/>
                    <a:pt x="2540" y="2319541"/>
                  </a:cubicBezTo>
                  <a:cubicBezTo>
                    <a:pt x="2540" y="2442492"/>
                    <a:pt x="1270" y="2565444"/>
                    <a:pt x="0" y="2688395"/>
                  </a:cubicBezTo>
                  <a:cubicBezTo>
                    <a:pt x="0" y="2710135"/>
                    <a:pt x="3810" y="2720296"/>
                    <a:pt x="15240" y="2725376"/>
                  </a:cubicBezTo>
                  <a:cubicBezTo>
                    <a:pt x="22860" y="2729185"/>
                    <a:pt x="31750" y="2731726"/>
                    <a:pt x="40640" y="2732996"/>
                  </a:cubicBezTo>
                  <a:cubicBezTo>
                    <a:pt x="152055" y="2738076"/>
                    <a:pt x="300206" y="2741885"/>
                    <a:pt x="448357" y="2746966"/>
                  </a:cubicBezTo>
                  <a:cubicBezTo>
                    <a:pt x="530230" y="2749506"/>
                    <a:pt x="612103" y="2754585"/>
                    <a:pt x="693976" y="2755856"/>
                  </a:cubicBezTo>
                  <a:cubicBezTo>
                    <a:pt x="830431" y="2758396"/>
                    <a:pt x="2350930" y="2759666"/>
                    <a:pt x="2487385" y="2760935"/>
                  </a:cubicBezTo>
                  <a:cubicBezTo>
                    <a:pt x="2506879" y="2760935"/>
                    <a:pt x="2526372" y="2760935"/>
                    <a:pt x="2545866" y="2760935"/>
                  </a:cubicBezTo>
                  <a:cubicBezTo>
                    <a:pt x="2639435" y="2760935"/>
                    <a:pt x="2736903" y="2759666"/>
                    <a:pt x="2830472" y="2759666"/>
                  </a:cubicBezTo>
                  <a:cubicBezTo>
                    <a:pt x="2939636" y="2759666"/>
                    <a:pt x="3044901" y="2760935"/>
                    <a:pt x="3154065" y="2760935"/>
                  </a:cubicBezTo>
                  <a:cubicBezTo>
                    <a:pt x="3313912" y="2760935"/>
                    <a:pt x="3477659" y="2760935"/>
                    <a:pt x="3637506" y="2760935"/>
                  </a:cubicBezTo>
                  <a:cubicBezTo>
                    <a:pt x="3785657" y="2760935"/>
                    <a:pt x="3933808" y="2762206"/>
                    <a:pt x="4081959" y="2763476"/>
                  </a:cubicBezTo>
                  <a:cubicBezTo>
                    <a:pt x="4148237" y="2763476"/>
                    <a:pt x="4218415" y="2764746"/>
                    <a:pt x="4284693" y="2764746"/>
                  </a:cubicBezTo>
                  <a:cubicBezTo>
                    <a:pt x="4499122" y="2763476"/>
                    <a:pt x="4709652" y="2757126"/>
                    <a:pt x="4911575" y="2757126"/>
                  </a:cubicBezTo>
                  <a:cubicBezTo>
                    <a:pt x="4915385" y="2757126"/>
                    <a:pt x="4920465" y="2754585"/>
                    <a:pt x="4924275" y="2752046"/>
                  </a:cubicBezTo>
                  <a:cubicBezTo>
                    <a:pt x="4929355" y="2748235"/>
                    <a:pt x="4931895" y="2741885"/>
                    <a:pt x="4934435" y="2739346"/>
                  </a:cubicBezTo>
                  <a:cubicBezTo>
                    <a:pt x="4935705" y="2673556"/>
                    <a:pt x="4936975" y="2584522"/>
                    <a:pt x="4938245" y="2495488"/>
                  </a:cubicBezTo>
                  <a:cubicBezTo>
                    <a:pt x="4939515" y="2357698"/>
                    <a:pt x="4949675" y="1034909"/>
                    <a:pt x="4950945" y="897119"/>
                  </a:cubicBezTo>
                  <a:cubicBezTo>
                    <a:pt x="4950945" y="814444"/>
                    <a:pt x="4952215" y="731770"/>
                    <a:pt x="4953485" y="649096"/>
                  </a:cubicBezTo>
                  <a:cubicBezTo>
                    <a:pt x="4954755" y="560062"/>
                    <a:pt x="4956025" y="471028"/>
                    <a:pt x="4958565" y="381994"/>
                  </a:cubicBezTo>
                  <a:cubicBezTo>
                    <a:pt x="4959835" y="328998"/>
                    <a:pt x="4959835" y="273881"/>
                    <a:pt x="4964915" y="220885"/>
                  </a:cubicBezTo>
                  <a:cubicBezTo>
                    <a:pt x="4969995" y="157289"/>
                    <a:pt x="4972535" y="95814"/>
                    <a:pt x="4971265" y="44450"/>
                  </a:cubicBezTo>
                  <a:cubicBezTo>
                    <a:pt x="4971265" y="38100"/>
                    <a:pt x="4967455" y="30480"/>
                    <a:pt x="4961105" y="27940"/>
                  </a:cubicBezTo>
                  <a:close/>
                </a:path>
              </a:pathLst>
            </a:custGeom>
            <a:solidFill>
              <a:srgbClr val="FFF6EB"/>
            </a:solidFill>
          </p:spPr>
          <p:txBody>
            <a:bodyPr/>
            <a:lstStyle/>
            <a:p>
              <a:endParaRPr lang="en-US"/>
            </a:p>
          </p:txBody>
        </p:sp>
      </p:grpSp>
      <p:pic>
        <p:nvPicPr>
          <p:cNvPr id="5" name="Picture 6">
            <a:extLst>
              <a:ext uri="{FF2B5EF4-FFF2-40B4-BE49-F238E27FC236}">
                <a16:creationId xmlns:a16="http://schemas.microsoft.com/office/drawing/2014/main" id="{F8F71C42-0460-9B6E-7360-73803543D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5000" y="-1562100"/>
            <a:ext cx="11648850" cy="10098129"/>
          </a:xfrm>
          <a:prstGeom prst="rect">
            <a:avLst/>
          </a:prstGeom>
        </p:spPr>
      </p:pic>
      <p:sp>
        <p:nvSpPr>
          <p:cNvPr id="7" name="TextBox 6">
            <a:extLst>
              <a:ext uri="{FF2B5EF4-FFF2-40B4-BE49-F238E27FC236}">
                <a16:creationId xmlns:a16="http://schemas.microsoft.com/office/drawing/2014/main" id="{DDAC4B7F-0C07-BA8F-4DC0-DC2519241847}"/>
              </a:ext>
            </a:extLst>
          </p:cNvPr>
          <p:cNvSpPr txBox="1"/>
          <p:nvPr/>
        </p:nvSpPr>
        <p:spPr>
          <a:xfrm>
            <a:off x="2209800" y="2781300"/>
            <a:ext cx="10871652" cy="4154984"/>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a:endParaRPr>
          </a:p>
        </p:txBody>
      </p:sp>
      <p:pic>
        <p:nvPicPr>
          <p:cNvPr id="8" name="Picture 26">
            <a:extLst>
              <a:ext uri="{FF2B5EF4-FFF2-40B4-BE49-F238E27FC236}">
                <a16:creationId xmlns:a16="http://schemas.microsoft.com/office/drawing/2014/main" id="{CD0BA605-6AAD-7599-A40C-66547FEAEA90}"/>
              </a:ext>
            </a:extLst>
          </p:cNvPr>
          <p:cNvPicPr>
            <a:picLocks noChangeAspect="1"/>
          </p:cNvPicPr>
          <p:nvPr/>
        </p:nvPicPr>
        <p:blipFill>
          <a:blip r:embed="rId4"/>
          <a:srcRect/>
          <a:stretch>
            <a:fillRect/>
          </a:stretch>
        </p:blipFill>
        <p:spPr>
          <a:xfrm>
            <a:off x="12945401" y="2819182"/>
            <a:ext cx="5078799" cy="7025429"/>
          </a:xfrm>
          <a:prstGeom prst="rect">
            <a:avLst/>
          </a:prstGeom>
        </p:spPr>
      </p:pic>
      <p:sp>
        <p:nvSpPr>
          <p:cNvPr id="2" name="Freeform 3">
            <a:extLst>
              <a:ext uri="{FF2B5EF4-FFF2-40B4-BE49-F238E27FC236}">
                <a16:creationId xmlns:a16="http://schemas.microsoft.com/office/drawing/2014/main" id="{2D346899-B871-5CAA-EB79-CEEB501746E5}"/>
              </a:ext>
            </a:extLst>
          </p:cNvPr>
          <p:cNvSpPr/>
          <p:nvPr/>
        </p:nvSpPr>
        <p:spPr>
          <a:xfrm>
            <a:off x="609600" y="5829300"/>
            <a:ext cx="5157113" cy="4622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71329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3124200"/>
          </a:xfrm>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6749" y="399573"/>
                  <a:pt x="524271" y="125781"/>
                  <a:pt x="987837" y="0"/>
                </a:cubicBezTo>
                <a:cubicBezTo>
                  <a:pt x="3478114" y="193759"/>
                  <a:pt x="9397010" y="451979"/>
                  <a:pt x="16385762" y="0"/>
                </a:cubicBezTo>
                <a:cubicBezTo>
                  <a:pt x="16909523" y="-99499"/>
                  <a:pt x="17295855" y="211818"/>
                  <a:pt x="17373600" y="520710"/>
                </a:cubicBezTo>
                <a:cubicBezTo>
                  <a:pt x="17320140" y="1391558"/>
                  <a:pt x="17681872" y="1613381"/>
                  <a:pt x="17373600" y="2603489"/>
                </a:cubicBezTo>
                <a:cubicBezTo>
                  <a:pt x="17392241" y="2809240"/>
                  <a:pt x="16814047" y="3017434"/>
                  <a:pt x="16385762" y="3124200"/>
                </a:cubicBezTo>
                <a:cubicBezTo>
                  <a:pt x="12172803" y="3567622"/>
                  <a:pt x="5355783" y="3759036"/>
                  <a:pt x="987837" y="3124200"/>
                </a:cubicBezTo>
                <a:cubicBezTo>
                  <a:pt x="576955" y="3112609"/>
                  <a:pt x="-137809" y="2912231"/>
                  <a:pt x="0" y="2603489"/>
                </a:cubicBezTo>
                <a:cubicBezTo>
                  <a:pt x="54939" y="1772836"/>
                  <a:pt x="-256809" y="1167230"/>
                  <a:pt x="0" y="520710"/>
                </a:cubicBezTo>
                <a:close/>
              </a:path>
              <a:path w="17373600" h="3124200" stroke="0" extrusionOk="0">
                <a:moveTo>
                  <a:pt x="0" y="520710"/>
                </a:moveTo>
                <a:cubicBezTo>
                  <a:pt x="-31635" y="343149"/>
                  <a:pt x="462495" y="-97917"/>
                  <a:pt x="987837" y="0"/>
                </a:cubicBezTo>
                <a:cubicBezTo>
                  <a:pt x="6791704" y="-184454"/>
                  <a:pt x="14169872" y="466595"/>
                  <a:pt x="16385762" y="0"/>
                </a:cubicBezTo>
                <a:cubicBezTo>
                  <a:pt x="16834033" y="-26636"/>
                  <a:pt x="17508853" y="229427"/>
                  <a:pt x="17373600" y="520710"/>
                </a:cubicBezTo>
                <a:cubicBezTo>
                  <a:pt x="17494001" y="883286"/>
                  <a:pt x="17805333" y="1806303"/>
                  <a:pt x="17373600" y="2603489"/>
                </a:cubicBezTo>
                <a:cubicBezTo>
                  <a:pt x="17276537" y="2891873"/>
                  <a:pt x="16825598" y="3074994"/>
                  <a:pt x="16385762" y="3124200"/>
                </a:cubicBezTo>
                <a:cubicBezTo>
                  <a:pt x="14277337" y="1343289"/>
                  <a:pt x="6576242" y="4538685"/>
                  <a:pt x="987837" y="3124200"/>
                </a:cubicBezTo>
                <a:cubicBezTo>
                  <a:pt x="450374" y="3191610"/>
                  <a:pt x="-22729" y="2808800"/>
                  <a:pt x="0" y="2603489"/>
                </a:cubicBezTo>
                <a:cubicBezTo>
                  <a:pt x="241660" y="1884154"/>
                  <a:pt x="269492" y="1258813"/>
                  <a:pt x="0" y="520710"/>
                </a:cubicBezTo>
                <a:close/>
              </a:path>
              <a:path w="17373600" h="3124200" fill="none" stroke="0" extrusionOk="0">
                <a:moveTo>
                  <a:pt x="0" y="520710"/>
                </a:moveTo>
                <a:cubicBezTo>
                  <a:pt x="64168" y="238192"/>
                  <a:pt x="544174" y="-10704"/>
                  <a:pt x="987837" y="0"/>
                </a:cubicBezTo>
                <a:cubicBezTo>
                  <a:pt x="5685016" y="949214"/>
                  <a:pt x="8306238" y="941984"/>
                  <a:pt x="16385762" y="0"/>
                </a:cubicBezTo>
                <a:cubicBezTo>
                  <a:pt x="16922021" y="-109274"/>
                  <a:pt x="17376311" y="171042"/>
                  <a:pt x="17373600" y="520710"/>
                </a:cubicBezTo>
                <a:cubicBezTo>
                  <a:pt x="17284198" y="1283708"/>
                  <a:pt x="17766650" y="1566424"/>
                  <a:pt x="17373600" y="2603489"/>
                </a:cubicBezTo>
                <a:cubicBezTo>
                  <a:pt x="17405142" y="2891834"/>
                  <a:pt x="16844019" y="3057518"/>
                  <a:pt x="16385762" y="3124200"/>
                </a:cubicBezTo>
                <a:cubicBezTo>
                  <a:pt x="11104162" y="2892362"/>
                  <a:pt x="4764101" y="3185675"/>
                  <a:pt x="987837" y="3124200"/>
                </a:cubicBezTo>
                <a:cubicBezTo>
                  <a:pt x="430461" y="3089179"/>
                  <a:pt x="-119251" y="2868492"/>
                  <a:pt x="0" y="2603489"/>
                </a:cubicBezTo>
                <a:cubicBezTo>
                  <a:pt x="-66526" y="1930871"/>
                  <a:pt x="-326190" y="1159346"/>
                  <a:pt x="0" y="520710"/>
                </a:cubicBezTo>
                <a:close/>
              </a:path>
              <a:path w="17373600" h="3124200" fill="none" stroke="0" extrusionOk="0">
                <a:moveTo>
                  <a:pt x="0" y="520710"/>
                </a:moveTo>
                <a:cubicBezTo>
                  <a:pt x="70071" y="343244"/>
                  <a:pt x="478758" y="51401"/>
                  <a:pt x="987837" y="0"/>
                </a:cubicBezTo>
                <a:cubicBezTo>
                  <a:pt x="4751930" y="628062"/>
                  <a:pt x="9230821" y="529687"/>
                  <a:pt x="16385762" y="0"/>
                </a:cubicBezTo>
                <a:cubicBezTo>
                  <a:pt x="16879819" y="-102032"/>
                  <a:pt x="17360499" y="196740"/>
                  <a:pt x="17373600" y="520710"/>
                </a:cubicBezTo>
                <a:cubicBezTo>
                  <a:pt x="17361347" y="1340346"/>
                  <a:pt x="17713847" y="1573179"/>
                  <a:pt x="17373600" y="2603489"/>
                </a:cubicBezTo>
                <a:cubicBezTo>
                  <a:pt x="17345025" y="2880133"/>
                  <a:pt x="16780532" y="3021091"/>
                  <a:pt x="16385762" y="3124200"/>
                </a:cubicBezTo>
                <a:cubicBezTo>
                  <a:pt x="11389735" y="3133484"/>
                  <a:pt x="5143444" y="3334179"/>
                  <a:pt x="987837" y="3124200"/>
                </a:cubicBezTo>
                <a:cubicBezTo>
                  <a:pt x="541235" y="3113846"/>
                  <a:pt x="-119370" y="2888740"/>
                  <a:pt x="0" y="2603489"/>
                </a:cubicBezTo>
                <a:cubicBezTo>
                  <a:pt x="14138" y="1877583"/>
                  <a:pt x="-277930" y="1199614"/>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4003" y="325235"/>
                          <a:pt x="473810" y="41091"/>
                          <a:pt x="987837" y="0"/>
                        </a:cubicBezTo>
                        <a:cubicBezTo>
                          <a:pt x="4054444" y="159553"/>
                          <a:pt x="9362418" y="374894"/>
                          <a:pt x="16385762" y="0"/>
                        </a:cubicBezTo>
                        <a:cubicBezTo>
                          <a:pt x="16912807" y="-76890"/>
                          <a:pt x="17345562" y="226853"/>
                          <a:pt x="17373600" y="520710"/>
                        </a:cubicBezTo>
                        <a:cubicBezTo>
                          <a:pt x="17309493" y="1384434"/>
                          <a:pt x="17695577" y="1586341"/>
                          <a:pt x="17373600" y="2603489"/>
                        </a:cubicBezTo>
                        <a:cubicBezTo>
                          <a:pt x="17380828" y="2867162"/>
                          <a:pt x="16823596" y="3028139"/>
                          <a:pt x="16385762" y="3124200"/>
                        </a:cubicBezTo>
                        <a:cubicBezTo>
                          <a:pt x="11431506" y="3303103"/>
                          <a:pt x="5315002" y="3245210"/>
                          <a:pt x="987837" y="3124200"/>
                        </a:cubicBezTo>
                        <a:cubicBezTo>
                          <a:pt x="550126" y="3115642"/>
                          <a:pt x="-88875" y="2902555"/>
                          <a:pt x="0" y="2603489"/>
                        </a:cubicBezTo>
                        <a:cubicBezTo>
                          <a:pt x="30590" y="1818167"/>
                          <a:pt x="-248489" y="1188693"/>
                          <a:pt x="0" y="520710"/>
                        </a:cubicBezTo>
                        <a:close/>
                      </a:path>
                      <a:path w="17373600" h="3124200" stroke="0" extrusionOk="0">
                        <a:moveTo>
                          <a:pt x="0" y="520710"/>
                        </a:moveTo>
                        <a:cubicBezTo>
                          <a:pt x="-16955" y="307990"/>
                          <a:pt x="469316" y="-29079"/>
                          <a:pt x="987837" y="0"/>
                        </a:cubicBezTo>
                        <a:cubicBezTo>
                          <a:pt x="6781044" y="-65812"/>
                          <a:pt x="13912481" y="115723"/>
                          <a:pt x="16385762" y="0"/>
                        </a:cubicBezTo>
                        <a:cubicBezTo>
                          <a:pt x="16838933" y="-27130"/>
                          <a:pt x="17453544" y="217488"/>
                          <a:pt x="17373600" y="520710"/>
                        </a:cubicBezTo>
                        <a:cubicBezTo>
                          <a:pt x="17455531" y="887918"/>
                          <a:pt x="17665856" y="1776752"/>
                          <a:pt x="17373600" y="2603489"/>
                        </a:cubicBezTo>
                        <a:cubicBezTo>
                          <a:pt x="17272995" y="2904443"/>
                          <a:pt x="16855138" y="3091353"/>
                          <a:pt x="16385762" y="3124200"/>
                        </a:cubicBezTo>
                        <a:cubicBezTo>
                          <a:pt x="14222413" y="1912131"/>
                          <a:pt x="6677803" y="3840145"/>
                          <a:pt x="987837" y="3124200"/>
                        </a:cubicBezTo>
                        <a:cubicBezTo>
                          <a:pt x="438684" y="3157939"/>
                          <a:pt x="-15517" y="2843602"/>
                          <a:pt x="0" y="2603489"/>
                        </a:cubicBezTo>
                        <a:cubicBezTo>
                          <a:pt x="239644" y="1912245"/>
                          <a:pt x="267506" y="1290231"/>
                          <a:pt x="0" y="520710"/>
                        </a:cubicBezTo>
                        <a:close/>
                      </a:path>
                      <a:path w="17373600" h="3124200" fill="none" stroke="0" extrusionOk="0">
                        <a:moveTo>
                          <a:pt x="0" y="520710"/>
                        </a:moveTo>
                        <a:cubicBezTo>
                          <a:pt x="26380" y="258059"/>
                          <a:pt x="474361" y="48973"/>
                          <a:pt x="987837" y="0"/>
                        </a:cubicBezTo>
                        <a:cubicBezTo>
                          <a:pt x="5274514" y="447457"/>
                          <a:pt x="8825021" y="585037"/>
                          <a:pt x="16385762" y="0"/>
                        </a:cubicBezTo>
                        <a:cubicBezTo>
                          <a:pt x="16909187" y="-61458"/>
                          <a:pt x="17368294" y="210318"/>
                          <a:pt x="17373600" y="520710"/>
                        </a:cubicBezTo>
                        <a:cubicBezTo>
                          <a:pt x="17294225" y="1271184"/>
                          <a:pt x="17735057" y="1544940"/>
                          <a:pt x="17373600" y="2603489"/>
                        </a:cubicBezTo>
                        <a:cubicBezTo>
                          <a:pt x="17358541" y="2884215"/>
                          <a:pt x="16872549" y="3094665"/>
                          <a:pt x="16385762" y="3124200"/>
                        </a:cubicBezTo>
                        <a:cubicBezTo>
                          <a:pt x="11014163" y="2967850"/>
                          <a:pt x="4846930" y="3229264"/>
                          <a:pt x="987837" y="3124200"/>
                        </a:cubicBezTo>
                        <a:cubicBezTo>
                          <a:pt x="456605" y="3109306"/>
                          <a:pt x="-118037" y="2873877"/>
                          <a:pt x="0" y="2603489"/>
                        </a:cubicBezTo>
                        <a:cubicBezTo>
                          <a:pt x="-8068" y="1908540"/>
                          <a:pt x="-294516" y="126201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a:extLst>
              <a:ext uri="{FF2B5EF4-FFF2-40B4-BE49-F238E27FC236}">
                <a16:creationId xmlns:a16="http://schemas.microsoft.com/office/drawing/2014/main" id="{F8EC25F2-4A7B-4F37-FAF1-BD9200D4F83E}"/>
              </a:ext>
            </a:extLst>
          </p:cNvPr>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144011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txBody>
            <a:bodyPr/>
            <a:lstStyle/>
            <a:p>
              <a:endParaRPr lang="en-US"/>
            </a:p>
          </p:txBody>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txBody>
            <a:bodyPr/>
            <a:lstStyle/>
            <a:p>
              <a:endParaRPr lang="en-US"/>
            </a:p>
          </p:txBody>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txBody>
            <a:bodyPr/>
            <a:lstStyle/>
            <a:p>
              <a:endParaRPr lang="en-US"/>
            </a:p>
          </p:txBody>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txBody>
            <a:bodyPr/>
            <a:lstStyle/>
            <a:p>
              <a:endParaRPr lang="en-US"/>
            </a:p>
          </p:txBody>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txBody>
            <a:bodyPr/>
            <a:lstStyle/>
            <a:p>
              <a:endParaRPr lang="en-US"/>
            </a:p>
          </p:txBody>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txBody>
            <a:bodyPr/>
            <a:lstStyle/>
            <a:p>
              <a:endParaRPr lang="en-US"/>
            </a:p>
          </p:txBody>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pic>
        <p:nvPicPr>
          <p:cNvPr id="43" name="Picture 42">
            <a:extLst>
              <a:ext uri="{FF2B5EF4-FFF2-40B4-BE49-F238E27FC236}">
                <a16:creationId xmlns:a16="http://schemas.microsoft.com/office/drawing/2014/main"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txBody>
          <a:bodyPr/>
          <a:lstStyle/>
          <a:p>
            <a:endParaRPr lang="en-US"/>
          </a:p>
        </p:txBody>
      </p:sp>
      <p:sp>
        <p:nvSpPr>
          <p:cNvPr id="45" name="TextBox 44">
            <a:extLst>
              <a:ext uri="{FF2B5EF4-FFF2-40B4-BE49-F238E27FC236}">
                <a16:creationId xmlns:a16="http://schemas.microsoft.com/office/drawing/2014/main"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4895" y="324869"/>
                  <a:pt x="536295" y="144673"/>
                  <a:pt x="987837" y="0"/>
                </a:cubicBezTo>
                <a:cubicBezTo>
                  <a:pt x="3613610" y="174361"/>
                  <a:pt x="9598436" y="891216"/>
                  <a:pt x="16385762" y="0"/>
                </a:cubicBezTo>
                <a:cubicBezTo>
                  <a:pt x="16907999" y="-104478"/>
                  <a:pt x="17324826" y="198076"/>
                  <a:pt x="17373600" y="469909"/>
                </a:cubicBezTo>
                <a:cubicBezTo>
                  <a:pt x="17322236" y="1263318"/>
                  <a:pt x="17652959" y="1517648"/>
                  <a:pt x="17373600" y="2349490"/>
                </a:cubicBezTo>
                <a:cubicBezTo>
                  <a:pt x="17398424" y="2497188"/>
                  <a:pt x="16818257" y="2720041"/>
                  <a:pt x="16385762" y="2819400"/>
                </a:cubicBezTo>
                <a:cubicBezTo>
                  <a:pt x="12340677" y="3318049"/>
                  <a:pt x="5361775" y="3542166"/>
                  <a:pt x="987837" y="2819400"/>
                </a:cubicBezTo>
                <a:cubicBezTo>
                  <a:pt x="574027" y="2808535"/>
                  <a:pt x="-106987" y="2623419"/>
                  <a:pt x="0" y="2349490"/>
                </a:cubicBezTo>
                <a:cubicBezTo>
                  <a:pt x="68040" y="1565954"/>
                  <a:pt x="-274346" y="1001226"/>
                  <a:pt x="0" y="469909"/>
                </a:cubicBezTo>
                <a:close/>
              </a:path>
              <a:path w="17373600" h="2819400" stroke="0" extrusionOk="0">
                <a:moveTo>
                  <a:pt x="0" y="469909"/>
                </a:moveTo>
                <a:cubicBezTo>
                  <a:pt x="-23644" y="301078"/>
                  <a:pt x="460912" y="-117504"/>
                  <a:pt x="987837" y="0"/>
                </a:cubicBezTo>
                <a:cubicBezTo>
                  <a:pt x="6829955" y="-629483"/>
                  <a:pt x="14049433" y="317600"/>
                  <a:pt x="16385762" y="0"/>
                </a:cubicBezTo>
                <a:cubicBezTo>
                  <a:pt x="16840550" y="-24450"/>
                  <a:pt x="17455206" y="197769"/>
                  <a:pt x="17373600" y="469909"/>
                </a:cubicBezTo>
                <a:cubicBezTo>
                  <a:pt x="17509619" y="794260"/>
                  <a:pt x="17730120" y="1618435"/>
                  <a:pt x="17373600" y="2349490"/>
                </a:cubicBezTo>
                <a:cubicBezTo>
                  <a:pt x="17294008" y="2545903"/>
                  <a:pt x="16804135" y="2758476"/>
                  <a:pt x="16385762" y="2819400"/>
                </a:cubicBezTo>
                <a:cubicBezTo>
                  <a:pt x="14319459" y="627444"/>
                  <a:pt x="6570552" y="4266797"/>
                  <a:pt x="987837" y="2819400"/>
                </a:cubicBezTo>
                <a:cubicBezTo>
                  <a:pt x="440974" y="2859899"/>
                  <a:pt x="-20230" y="2538947"/>
                  <a:pt x="0" y="2349490"/>
                </a:cubicBezTo>
                <a:cubicBezTo>
                  <a:pt x="242502" y="1679224"/>
                  <a:pt x="270113" y="1112530"/>
                  <a:pt x="0" y="469909"/>
                </a:cubicBezTo>
                <a:close/>
              </a:path>
              <a:path w="17373600" h="2819400" fill="none" stroke="0" extrusionOk="0">
                <a:moveTo>
                  <a:pt x="0" y="469909"/>
                </a:moveTo>
                <a:cubicBezTo>
                  <a:pt x="96920" y="208461"/>
                  <a:pt x="486444" y="51188"/>
                  <a:pt x="987837" y="0"/>
                </a:cubicBezTo>
                <a:cubicBezTo>
                  <a:pt x="5388724" y="575676"/>
                  <a:pt x="8595798" y="734700"/>
                  <a:pt x="16385762" y="0"/>
                </a:cubicBezTo>
                <a:cubicBezTo>
                  <a:pt x="16879189" y="-93903"/>
                  <a:pt x="17380846" y="160009"/>
                  <a:pt x="17373600" y="469909"/>
                </a:cubicBezTo>
                <a:cubicBezTo>
                  <a:pt x="17211064" y="1228994"/>
                  <a:pt x="17800073" y="1361689"/>
                  <a:pt x="17373600" y="2349490"/>
                </a:cubicBezTo>
                <a:cubicBezTo>
                  <a:pt x="17335305" y="2621677"/>
                  <a:pt x="16787967" y="2768903"/>
                  <a:pt x="16385762" y="2819400"/>
                </a:cubicBezTo>
                <a:cubicBezTo>
                  <a:pt x="11286746" y="2275265"/>
                  <a:pt x="4297094" y="2652727"/>
                  <a:pt x="987837" y="2819400"/>
                </a:cubicBezTo>
                <a:cubicBezTo>
                  <a:pt x="461732" y="2783604"/>
                  <a:pt x="-93482" y="2556485"/>
                  <a:pt x="0" y="2349490"/>
                </a:cubicBezTo>
                <a:cubicBezTo>
                  <a:pt x="-51112" y="1762161"/>
                  <a:pt x="-339150" y="1108162"/>
                  <a:pt x="0" y="469909"/>
                </a:cubicBezTo>
                <a:close/>
              </a:path>
              <a:path w="17373600" h="2819400" fill="none" stroke="0" extrusionOk="0">
                <a:moveTo>
                  <a:pt x="0" y="469909"/>
                </a:moveTo>
                <a:cubicBezTo>
                  <a:pt x="91352" y="290985"/>
                  <a:pt x="505074" y="99453"/>
                  <a:pt x="987837" y="0"/>
                </a:cubicBezTo>
                <a:cubicBezTo>
                  <a:pt x="4741965" y="610463"/>
                  <a:pt x="9296731" y="445747"/>
                  <a:pt x="16385762" y="0"/>
                </a:cubicBezTo>
                <a:cubicBezTo>
                  <a:pt x="16874952" y="-91159"/>
                  <a:pt x="17351410" y="162279"/>
                  <a:pt x="17373600" y="469909"/>
                </a:cubicBezTo>
                <a:cubicBezTo>
                  <a:pt x="17354036" y="1202429"/>
                  <a:pt x="17731397" y="1441369"/>
                  <a:pt x="17373600" y="2349490"/>
                </a:cubicBezTo>
                <a:cubicBezTo>
                  <a:pt x="17346093" y="2536646"/>
                  <a:pt x="16778417" y="2742957"/>
                  <a:pt x="16385762" y="2819400"/>
                </a:cubicBezTo>
                <a:cubicBezTo>
                  <a:pt x="11656659" y="2813838"/>
                  <a:pt x="5267551" y="3048162"/>
                  <a:pt x="987837" y="2819400"/>
                </a:cubicBezTo>
                <a:cubicBezTo>
                  <a:pt x="513776" y="2800487"/>
                  <a:pt x="-122289" y="2611008"/>
                  <a:pt x="0" y="2349490"/>
                </a:cubicBezTo>
                <a:cubicBezTo>
                  <a:pt x="-12580" y="1767207"/>
                  <a:pt x="-248177" y="1099772"/>
                  <a:pt x="0" y="469909"/>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143000" y="647700"/>
            <a:ext cx="16611600" cy="2123658"/>
          </a:xfrm>
          <a:prstGeom prst="rect">
            <a:avLst/>
          </a:prstGeom>
          <a:noFill/>
        </p:spPr>
        <p:txBody>
          <a:bodyPr wrap="square">
            <a:spAutoFit/>
          </a:bodyPr>
          <a:lstStyle/>
          <a:p>
            <a:pPr lvl="0" algn="ctr" defTabSz="121917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cây sẽ bị phân huỷ, tạo thành các chất dinh dưỡng, làm tăng độ màu mỡ của đất. Đất phì nhiêu, tơi xốp sẽ thấm tốt, giữ nước tốt và hạn chế xói mòn</a:t>
            </a:r>
          </a:p>
        </p:txBody>
      </p:sp>
      <p:sp>
        <p:nvSpPr>
          <p:cNvPr id="2" name="Freeform 3">
            <a:extLst>
              <a:ext uri="{FF2B5EF4-FFF2-40B4-BE49-F238E27FC236}">
                <a16:creationId xmlns:a16="http://schemas.microsoft.com/office/drawing/2014/main" id="{E22C5C4C-0AF9-232C-A83A-3E02B6968284}"/>
              </a:ext>
            </a:extLst>
          </p:cNvPr>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2375572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685800" y="190500"/>
            <a:ext cx="17373600" cy="2819400"/>
          </a:xfrm>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4895" y="324869"/>
                  <a:pt x="536295" y="144673"/>
                  <a:pt x="987837" y="0"/>
                </a:cubicBezTo>
                <a:cubicBezTo>
                  <a:pt x="3613610" y="174361"/>
                  <a:pt x="9598436" y="891216"/>
                  <a:pt x="16385762" y="0"/>
                </a:cubicBezTo>
                <a:cubicBezTo>
                  <a:pt x="16907999" y="-104478"/>
                  <a:pt x="17324826" y="198076"/>
                  <a:pt x="17373600" y="469909"/>
                </a:cubicBezTo>
                <a:cubicBezTo>
                  <a:pt x="17322236" y="1263318"/>
                  <a:pt x="17652959" y="1517648"/>
                  <a:pt x="17373600" y="2349490"/>
                </a:cubicBezTo>
                <a:cubicBezTo>
                  <a:pt x="17398424" y="2497188"/>
                  <a:pt x="16818257" y="2720041"/>
                  <a:pt x="16385762" y="2819400"/>
                </a:cubicBezTo>
                <a:cubicBezTo>
                  <a:pt x="12340677" y="3318049"/>
                  <a:pt x="5361775" y="3542166"/>
                  <a:pt x="987837" y="2819400"/>
                </a:cubicBezTo>
                <a:cubicBezTo>
                  <a:pt x="574027" y="2808535"/>
                  <a:pt x="-106987" y="2623419"/>
                  <a:pt x="0" y="2349490"/>
                </a:cubicBezTo>
                <a:cubicBezTo>
                  <a:pt x="68040" y="1565954"/>
                  <a:pt x="-274346" y="1001226"/>
                  <a:pt x="0" y="469909"/>
                </a:cubicBezTo>
                <a:close/>
              </a:path>
              <a:path w="17373600" h="2819400" stroke="0" extrusionOk="0">
                <a:moveTo>
                  <a:pt x="0" y="469909"/>
                </a:moveTo>
                <a:cubicBezTo>
                  <a:pt x="-23644" y="301078"/>
                  <a:pt x="460912" y="-117504"/>
                  <a:pt x="987837" y="0"/>
                </a:cubicBezTo>
                <a:cubicBezTo>
                  <a:pt x="6829955" y="-629483"/>
                  <a:pt x="14049433" y="317600"/>
                  <a:pt x="16385762" y="0"/>
                </a:cubicBezTo>
                <a:cubicBezTo>
                  <a:pt x="16840550" y="-24450"/>
                  <a:pt x="17455206" y="197769"/>
                  <a:pt x="17373600" y="469909"/>
                </a:cubicBezTo>
                <a:cubicBezTo>
                  <a:pt x="17509619" y="794260"/>
                  <a:pt x="17730120" y="1618435"/>
                  <a:pt x="17373600" y="2349490"/>
                </a:cubicBezTo>
                <a:cubicBezTo>
                  <a:pt x="17294008" y="2545903"/>
                  <a:pt x="16804135" y="2758476"/>
                  <a:pt x="16385762" y="2819400"/>
                </a:cubicBezTo>
                <a:cubicBezTo>
                  <a:pt x="14319459" y="627444"/>
                  <a:pt x="6570552" y="4266797"/>
                  <a:pt x="987837" y="2819400"/>
                </a:cubicBezTo>
                <a:cubicBezTo>
                  <a:pt x="440974" y="2859899"/>
                  <a:pt x="-20230" y="2538947"/>
                  <a:pt x="0" y="2349490"/>
                </a:cubicBezTo>
                <a:cubicBezTo>
                  <a:pt x="242502" y="1679224"/>
                  <a:pt x="270113" y="1112530"/>
                  <a:pt x="0" y="469909"/>
                </a:cubicBezTo>
                <a:close/>
              </a:path>
              <a:path w="17373600" h="2819400" fill="none" stroke="0" extrusionOk="0">
                <a:moveTo>
                  <a:pt x="0" y="469909"/>
                </a:moveTo>
                <a:cubicBezTo>
                  <a:pt x="96920" y="208461"/>
                  <a:pt x="486444" y="51188"/>
                  <a:pt x="987837" y="0"/>
                </a:cubicBezTo>
                <a:cubicBezTo>
                  <a:pt x="5388724" y="575676"/>
                  <a:pt x="8595798" y="734700"/>
                  <a:pt x="16385762" y="0"/>
                </a:cubicBezTo>
                <a:cubicBezTo>
                  <a:pt x="16879189" y="-93903"/>
                  <a:pt x="17380846" y="160009"/>
                  <a:pt x="17373600" y="469909"/>
                </a:cubicBezTo>
                <a:cubicBezTo>
                  <a:pt x="17211064" y="1228994"/>
                  <a:pt x="17800073" y="1361689"/>
                  <a:pt x="17373600" y="2349490"/>
                </a:cubicBezTo>
                <a:cubicBezTo>
                  <a:pt x="17335305" y="2621677"/>
                  <a:pt x="16787967" y="2768903"/>
                  <a:pt x="16385762" y="2819400"/>
                </a:cubicBezTo>
                <a:cubicBezTo>
                  <a:pt x="11286746" y="2275265"/>
                  <a:pt x="4297094" y="2652727"/>
                  <a:pt x="987837" y="2819400"/>
                </a:cubicBezTo>
                <a:cubicBezTo>
                  <a:pt x="461732" y="2783604"/>
                  <a:pt x="-93482" y="2556485"/>
                  <a:pt x="0" y="2349490"/>
                </a:cubicBezTo>
                <a:cubicBezTo>
                  <a:pt x="-51112" y="1762161"/>
                  <a:pt x="-339150" y="1108162"/>
                  <a:pt x="0" y="469909"/>
                </a:cubicBezTo>
                <a:close/>
              </a:path>
              <a:path w="17373600" h="2819400" fill="none" stroke="0" extrusionOk="0">
                <a:moveTo>
                  <a:pt x="0" y="469909"/>
                </a:moveTo>
                <a:cubicBezTo>
                  <a:pt x="91352" y="290985"/>
                  <a:pt x="505074" y="99453"/>
                  <a:pt x="987837" y="0"/>
                </a:cubicBezTo>
                <a:cubicBezTo>
                  <a:pt x="4741965" y="610463"/>
                  <a:pt x="9296731" y="445747"/>
                  <a:pt x="16385762" y="0"/>
                </a:cubicBezTo>
                <a:cubicBezTo>
                  <a:pt x="16874952" y="-91159"/>
                  <a:pt x="17351410" y="162279"/>
                  <a:pt x="17373600" y="469909"/>
                </a:cubicBezTo>
                <a:cubicBezTo>
                  <a:pt x="17354036" y="1202429"/>
                  <a:pt x="17731397" y="1441369"/>
                  <a:pt x="17373600" y="2349490"/>
                </a:cubicBezTo>
                <a:cubicBezTo>
                  <a:pt x="17346093" y="2536646"/>
                  <a:pt x="16778417" y="2742957"/>
                  <a:pt x="16385762" y="2819400"/>
                </a:cubicBezTo>
                <a:cubicBezTo>
                  <a:pt x="11656659" y="2813838"/>
                  <a:pt x="5267551" y="3048162"/>
                  <a:pt x="987837" y="2819400"/>
                </a:cubicBezTo>
                <a:cubicBezTo>
                  <a:pt x="513776" y="2800487"/>
                  <a:pt x="-122289" y="2611008"/>
                  <a:pt x="0" y="2349490"/>
                </a:cubicBezTo>
                <a:cubicBezTo>
                  <a:pt x="-12580" y="1767207"/>
                  <a:pt x="-248177" y="1099772"/>
                  <a:pt x="0" y="469909"/>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1066800" y="5715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thiên tai hạn hán và lũ lụt.</a:t>
            </a:r>
          </a:p>
        </p:txBody>
      </p:sp>
      <p:sp>
        <p:nvSpPr>
          <p:cNvPr id="3" name="Freeform 4">
            <a:extLst>
              <a:ext uri="{FF2B5EF4-FFF2-40B4-BE49-F238E27FC236}">
                <a16:creationId xmlns:a16="http://schemas.microsoft.com/office/drawing/2014/main" id="{9B4F7990-3148-0DD5-4A83-F1C10F4981F5}"/>
              </a:ext>
            </a:extLst>
          </p:cNvPr>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16518897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E7B10EA-67D0-8EE6-E13C-9D423B26EF01}"/>
              </a:ext>
            </a:extLst>
          </p:cNvPr>
          <p:cNvPicPr>
            <a:picLocks noChangeAspect="1"/>
          </p:cNvPicPr>
          <p:nvPr/>
        </p:nvPicPr>
        <p:blipFill>
          <a:blip r:embed="rId2"/>
          <a:stretch>
            <a:fillRect/>
          </a:stretch>
        </p:blipFill>
        <p:spPr>
          <a:xfrm>
            <a:off x="152400" y="190500"/>
            <a:ext cx="3030876" cy="1143000"/>
          </a:xfrm>
          <a:prstGeom prst="rect">
            <a:avLst/>
          </a:prstGeom>
        </p:spPr>
      </p:pic>
      <p:sp>
        <p:nvSpPr>
          <p:cNvPr id="8" name="Freeform 7">
            <a:extLst>
              <a:ext uri="{FF2B5EF4-FFF2-40B4-BE49-F238E27FC236}">
                <a16:creationId xmlns:a16="http://schemas.microsoft.com/office/drawing/2014/main" id="{888269F5-29F6-7335-CD3B-6D0888353303}"/>
              </a:ext>
            </a:extLst>
          </p:cNvPr>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5E57AE2E-5E66-F381-BE08-A6E3B8CEAAD6}"/>
              </a:ext>
            </a:extLst>
          </p:cNvPr>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108" name="Picture 107">
            <a:extLst>
              <a:ext uri="{FF2B5EF4-FFF2-40B4-BE49-F238E27FC236}">
                <a16:creationId xmlns:a16="http://schemas.microsoft.com/office/drawing/2014/main" id="{B0118ECD-B36A-9175-C66E-9DA8C92A5BEB}"/>
              </a:ext>
            </a:extLst>
          </p:cNvPr>
          <p:cNvPicPr>
            <a:picLocks noChangeAspect="1"/>
          </p:cNvPicPr>
          <p:nvPr/>
        </p:nvPicPr>
        <p:blipFill>
          <a:blip r:embed="rId5"/>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4610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Tìm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nguyên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nhân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biện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chống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xói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mòn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đất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txBody>
            <a:bodyPr/>
            <a:lstStyle/>
            <a:p>
              <a:endParaRPr lang="en-US"/>
            </a:p>
          </p:txBody>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txBody>
            <a:bodyPr/>
            <a:lstStyle/>
            <a:p>
              <a:endParaRPr lang="en-US"/>
            </a:p>
          </p:txBody>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txBody>
            <a:bodyPr/>
            <a:lstStyle/>
            <a:p>
              <a:endParaRPr lang="en-US"/>
            </a:p>
          </p:txBody>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txBody>
            <a:bodyPr/>
            <a:lstStyle/>
            <a:p>
              <a:endParaRPr lang="en-US"/>
            </a:p>
          </p:txBody>
        </p:sp>
      </p:grpSp>
      <p:graphicFrame>
        <p:nvGraphicFramePr>
          <p:cNvPr id="61" name="Table 61">
            <a:extLst>
              <a:ext uri="{FF2B5EF4-FFF2-40B4-BE49-F238E27FC236}">
                <a16:creationId xmlns:a16="http://schemas.microsoft.com/office/drawing/2014/main"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2" name="Table 61">
            <a:extLst>
              <a:ext uri="{FF2B5EF4-FFF2-40B4-BE49-F238E27FC236}">
                <a16:creationId xmlns:a16="http://schemas.microsoft.com/office/drawing/2014/main"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graphicFrame>
        <p:nvGraphicFramePr>
          <p:cNvPr id="63" name="Table 62">
            <a:extLst>
              <a:ext uri="{FF2B5EF4-FFF2-40B4-BE49-F238E27FC236}">
                <a16:creationId xmlns:a16="http://schemas.microsoft.com/office/drawing/2014/main"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64" name="Freeform 4">
            <a:extLst>
              <a:ext uri="{FF2B5EF4-FFF2-40B4-BE49-F238E27FC236}">
                <a16:creationId xmlns:a16="http://schemas.microsoft.com/office/drawing/2014/main"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txBody>
          <a:bodyPr/>
          <a:lstStyle/>
          <a:p>
            <a:endParaRPr lang="en-US"/>
          </a:p>
        </p:txBody>
      </p:sp>
      <p:sp>
        <p:nvSpPr>
          <p:cNvPr id="65" name="TextBox 64">
            <a:extLst>
              <a:ext uri="{FF2B5EF4-FFF2-40B4-BE49-F238E27FC236}">
                <a16:creationId xmlns:a16="http://schemas.microsoft.com/office/drawing/2014/main"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gridCol w="1948543">
                  <a:extLst>
                    <a:ext uri="{9D8B030D-6E8A-4147-A177-3AD203B41FA5}">
                      <a16:colId xmlns:a16="http://schemas.microsoft.com/office/drawing/2014/main"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93" name="TextBox 92">
            <a:extLst>
              <a:ext uri="{FF2B5EF4-FFF2-40B4-BE49-F238E27FC236}">
                <a16:creationId xmlns:a16="http://schemas.microsoft.com/office/drawing/2014/main"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1" name="TextBox 100">
            <a:extLst>
              <a:ext uri="{FF2B5EF4-FFF2-40B4-BE49-F238E27FC236}">
                <a16:creationId xmlns:a16="http://schemas.microsoft.com/office/drawing/2014/main"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val="3655683633"/>
                    </a:ext>
                  </a:extLst>
                </a:gridCol>
                <a:gridCol w="1948543">
                  <a:extLst>
                    <a:ext uri="{9D8B030D-6E8A-4147-A177-3AD203B41FA5}">
                      <a16:colId xmlns:a16="http://schemas.microsoft.com/office/drawing/2014/main" val="661607276"/>
                    </a:ext>
                  </a:extLst>
                </a:gridCol>
                <a:gridCol w="1948543">
                  <a:extLst>
                    <a:ext uri="{9D8B030D-6E8A-4147-A177-3AD203B41FA5}">
                      <a16:colId xmlns:a16="http://schemas.microsoft.com/office/drawing/2014/main" val="3688907719"/>
                    </a:ext>
                  </a:extLst>
                </a:gridCol>
                <a:gridCol w="1948543">
                  <a:extLst>
                    <a:ext uri="{9D8B030D-6E8A-4147-A177-3AD203B41FA5}">
                      <a16:colId xmlns:a16="http://schemas.microsoft.com/office/drawing/2014/main" val="3111713558"/>
                    </a:ext>
                  </a:extLst>
                </a:gridCol>
                <a:gridCol w="1948543">
                  <a:extLst>
                    <a:ext uri="{9D8B030D-6E8A-4147-A177-3AD203B41FA5}">
                      <a16:colId xmlns:a16="http://schemas.microsoft.com/office/drawing/2014/main" val="582006468"/>
                    </a:ext>
                  </a:extLst>
                </a:gridCol>
                <a:gridCol w="1948543">
                  <a:extLst>
                    <a:ext uri="{9D8B030D-6E8A-4147-A177-3AD203B41FA5}">
                      <a16:colId xmlns:a16="http://schemas.microsoft.com/office/drawing/2014/main"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9560261"/>
                  </a:ext>
                </a:extLst>
              </a:tr>
            </a:tbl>
          </a:graphicData>
        </a:graphic>
      </p:graphicFrame>
      <p:sp>
        <p:nvSpPr>
          <p:cNvPr id="108" name="TextBox 107">
            <a:extLst>
              <a:ext uri="{FF2B5EF4-FFF2-40B4-BE49-F238E27FC236}">
                <a16:creationId xmlns:a16="http://schemas.microsoft.com/office/drawing/2014/main"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txBody>
            <a:bodyPr/>
            <a:lstStyle/>
            <a:p>
              <a:endParaRPr lang="en-US"/>
            </a:p>
          </p:txBody>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txBody>
            <a:bodyPr/>
            <a:lstStyle/>
            <a:p>
              <a:endParaRPr lang="en-US"/>
            </a:p>
          </p:txBody>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txBody>
            <a:bodyPr/>
            <a:lstStyle/>
            <a:p>
              <a:endParaRPr lang="en-US"/>
            </a:p>
          </p:txBody>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txBody>
            <a:bodyPr/>
            <a:lstStyle/>
            <a:p>
              <a:endParaRPr lang="en-US"/>
            </a:p>
          </p:txBody>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txBody>
            <a:bodyPr/>
            <a:lstStyle/>
            <a:p>
              <a:endParaRPr lang="en-US"/>
            </a:p>
          </p:txBody>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txBody>
            <a:bodyPr/>
            <a:lstStyle/>
            <a:p>
              <a:endParaRPr lang="en-US"/>
            </a:p>
          </p:txBody>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xmlns="" r:embed="rId3"/>
                </a:ext>
              </a:extLst>
            </a:blip>
            <a:stretch>
              <a:fillRect l="-36488" t="-38012"/>
            </a:stretch>
          </a:blipFill>
        </p:spPr>
        <p:txBody>
          <a:bodyPr/>
          <a:lstStyle/>
          <a:p>
            <a:endParaRPr lang="en-US"/>
          </a:p>
        </p:txBody>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txBody>
          <a:bodyPr/>
          <a:lstStyle/>
          <a:p>
            <a:endParaRPr lang="en-US"/>
          </a:p>
        </p:txBody>
      </p:sp>
      <p:pic>
        <p:nvPicPr>
          <p:cNvPr id="49" name="Picture 48">
            <a:extLst>
              <a:ext uri="{FF2B5EF4-FFF2-40B4-BE49-F238E27FC236}">
                <a16:creationId xmlns:a16="http://schemas.microsoft.com/office/drawing/2014/main" id="{429273DF-B808-FAA5-F7B8-9C7FA4B1A644}"/>
              </a:ext>
            </a:extLst>
          </p:cNvPr>
          <p:cNvPicPr>
            <a:picLocks noChangeAspect="1"/>
          </p:cNvPicPr>
          <p:nvPr/>
        </p:nvPicPr>
        <p:blipFill>
          <a:blip r:embed="rId7"/>
          <a:stretch>
            <a:fillRect/>
          </a:stretch>
        </p:blipFill>
        <p:spPr>
          <a:xfrm>
            <a:off x="8839200" y="3924300"/>
            <a:ext cx="8747965" cy="3511653"/>
          </a:xfrm>
          <a:prstGeom prst="rect">
            <a:avLst/>
          </a:prstGeom>
        </p:spPr>
      </p:pic>
      <p:pic>
        <p:nvPicPr>
          <p:cNvPr id="53" name="Picture 52">
            <a:extLst>
              <a:ext uri="{FF2B5EF4-FFF2-40B4-BE49-F238E27FC236}">
                <a16:creationId xmlns:a16="http://schemas.microsoft.com/office/drawing/2014/main" id="{8AF2BCB0-AF7C-917A-A0B5-EC1EBE5C0E7A}"/>
              </a:ext>
            </a:extLst>
          </p:cNvPr>
          <p:cNvPicPr>
            <a:picLocks noChangeAspect="1"/>
          </p:cNvPicPr>
          <p:nvPr/>
        </p:nvPicPr>
        <p:blipFill>
          <a:blip r:embed="rId8"/>
          <a:stretch>
            <a:fillRect/>
          </a:stretch>
        </p:blipFill>
        <p:spPr>
          <a:xfrm>
            <a:off x="9525000" y="2095500"/>
            <a:ext cx="6340390" cy="1749704"/>
          </a:xfrm>
          <a:prstGeom prst="rect">
            <a:avLst/>
          </a:prstGeom>
        </p:spPr>
      </p:pic>
      <p:pic>
        <p:nvPicPr>
          <p:cNvPr id="57" name="Picture 56">
            <a:extLst>
              <a:ext uri="{FF2B5EF4-FFF2-40B4-BE49-F238E27FC236}">
                <a16:creationId xmlns:a16="http://schemas.microsoft.com/office/drawing/2014/main" id="{3DE3C9A2-1296-64ED-2E7B-845E74EFD2AE}"/>
              </a:ext>
            </a:extLst>
          </p:cNvPr>
          <p:cNvPicPr>
            <a:picLocks noChangeAspect="1"/>
          </p:cNvPicPr>
          <p:nvPr/>
        </p:nvPicPr>
        <p:blipFill>
          <a:blip r:embed="rId9"/>
          <a:stretch>
            <a:fillRect/>
          </a:stretch>
        </p:blipFill>
        <p:spPr>
          <a:xfrm>
            <a:off x="5715000" y="266700"/>
            <a:ext cx="4804064"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txBody>
            <a:bodyPr/>
            <a:lstStyle/>
            <a:p>
              <a:endParaRPr lang="en-US"/>
            </a:p>
          </p:txBody>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txBody>
            <a:bodyPr/>
            <a:lstStyle/>
            <a:p>
              <a:endParaRPr lang="en-US"/>
            </a:p>
          </p:txBody>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txBody>
          <a:bodyPr/>
          <a:lstStyle/>
          <a:p>
            <a:endParaRPr lang="en-US"/>
          </a:p>
        </p:txBody>
      </p:sp>
      <p:pic>
        <p:nvPicPr>
          <p:cNvPr id="2" name="Picture 1">
            <a:extLst>
              <a:ext uri="{FF2B5EF4-FFF2-40B4-BE49-F238E27FC236}">
                <a16:creationId xmlns:a16="http://schemas.microsoft.com/office/drawing/2014/main"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Tree>
    <p:extLst>
      <p:ext uri="{BB962C8B-B14F-4D97-AF65-F5344CB8AC3E}">
        <p14:creationId xmlns:p14="http://schemas.microsoft.com/office/powerpoint/2010/main" val="2210488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751248"/>
            <a:ext cx="14429577" cy="4402426"/>
            <a:chOff x="0" y="0"/>
            <a:chExt cx="6682181" cy="2038716"/>
          </a:xfrm>
        </p:grpSpPr>
        <p:sp>
          <p:nvSpPr>
            <p:cNvPr id="5" name="Freeform 5"/>
            <p:cNvSpPr/>
            <p:nvPr/>
          </p:nvSpPr>
          <p:spPr>
            <a:xfrm>
              <a:off x="80010" y="80010"/>
              <a:ext cx="6589471" cy="1946006"/>
            </a:xfrm>
            <a:custGeom>
              <a:avLst/>
              <a:gdLst/>
              <a:ahLst/>
              <a:cxnLst/>
              <a:rect l="l" t="t" r="r" b="b"/>
              <a:pathLst>
                <a:path w="6589471" h="1946006">
                  <a:moveTo>
                    <a:pt x="0" y="1891396"/>
                  </a:moveTo>
                  <a:lnTo>
                    <a:pt x="0" y="1946006"/>
                  </a:lnTo>
                  <a:lnTo>
                    <a:pt x="6589471" y="1946006"/>
                  </a:lnTo>
                  <a:lnTo>
                    <a:pt x="6589471" y="0"/>
                  </a:lnTo>
                  <a:lnTo>
                    <a:pt x="6534861" y="0"/>
                  </a:lnTo>
                  <a:lnTo>
                    <a:pt x="6534861" y="1891396"/>
                  </a:lnTo>
                  <a:close/>
                </a:path>
              </a:pathLst>
            </a:custGeom>
            <a:solidFill>
              <a:srgbClr val="F58634"/>
            </a:solidFill>
          </p:spPr>
          <p:txBody>
            <a:bodyPr/>
            <a:lstStyle/>
            <a:p>
              <a:endParaRPr lang="en-US"/>
            </a:p>
          </p:txBody>
        </p:sp>
        <p:sp>
          <p:nvSpPr>
            <p:cNvPr id="6" name="Freeform 6"/>
            <p:cNvSpPr/>
            <p:nvPr/>
          </p:nvSpPr>
          <p:spPr>
            <a:xfrm>
              <a:off x="67310" y="67310"/>
              <a:ext cx="6614871" cy="1971406"/>
            </a:xfrm>
            <a:custGeom>
              <a:avLst/>
              <a:gdLst/>
              <a:ahLst/>
              <a:cxnLst/>
              <a:rect l="l" t="t" r="r" b="b"/>
              <a:pathLst>
                <a:path w="6614871" h="1971406">
                  <a:moveTo>
                    <a:pt x="6547561" y="0"/>
                  </a:moveTo>
                  <a:lnTo>
                    <a:pt x="6547561" y="12700"/>
                  </a:lnTo>
                  <a:lnTo>
                    <a:pt x="6602171" y="12700"/>
                  </a:lnTo>
                  <a:lnTo>
                    <a:pt x="6602171" y="1958706"/>
                  </a:lnTo>
                  <a:lnTo>
                    <a:pt x="12700" y="1958706"/>
                  </a:lnTo>
                  <a:lnTo>
                    <a:pt x="12700" y="1904096"/>
                  </a:lnTo>
                  <a:lnTo>
                    <a:pt x="0" y="1904096"/>
                  </a:lnTo>
                  <a:lnTo>
                    <a:pt x="0" y="1971406"/>
                  </a:lnTo>
                  <a:lnTo>
                    <a:pt x="6614871" y="1971406"/>
                  </a:lnTo>
                  <a:lnTo>
                    <a:pt x="6614871" y="0"/>
                  </a:lnTo>
                  <a:close/>
                </a:path>
              </a:pathLst>
            </a:custGeom>
            <a:solidFill>
              <a:srgbClr val="2B262E"/>
            </a:solidFill>
          </p:spPr>
          <p:txBody>
            <a:bodyPr/>
            <a:lstStyle/>
            <a:p>
              <a:endParaRPr lang="en-US"/>
            </a:p>
          </p:txBody>
        </p:sp>
        <p:sp>
          <p:nvSpPr>
            <p:cNvPr id="7" name="Freeform 7"/>
            <p:cNvSpPr/>
            <p:nvPr/>
          </p:nvSpPr>
          <p:spPr>
            <a:xfrm>
              <a:off x="12700" y="12700"/>
              <a:ext cx="6589471" cy="1946006"/>
            </a:xfrm>
            <a:custGeom>
              <a:avLst/>
              <a:gdLst/>
              <a:ahLst/>
              <a:cxnLst/>
              <a:rect l="l" t="t" r="r" b="b"/>
              <a:pathLst>
                <a:path w="6589471" h="1946006">
                  <a:moveTo>
                    <a:pt x="0" y="0"/>
                  </a:moveTo>
                  <a:lnTo>
                    <a:pt x="6589471" y="0"/>
                  </a:lnTo>
                  <a:lnTo>
                    <a:pt x="6589471" y="1946006"/>
                  </a:lnTo>
                  <a:lnTo>
                    <a:pt x="0" y="1946006"/>
                  </a:lnTo>
                  <a:close/>
                </a:path>
              </a:pathLst>
            </a:custGeom>
            <a:solidFill>
              <a:srgbClr val="FFFFFF"/>
            </a:solidFill>
          </p:spPr>
          <p:txBody>
            <a:bodyPr/>
            <a:lstStyle/>
            <a:p>
              <a:endParaRPr lang="en-US"/>
            </a:p>
          </p:txBody>
        </p:sp>
        <p:sp>
          <p:nvSpPr>
            <p:cNvPr id="8" name="Freeform 8"/>
            <p:cNvSpPr/>
            <p:nvPr/>
          </p:nvSpPr>
          <p:spPr>
            <a:xfrm>
              <a:off x="0" y="0"/>
              <a:ext cx="6614871" cy="1971406"/>
            </a:xfrm>
            <a:custGeom>
              <a:avLst/>
              <a:gdLst/>
              <a:ahLst/>
              <a:cxnLst/>
              <a:rect l="l" t="t" r="r" b="b"/>
              <a:pathLst>
                <a:path w="6614871" h="1971406">
                  <a:moveTo>
                    <a:pt x="80010" y="1971406"/>
                  </a:moveTo>
                  <a:lnTo>
                    <a:pt x="6614871" y="1971406"/>
                  </a:lnTo>
                  <a:lnTo>
                    <a:pt x="6614871" y="80010"/>
                  </a:lnTo>
                  <a:lnTo>
                    <a:pt x="6614871" y="67310"/>
                  </a:lnTo>
                  <a:lnTo>
                    <a:pt x="6614871" y="0"/>
                  </a:lnTo>
                  <a:lnTo>
                    <a:pt x="0" y="0"/>
                  </a:lnTo>
                  <a:lnTo>
                    <a:pt x="0" y="1971406"/>
                  </a:lnTo>
                  <a:lnTo>
                    <a:pt x="67310" y="1971406"/>
                  </a:lnTo>
                  <a:lnTo>
                    <a:pt x="80010" y="1971406"/>
                  </a:lnTo>
                  <a:close/>
                  <a:moveTo>
                    <a:pt x="12700" y="12700"/>
                  </a:moveTo>
                  <a:lnTo>
                    <a:pt x="6602171" y="12700"/>
                  </a:lnTo>
                  <a:lnTo>
                    <a:pt x="6602171" y="1958706"/>
                  </a:lnTo>
                  <a:lnTo>
                    <a:pt x="12700" y="1958706"/>
                  </a:lnTo>
                  <a:lnTo>
                    <a:pt x="12700" y="12700"/>
                  </a:lnTo>
                  <a:close/>
                </a:path>
              </a:pathLst>
            </a:custGeom>
            <a:solidFill>
              <a:srgbClr val="2B262E"/>
            </a:solidFill>
          </p:spPr>
          <p:txBody>
            <a:bodyPr/>
            <a:lstStyle/>
            <a:p>
              <a:endParaRPr lang="en-US"/>
            </a:p>
          </p:txBody>
        </p:sp>
      </p:grpSp>
      <p:grpSp>
        <p:nvGrpSpPr>
          <p:cNvPr id="9" name="Group 9"/>
          <p:cNvGrpSpPr/>
          <p:nvPr/>
        </p:nvGrpSpPr>
        <p:grpSpPr>
          <a:xfrm>
            <a:off x="1929212" y="1751248"/>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txBody>
            <a:bodyPr/>
            <a:lstStyle/>
            <a:p>
              <a:endParaRPr lang="en-US"/>
            </a:p>
          </p:txBody>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txBody>
            <a:bodyPr/>
            <a:lstStyle/>
            <a:p>
              <a:endParaRPr lang="en-US"/>
            </a:p>
          </p:txBody>
        </p:sp>
      </p:grpSp>
      <p:grpSp>
        <p:nvGrpSpPr>
          <p:cNvPr id="12" name="Group 12"/>
          <p:cNvGrpSpPr/>
          <p:nvPr/>
        </p:nvGrpSpPr>
        <p:grpSpPr>
          <a:xfrm>
            <a:off x="2110187" y="189024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txBody>
              <a:bodyPr/>
              <a:lstStyle/>
              <a:p>
                <a:endParaRPr lang="en-US"/>
              </a:p>
            </p:txBody>
          </p:sp>
        </p:grpSp>
      </p:grpSp>
      <p:grpSp>
        <p:nvGrpSpPr>
          <p:cNvPr id="17" name="Group 17"/>
          <p:cNvGrpSpPr/>
          <p:nvPr/>
        </p:nvGrpSpPr>
        <p:grpSpPr>
          <a:xfrm>
            <a:off x="2630554" y="1890242"/>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txBody>
              <a:bodyPr/>
              <a:lstStyle/>
              <a:p>
                <a:endParaRPr lang="en-US"/>
              </a:p>
            </p:txBody>
          </p:sp>
        </p:grpSp>
      </p:grpSp>
      <p:grpSp>
        <p:nvGrpSpPr>
          <p:cNvPr id="22" name="Group 22"/>
          <p:cNvGrpSpPr/>
          <p:nvPr/>
        </p:nvGrpSpPr>
        <p:grpSpPr>
          <a:xfrm>
            <a:off x="3150921" y="1890242"/>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txBody>
              <a:bodyPr/>
              <a:lstStyle/>
              <a:p>
                <a:endParaRPr lang="en-US"/>
              </a:p>
            </p:txBody>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txBody>
              <a:bodyPr/>
              <a:lstStyle/>
              <a:p>
                <a:endParaRPr lang="en-US"/>
              </a:p>
            </p:txBody>
          </p:sp>
        </p:grpSp>
      </p:grpSp>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tabLst/>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pic>
        <p:nvPicPr>
          <p:cNvPr id="29" name="Picture 8">
            <a:extLst>
              <a:ext uri="{FF2B5EF4-FFF2-40B4-BE49-F238E27FC236}">
                <a16:creationId xmlns:a16="http://schemas.microsoft.com/office/drawing/2014/main" id="{FB4F1B5B-2A1E-90F0-C36C-6ECA79ED88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2877800" y="3878696"/>
            <a:ext cx="5822349" cy="6408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15582900"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txBody>
            <a:bodyPr/>
            <a:lstStyle/>
            <a:p>
              <a:endParaRPr lang="en-US"/>
            </a:p>
          </p:txBody>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txBody>
            <a:bodyPr/>
            <a:lstStyle/>
            <a:p>
              <a:endParaRPr lang="en-US"/>
            </a:p>
          </p:txBody>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txBody>
            <a:bodyPr/>
            <a:lstStyle/>
            <a:p>
              <a:endParaRPr lang="en-US"/>
            </a:p>
          </p:txBody>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txBody>
            <a:bodyPr/>
            <a:lstStyle/>
            <a:p>
              <a:endParaRPr lang="en-US"/>
            </a:p>
          </p:txBody>
        </p:sp>
      </p:grpSp>
      <p:grpSp>
        <p:nvGrpSpPr>
          <p:cNvPr id="33" name="Group 32">
            <a:extLst>
              <a:ext uri="{FF2B5EF4-FFF2-40B4-BE49-F238E27FC236}">
                <a16:creationId xmlns:a16="http://schemas.microsoft.com/office/drawing/2014/main" id="{F1472E8C-870F-0689-D17F-A81FF47DC31F}"/>
              </a:ext>
            </a:extLst>
          </p:cNvPr>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txBody>
              <a:bodyPr/>
              <a:lstStyle/>
              <a:p>
                <a:endParaRPr lang="en-US"/>
              </a:p>
            </p:txBody>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txBody>
              <a:bodyPr/>
              <a:lstStyle/>
              <a:p>
                <a:endParaRPr lang="en-US"/>
              </a:p>
            </p:txBody>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
        <p:nvSpPr>
          <p:cNvPr id="36" name="Freeform 44">
            <a:extLst>
              <a:ext uri="{FF2B5EF4-FFF2-40B4-BE49-F238E27FC236}">
                <a16:creationId xmlns:a16="http://schemas.microsoft.com/office/drawing/2014/main" id="{AEF0973B-92DC-7459-AA56-D0A550FFBEDB}"/>
              </a:ext>
            </a:extLst>
          </p:cNvPr>
          <p:cNvSpPr/>
          <p:nvPr/>
        </p:nvSpPr>
        <p:spPr>
          <a:xfrm>
            <a:off x="15392400" y="8343900"/>
            <a:ext cx="2743200" cy="192104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6AC259"/>
            </a:solidFill>
          </p:spPr>
          <p:txBody>
            <a:bodyPr/>
            <a:lstStyle/>
            <a:p>
              <a:endParaRPr lang="en-US"/>
            </a:p>
          </p:txBody>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txBody>
            <a:bodyPr/>
            <a:lstStyle/>
            <a:p>
              <a:endParaRPr lang="en-US"/>
            </a:p>
          </p:txBody>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txBody>
            <a:bodyPr/>
            <a:lstStyle/>
            <a:p>
              <a:endParaRPr lang="en-US"/>
            </a:p>
          </p:txBody>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txBody>
            <a:bodyPr/>
            <a:lstStyle/>
            <a:p>
              <a:endParaRPr lang="en-US"/>
            </a:p>
          </p:txBody>
        </p:sp>
      </p:grpSp>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a:extLst>
              <a:ext uri="{FF2B5EF4-FFF2-40B4-BE49-F238E27FC236}">
                <a16:creationId xmlns:a16="http://schemas.microsoft.com/office/drawing/2014/main" id="{788FB5CD-48A6-345D-05A8-821A84363DD5}"/>
              </a:ext>
            </a:extLst>
          </p:cNvPr>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209</TotalTime>
  <Words>873</Words>
  <Application>Microsoft Office PowerPoint</Application>
  <PresentationFormat>Custom</PresentationFormat>
  <Paragraphs>86</Paragraphs>
  <Slides>35</Slides>
  <Notes>1</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35</vt:i4>
      </vt:variant>
    </vt:vector>
  </HeadingPairs>
  <TitlesOfParts>
    <vt:vector size="57" baseType="lpstr">
      <vt:lpstr>#9Slide05 ViceroyJF</vt:lpstr>
      <vt:lpstr>#9Slide07 HoneyCream</vt:lpstr>
      <vt:lpstr>#9Slide07 IcielAltus Serif</vt:lpstr>
      <vt:lpstr>ABeeZee</vt:lpstr>
      <vt:lpstr>Arial</vt:lpstr>
      <vt:lpstr>Calibri</vt:lpstr>
      <vt:lpstr>Cambria</vt:lpstr>
      <vt:lpstr>Muli</vt:lpstr>
      <vt:lpstr>Muli Ultra-Bold</vt:lpstr>
      <vt:lpstr>Roboto Condensed Light</vt:lpstr>
      <vt:lpstr>SVN-Newton</vt:lpstr>
      <vt:lpstr>Times New Roman</vt:lpstr>
      <vt:lpstr>UTM Guanine</vt:lpstr>
      <vt:lpstr>字魂105号-简雅黑</vt:lpstr>
      <vt:lpstr>字魂107号-萌趣欢乐体</vt:lpstr>
      <vt:lpstr>字魂27号-布丁体</vt:lpstr>
      <vt:lpstr>思源黑体 CN Bold</vt:lpstr>
      <vt:lpstr>楷体</vt:lpstr>
      <vt:lpstr>Office Theme</vt:lpstr>
      <vt:lpstr>1_Office 主题​​</vt:lpstr>
      <vt:lpstr>Calendar &amp; Weather Subject for Pre-K: Parts of the Day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27</cp:revision>
  <dcterms:created xsi:type="dcterms:W3CDTF">2006-08-16T00:00:00Z</dcterms:created>
  <dcterms:modified xsi:type="dcterms:W3CDTF">2025-12-23T02:00:42Z</dcterms:modified>
  <cp:category>9Slide.vn</cp:category>
  <dc:identifier>DAGIiibnIbE</dc:identifier>
</cp:coreProperties>
</file>