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29"/>
  </p:notesMasterIdLst>
  <p:sldIdLst>
    <p:sldId id="259" r:id="rId5"/>
    <p:sldId id="258" r:id="rId6"/>
    <p:sldId id="293" r:id="rId7"/>
    <p:sldId id="261" r:id="rId8"/>
    <p:sldId id="262" r:id="rId9"/>
    <p:sldId id="294" r:id="rId10"/>
    <p:sldId id="264" r:id="rId11"/>
    <p:sldId id="295" r:id="rId12"/>
    <p:sldId id="265" r:id="rId13"/>
    <p:sldId id="260" r:id="rId14"/>
    <p:sldId id="257" r:id="rId15"/>
    <p:sldId id="392" r:id="rId16"/>
    <p:sldId id="393" r:id="rId17"/>
    <p:sldId id="394" r:id="rId18"/>
    <p:sldId id="395" r:id="rId19"/>
    <p:sldId id="396" r:id="rId20"/>
    <p:sldId id="2880" r:id="rId21"/>
    <p:sldId id="2881" r:id="rId22"/>
    <p:sldId id="2882" r:id="rId23"/>
    <p:sldId id="2883" r:id="rId24"/>
    <p:sldId id="2884" r:id="rId25"/>
    <p:sldId id="2885" r:id="rId26"/>
    <p:sldId id="2886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3" autoAdjust="0"/>
  </p:normalViewPr>
  <p:slideViewPr>
    <p:cSldViewPr snapToGrid="0">
      <p:cViewPr varScale="1">
        <p:scale>
          <a:sx n="61" d="100"/>
          <a:sy n="61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62F112-A489-10C2-7889-B127B48F1D23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4811878"/>
              <a:gd name="connsiteY0" fmla="*/ 209822 h 1258907"/>
              <a:gd name="connsiteX1" fmla="*/ 209822 w 4811878"/>
              <a:gd name="connsiteY1" fmla="*/ 0 h 1258907"/>
              <a:gd name="connsiteX2" fmla="*/ 627084 w 4811878"/>
              <a:gd name="connsiteY2" fmla="*/ 0 h 1258907"/>
              <a:gd name="connsiteX3" fmla="*/ 1220036 w 4811878"/>
              <a:gd name="connsiteY3" fmla="*/ 0 h 1258907"/>
              <a:gd name="connsiteX4" fmla="*/ 1856910 w 4811878"/>
              <a:gd name="connsiteY4" fmla="*/ 0 h 1258907"/>
              <a:gd name="connsiteX5" fmla="*/ 2493784 w 4811878"/>
              <a:gd name="connsiteY5" fmla="*/ 0 h 1258907"/>
              <a:gd name="connsiteX6" fmla="*/ 2998891 w 4811878"/>
              <a:gd name="connsiteY6" fmla="*/ 0 h 1258907"/>
              <a:gd name="connsiteX7" fmla="*/ 3460075 w 4811878"/>
              <a:gd name="connsiteY7" fmla="*/ 0 h 1258907"/>
              <a:gd name="connsiteX8" fmla="*/ 3921260 w 4811878"/>
              <a:gd name="connsiteY8" fmla="*/ 0 h 1258907"/>
              <a:gd name="connsiteX9" fmla="*/ 4602056 w 4811878"/>
              <a:gd name="connsiteY9" fmla="*/ 0 h 1258907"/>
              <a:gd name="connsiteX10" fmla="*/ 4811878 w 4811878"/>
              <a:gd name="connsiteY10" fmla="*/ 209822 h 1258907"/>
              <a:gd name="connsiteX11" fmla="*/ 4811878 w 4811878"/>
              <a:gd name="connsiteY11" fmla="*/ 612668 h 1258907"/>
              <a:gd name="connsiteX12" fmla="*/ 4811878 w 4811878"/>
              <a:gd name="connsiteY12" fmla="*/ 1049085 h 1258907"/>
              <a:gd name="connsiteX13" fmla="*/ 4602056 w 4811878"/>
              <a:gd name="connsiteY13" fmla="*/ 1258907 h 1258907"/>
              <a:gd name="connsiteX14" fmla="*/ 4096949 w 4811878"/>
              <a:gd name="connsiteY14" fmla="*/ 1258907 h 1258907"/>
              <a:gd name="connsiteX15" fmla="*/ 3503998 w 4811878"/>
              <a:gd name="connsiteY15" fmla="*/ 1258907 h 1258907"/>
              <a:gd name="connsiteX16" fmla="*/ 2911046 w 4811878"/>
              <a:gd name="connsiteY16" fmla="*/ 1258907 h 1258907"/>
              <a:gd name="connsiteX17" fmla="*/ 2318094 w 4811878"/>
              <a:gd name="connsiteY17" fmla="*/ 1258907 h 1258907"/>
              <a:gd name="connsiteX18" fmla="*/ 1769065 w 4811878"/>
              <a:gd name="connsiteY18" fmla="*/ 1258907 h 1258907"/>
              <a:gd name="connsiteX19" fmla="*/ 1220036 w 4811878"/>
              <a:gd name="connsiteY19" fmla="*/ 1258907 h 1258907"/>
              <a:gd name="connsiteX20" fmla="*/ 209822 w 4811878"/>
              <a:gd name="connsiteY20" fmla="*/ 1258907 h 1258907"/>
              <a:gd name="connsiteX21" fmla="*/ 0 w 4811878"/>
              <a:gd name="connsiteY21" fmla="*/ 1049085 h 1258907"/>
              <a:gd name="connsiteX22" fmla="*/ 0 w 4811878"/>
              <a:gd name="connsiteY22" fmla="*/ 637846 h 1258907"/>
              <a:gd name="connsiteX23" fmla="*/ 0 w 4811878"/>
              <a:gd name="connsiteY23" fmla="*/ 209822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1878" h="1258907" fill="none" extrusionOk="0">
                <a:moveTo>
                  <a:pt x="0" y="209822"/>
                </a:moveTo>
                <a:cubicBezTo>
                  <a:pt x="9375" y="126044"/>
                  <a:pt x="121126" y="15145"/>
                  <a:pt x="209822" y="0"/>
                </a:cubicBezTo>
                <a:cubicBezTo>
                  <a:pt x="353057" y="-17366"/>
                  <a:pt x="521038" y="28405"/>
                  <a:pt x="627084" y="0"/>
                </a:cubicBezTo>
                <a:cubicBezTo>
                  <a:pt x="733130" y="-28405"/>
                  <a:pt x="1033093" y="12197"/>
                  <a:pt x="1220036" y="0"/>
                </a:cubicBezTo>
                <a:cubicBezTo>
                  <a:pt x="1406979" y="-12197"/>
                  <a:pt x="1678193" y="72535"/>
                  <a:pt x="1856910" y="0"/>
                </a:cubicBezTo>
                <a:cubicBezTo>
                  <a:pt x="2035627" y="-72535"/>
                  <a:pt x="2291036" y="20781"/>
                  <a:pt x="2493784" y="0"/>
                </a:cubicBezTo>
                <a:cubicBezTo>
                  <a:pt x="2696532" y="-20781"/>
                  <a:pt x="2874594" y="58188"/>
                  <a:pt x="2998891" y="0"/>
                </a:cubicBezTo>
                <a:cubicBezTo>
                  <a:pt x="3123188" y="-58188"/>
                  <a:pt x="3245769" y="44903"/>
                  <a:pt x="3460075" y="0"/>
                </a:cubicBezTo>
                <a:cubicBezTo>
                  <a:pt x="3674381" y="-44903"/>
                  <a:pt x="3743519" y="36615"/>
                  <a:pt x="3921260" y="0"/>
                </a:cubicBezTo>
                <a:cubicBezTo>
                  <a:pt x="4099002" y="-36615"/>
                  <a:pt x="4452761" y="50067"/>
                  <a:pt x="4602056" y="0"/>
                </a:cubicBezTo>
                <a:cubicBezTo>
                  <a:pt x="4722520" y="8738"/>
                  <a:pt x="4810833" y="90577"/>
                  <a:pt x="4811878" y="209822"/>
                </a:cubicBezTo>
                <a:cubicBezTo>
                  <a:pt x="4821199" y="354168"/>
                  <a:pt x="4764178" y="429212"/>
                  <a:pt x="4811878" y="612668"/>
                </a:cubicBezTo>
                <a:cubicBezTo>
                  <a:pt x="4859578" y="796124"/>
                  <a:pt x="4766997" y="858627"/>
                  <a:pt x="4811878" y="1049085"/>
                </a:cubicBezTo>
                <a:cubicBezTo>
                  <a:pt x="4819899" y="1156875"/>
                  <a:pt x="4738169" y="1279828"/>
                  <a:pt x="4602056" y="1258907"/>
                </a:cubicBezTo>
                <a:cubicBezTo>
                  <a:pt x="4387352" y="1272065"/>
                  <a:pt x="4242457" y="1240980"/>
                  <a:pt x="4096949" y="1258907"/>
                </a:cubicBezTo>
                <a:cubicBezTo>
                  <a:pt x="3951441" y="1276834"/>
                  <a:pt x="3625790" y="1222996"/>
                  <a:pt x="3503998" y="1258907"/>
                </a:cubicBezTo>
                <a:cubicBezTo>
                  <a:pt x="3382206" y="1294818"/>
                  <a:pt x="3097509" y="1239413"/>
                  <a:pt x="2911046" y="1258907"/>
                </a:cubicBezTo>
                <a:cubicBezTo>
                  <a:pt x="2724583" y="1278401"/>
                  <a:pt x="2499712" y="1239872"/>
                  <a:pt x="2318094" y="1258907"/>
                </a:cubicBezTo>
                <a:cubicBezTo>
                  <a:pt x="2136476" y="1277942"/>
                  <a:pt x="1921691" y="1237958"/>
                  <a:pt x="1769065" y="1258907"/>
                </a:cubicBezTo>
                <a:cubicBezTo>
                  <a:pt x="1616439" y="1279856"/>
                  <a:pt x="1406975" y="1257577"/>
                  <a:pt x="1220036" y="1258907"/>
                </a:cubicBezTo>
                <a:cubicBezTo>
                  <a:pt x="1033097" y="1260237"/>
                  <a:pt x="620061" y="1137769"/>
                  <a:pt x="209822" y="1258907"/>
                </a:cubicBezTo>
                <a:cubicBezTo>
                  <a:pt x="97169" y="1247284"/>
                  <a:pt x="14619" y="1163470"/>
                  <a:pt x="0" y="1049085"/>
                </a:cubicBezTo>
                <a:cubicBezTo>
                  <a:pt x="-9210" y="878310"/>
                  <a:pt x="22964" y="768567"/>
                  <a:pt x="0" y="637846"/>
                </a:cubicBezTo>
                <a:cubicBezTo>
                  <a:pt x="-22964" y="507125"/>
                  <a:pt x="12210" y="334718"/>
                  <a:pt x="0" y="209822"/>
                </a:cubicBezTo>
                <a:close/>
              </a:path>
              <a:path w="4811878" h="1258907" stroke="0" extrusionOk="0">
                <a:moveTo>
                  <a:pt x="0" y="209822"/>
                </a:moveTo>
                <a:cubicBezTo>
                  <a:pt x="22292" y="99718"/>
                  <a:pt x="121599" y="5935"/>
                  <a:pt x="209822" y="0"/>
                </a:cubicBezTo>
                <a:cubicBezTo>
                  <a:pt x="381741" y="-25187"/>
                  <a:pt x="574972" y="23412"/>
                  <a:pt x="671007" y="0"/>
                </a:cubicBezTo>
                <a:cubicBezTo>
                  <a:pt x="767042" y="-23412"/>
                  <a:pt x="907094" y="34640"/>
                  <a:pt x="1088269" y="0"/>
                </a:cubicBezTo>
                <a:cubicBezTo>
                  <a:pt x="1269444" y="-34640"/>
                  <a:pt x="1439657" y="315"/>
                  <a:pt x="1637298" y="0"/>
                </a:cubicBezTo>
                <a:cubicBezTo>
                  <a:pt x="1834939" y="-315"/>
                  <a:pt x="2107656" y="39134"/>
                  <a:pt x="2274172" y="0"/>
                </a:cubicBezTo>
                <a:cubicBezTo>
                  <a:pt x="2440688" y="-39134"/>
                  <a:pt x="2775810" y="19129"/>
                  <a:pt x="2911046" y="0"/>
                </a:cubicBezTo>
                <a:cubicBezTo>
                  <a:pt x="3046282" y="-19129"/>
                  <a:pt x="3270130" y="7802"/>
                  <a:pt x="3547920" y="0"/>
                </a:cubicBezTo>
                <a:cubicBezTo>
                  <a:pt x="3825710" y="-7802"/>
                  <a:pt x="3802895" y="20189"/>
                  <a:pt x="4009104" y="0"/>
                </a:cubicBezTo>
                <a:cubicBezTo>
                  <a:pt x="4215313" y="-20189"/>
                  <a:pt x="4387534" y="45143"/>
                  <a:pt x="4602056" y="0"/>
                </a:cubicBezTo>
                <a:cubicBezTo>
                  <a:pt x="4721688" y="7394"/>
                  <a:pt x="4787928" y="87392"/>
                  <a:pt x="4811878" y="209822"/>
                </a:cubicBezTo>
                <a:cubicBezTo>
                  <a:pt x="4812891" y="418115"/>
                  <a:pt x="4788863" y="456208"/>
                  <a:pt x="4811878" y="629454"/>
                </a:cubicBezTo>
                <a:cubicBezTo>
                  <a:pt x="4834893" y="802700"/>
                  <a:pt x="4791278" y="841889"/>
                  <a:pt x="4811878" y="1049085"/>
                </a:cubicBezTo>
                <a:cubicBezTo>
                  <a:pt x="4815304" y="1169343"/>
                  <a:pt x="4710878" y="1264254"/>
                  <a:pt x="4602056" y="1258907"/>
                </a:cubicBezTo>
                <a:cubicBezTo>
                  <a:pt x="4466720" y="1316679"/>
                  <a:pt x="4242119" y="1244076"/>
                  <a:pt x="4009104" y="1258907"/>
                </a:cubicBezTo>
                <a:cubicBezTo>
                  <a:pt x="3776089" y="1273738"/>
                  <a:pt x="3692905" y="1247807"/>
                  <a:pt x="3460075" y="1258907"/>
                </a:cubicBezTo>
                <a:cubicBezTo>
                  <a:pt x="3227245" y="1270007"/>
                  <a:pt x="3184411" y="1256296"/>
                  <a:pt x="3042813" y="1258907"/>
                </a:cubicBezTo>
                <a:cubicBezTo>
                  <a:pt x="2901215" y="1261518"/>
                  <a:pt x="2808645" y="1219784"/>
                  <a:pt x="2581628" y="1258907"/>
                </a:cubicBezTo>
                <a:cubicBezTo>
                  <a:pt x="2354611" y="1298030"/>
                  <a:pt x="2197635" y="1253861"/>
                  <a:pt x="2032599" y="1258907"/>
                </a:cubicBezTo>
                <a:cubicBezTo>
                  <a:pt x="1867563" y="1263953"/>
                  <a:pt x="1765611" y="1211494"/>
                  <a:pt x="1615337" y="1258907"/>
                </a:cubicBezTo>
                <a:cubicBezTo>
                  <a:pt x="1465063" y="1306320"/>
                  <a:pt x="1289842" y="1239422"/>
                  <a:pt x="1154152" y="1258907"/>
                </a:cubicBezTo>
                <a:cubicBezTo>
                  <a:pt x="1018463" y="1278392"/>
                  <a:pt x="828452" y="1232981"/>
                  <a:pt x="692968" y="1258907"/>
                </a:cubicBezTo>
                <a:cubicBezTo>
                  <a:pt x="557484" y="1284833"/>
                  <a:pt x="314345" y="1237204"/>
                  <a:pt x="209822" y="1258907"/>
                </a:cubicBezTo>
                <a:cubicBezTo>
                  <a:pt x="86792" y="1237098"/>
                  <a:pt x="-10713" y="1174195"/>
                  <a:pt x="0" y="1049085"/>
                </a:cubicBezTo>
                <a:cubicBezTo>
                  <a:pt x="-15588" y="858422"/>
                  <a:pt x="24326" y="782236"/>
                  <a:pt x="0" y="646239"/>
                </a:cubicBezTo>
                <a:cubicBezTo>
                  <a:pt x="-24326" y="510242"/>
                  <a:pt x="42449" y="410378"/>
                  <a:pt x="0" y="2098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2682767"/>
              <a:gd name="connsiteY0" fmla="*/ 166901 h 1001384"/>
              <a:gd name="connsiteX1" fmla="*/ 166901 w 2682767"/>
              <a:gd name="connsiteY1" fmla="*/ 0 h 1001384"/>
              <a:gd name="connsiteX2" fmla="*/ 730653 w 2682767"/>
              <a:gd name="connsiteY2" fmla="*/ 0 h 1001384"/>
              <a:gd name="connsiteX3" fmla="*/ 1270915 w 2682767"/>
              <a:gd name="connsiteY3" fmla="*/ 0 h 1001384"/>
              <a:gd name="connsiteX4" fmla="*/ 1811177 w 2682767"/>
              <a:gd name="connsiteY4" fmla="*/ 0 h 1001384"/>
              <a:gd name="connsiteX5" fmla="*/ 2515866 w 2682767"/>
              <a:gd name="connsiteY5" fmla="*/ 0 h 1001384"/>
              <a:gd name="connsiteX6" fmla="*/ 2682767 w 2682767"/>
              <a:gd name="connsiteY6" fmla="*/ 166901 h 1001384"/>
              <a:gd name="connsiteX7" fmla="*/ 2682767 w 2682767"/>
              <a:gd name="connsiteY7" fmla="*/ 494016 h 1001384"/>
              <a:gd name="connsiteX8" fmla="*/ 2682767 w 2682767"/>
              <a:gd name="connsiteY8" fmla="*/ 834483 h 1001384"/>
              <a:gd name="connsiteX9" fmla="*/ 2515866 w 2682767"/>
              <a:gd name="connsiteY9" fmla="*/ 1001384 h 1001384"/>
              <a:gd name="connsiteX10" fmla="*/ 1975604 w 2682767"/>
              <a:gd name="connsiteY10" fmla="*/ 1001384 h 1001384"/>
              <a:gd name="connsiteX11" fmla="*/ 1341384 w 2682767"/>
              <a:gd name="connsiteY11" fmla="*/ 1001384 h 1001384"/>
              <a:gd name="connsiteX12" fmla="*/ 707163 w 2682767"/>
              <a:gd name="connsiteY12" fmla="*/ 1001384 h 1001384"/>
              <a:gd name="connsiteX13" fmla="*/ 166901 w 2682767"/>
              <a:gd name="connsiteY13" fmla="*/ 1001384 h 1001384"/>
              <a:gd name="connsiteX14" fmla="*/ 0 w 2682767"/>
              <a:gd name="connsiteY14" fmla="*/ 834483 h 1001384"/>
              <a:gd name="connsiteX15" fmla="*/ 0 w 2682767"/>
              <a:gd name="connsiteY15" fmla="*/ 487340 h 1001384"/>
              <a:gd name="connsiteX16" fmla="*/ 0 w 2682767"/>
              <a:gd name="connsiteY16" fmla="*/ 166901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2767" h="1001384" fill="none" extrusionOk="0">
                <a:moveTo>
                  <a:pt x="0" y="166901"/>
                </a:moveTo>
                <a:cubicBezTo>
                  <a:pt x="-7025" y="92696"/>
                  <a:pt x="80185" y="11789"/>
                  <a:pt x="166901" y="0"/>
                </a:cubicBezTo>
                <a:cubicBezTo>
                  <a:pt x="337579" y="-8297"/>
                  <a:pt x="495666" y="47687"/>
                  <a:pt x="730653" y="0"/>
                </a:cubicBezTo>
                <a:cubicBezTo>
                  <a:pt x="965640" y="-47687"/>
                  <a:pt x="1160770" y="49883"/>
                  <a:pt x="1270915" y="0"/>
                </a:cubicBezTo>
                <a:cubicBezTo>
                  <a:pt x="1381060" y="-49883"/>
                  <a:pt x="1591607" y="20151"/>
                  <a:pt x="1811177" y="0"/>
                </a:cubicBezTo>
                <a:cubicBezTo>
                  <a:pt x="2030747" y="-20151"/>
                  <a:pt x="2350915" y="19835"/>
                  <a:pt x="2515866" y="0"/>
                </a:cubicBezTo>
                <a:cubicBezTo>
                  <a:pt x="2616963" y="19488"/>
                  <a:pt x="2688872" y="87311"/>
                  <a:pt x="2682767" y="166901"/>
                </a:cubicBezTo>
                <a:cubicBezTo>
                  <a:pt x="2689348" y="294703"/>
                  <a:pt x="2680481" y="333680"/>
                  <a:pt x="2682767" y="494016"/>
                </a:cubicBezTo>
                <a:cubicBezTo>
                  <a:pt x="2685053" y="654353"/>
                  <a:pt x="2652357" y="702357"/>
                  <a:pt x="2682767" y="834483"/>
                </a:cubicBezTo>
                <a:cubicBezTo>
                  <a:pt x="2658901" y="929851"/>
                  <a:pt x="2615326" y="1001608"/>
                  <a:pt x="2515866" y="1001384"/>
                </a:cubicBezTo>
                <a:cubicBezTo>
                  <a:pt x="2384821" y="1027533"/>
                  <a:pt x="2218967" y="952578"/>
                  <a:pt x="1975604" y="1001384"/>
                </a:cubicBezTo>
                <a:cubicBezTo>
                  <a:pt x="1732241" y="1050190"/>
                  <a:pt x="1551173" y="964125"/>
                  <a:pt x="1341384" y="1001384"/>
                </a:cubicBezTo>
                <a:cubicBezTo>
                  <a:pt x="1131595" y="1038643"/>
                  <a:pt x="889326" y="970263"/>
                  <a:pt x="707163" y="1001384"/>
                </a:cubicBezTo>
                <a:cubicBezTo>
                  <a:pt x="525000" y="1032505"/>
                  <a:pt x="379043" y="978164"/>
                  <a:pt x="166901" y="1001384"/>
                </a:cubicBezTo>
                <a:cubicBezTo>
                  <a:pt x="80348" y="1014418"/>
                  <a:pt x="-9384" y="951582"/>
                  <a:pt x="0" y="834483"/>
                </a:cubicBezTo>
                <a:cubicBezTo>
                  <a:pt x="-10658" y="684463"/>
                  <a:pt x="13442" y="641734"/>
                  <a:pt x="0" y="487340"/>
                </a:cubicBezTo>
                <a:cubicBezTo>
                  <a:pt x="-13442" y="332946"/>
                  <a:pt x="2758" y="274417"/>
                  <a:pt x="0" y="166901"/>
                </a:cubicBezTo>
                <a:close/>
              </a:path>
              <a:path w="2682767" h="1001384" stroke="0" extrusionOk="0">
                <a:moveTo>
                  <a:pt x="0" y="166901"/>
                </a:moveTo>
                <a:cubicBezTo>
                  <a:pt x="10990" y="77572"/>
                  <a:pt x="95681" y="4497"/>
                  <a:pt x="166901" y="0"/>
                </a:cubicBezTo>
                <a:cubicBezTo>
                  <a:pt x="303683" y="-5613"/>
                  <a:pt x="520565" y="51093"/>
                  <a:pt x="707163" y="0"/>
                </a:cubicBezTo>
                <a:cubicBezTo>
                  <a:pt x="893761" y="-51093"/>
                  <a:pt x="969363" y="60419"/>
                  <a:pt x="1223935" y="0"/>
                </a:cubicBezTo>
                <a:cubicBezTo>
                  <a:pt x="1478507" y="-60419"/>
                  <a:pt x="1553227" y="9493"/>
                  <a:pt x="1811177" y="0"/>
                </a:cubicBezTo>
                <a:cubicBezTo>
                  <a:pt x="2069127" y="-9493"/>
                  <a:pt x="2277713" y="37770"/>
                  <a:pt x="2515866" y="0"/>
                </a:cubicBezTo>
                <a:cubicBezTo>
                  <a:pt x="2610843" y="17394"/>
                  <a:pt x="2672131" y="95687"/>
                  <a:pt x="2682767" y="166901"/>
                </a:cubicBezTo>
                <a:cubicBezTo>
                  <a:pt x="2720128" y="263340"/>
                  <a:pt x="2672947" y="345378"/>
                  <a:pt x="2682767" y="487340"/>
                </a:cubicBezTo>
                <a:cubicBezTo>
                  <a:pt x="2692587" y="629302"/>
                  <a:pt x="2679411" y="760458"/>
                  <a:pt x="2682767" y="834483"/>
                </a:cubicBezTo>
                <a:cubicBezTo>
                  <a:pt x="2686817" y="934644"/>
                  <a:pt x="2598429" y="998755"/>
                  <a:pt x="2515866" y="1001384"/>
                </a:cubicBezTo>
                <a:cubicBezTo>
                  <a:pt x="2382746" y="1003462"/>
                  <a:pt x="2156440" y="975336"/>
                  <a:pt x="1928625" y="1001384"/>
                </a:cubicBezTo>
                <a:cubicBezTo>
                  <a:pt x="1700810" y="1027432"/>
                  <a:pt x="1562227" y="966701"/>
                  <a:pt x="1364873" y="1001384"/>
                </a:cubicBezTo>
                <a:cubicBezTo>
                  <a:pt x="1167519" y="1036067"/>
                  <a:pt x="915753" y="978798"/>
                  <a:pt x="801122" y="1001384"/>
                </a:cubicBezTo>
                <a:cubicBezTo>
                  <a:pt x="686491" y="1023970"/>
                  <a:pt x="477739" y="967456"/>
                  <a:pt x="166901" y="1001384"/>
                </a:cubicBezTo>
                <a:cubicBezTo>
                  <a:pt x="78159" y="1003980"/>
                  <a:pt x="5682" y="939799"/>
                  <a:pt x="0" y="834483"/>
                </a:cubicBezTo>
                <a:cubicBezTo>
                  <a:pt x="-16202" y="692663"/>
                  <a:pt x="25137" y="608985"/>
                  <a:pt x="0" y="520719"/>
                </a:cubicBezTo>
                <a:cubicBezTo>
                  <a:pt x="-25137" y="432453"/>
                  <a:pt x="30812" y="304471"/>
                  <a:pt x="0" y="16690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1"/>
            <a:ext cx="7269940" cy="3173289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07152 w 7269940"/>
                      <a:gd name="connsiteY2" fmla="*/ 0 h 3173289"/>
                      <a:gd name="connsiteX3" fmla="*/ 1104256 w 7269940"/>
                      <a:gd name="connsiteY3" fmla="*/ 0 h 3173289"/>
                      <a:gd name="connsiteX4" fmla="*/ 1533574 w 7269940"/>
                      <a:gd name="connsiteY4" fmla="*/ 0 h 3173289"/>
                      <a:gd name="connsiteX5" fmla="*/ 2234039 w 7269940"/>
                      <a:gd name="connsiteY5" fmla="*/ 0 h 3173289"/>
                      <a:gd name="connsiteX6" fmla="*/ 2663357 w 7269940"/>
                      <a:gd name="connsiteY6" fmla="*/ 0 h 3173289"/>
                      <a:gd name="connsiteX7" fmla="*/ 3024887 w 7269940"/>
                      <a:gd name="connsiteY7" fmla="*/ 0 h 3173289"/>
                      <a:gd name="connsiteX8" fmla="*/ 3657566 w 7269940"/>
                      <a:gd name="connsiteY8" fmla="*/ 0 h 3173289"/>
                      <a:gd name="connsiteX9" fmla="*/ 4290244 w 7269940"/>
                      <a:gd name="connsiteY9" fmla="*/ 0 h 3173289"/>
                      <a:gd name="connsiteX10" fmla="*/ 4922923 w 7269940"/>
                      <a:gd name="connsiteY10" fmla="*/ 0 h 3173289"/>
                      <a:gd name="connsiteX11" fmla="*/ 5487814 w 7269940"/>
                      <a:gd name="connsiteY11" fmla="*/ 0 h 3173289"/>
                      <a:gd name="connsiteX12" fmla="*/ 6052706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565488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527214 w 7269940"/>
                      <a:gd name="connsiteY18" fmla="*/ 3173289 h 3173289"/>
                      <a:gd name="connsiteX19" fmla="*/ 6097897 w 7269940"/>
                      <a:gd name="connsiteY19" fmla="*/ 3173289 h 3173289"/>
                      <a:gd name="connsiteX20" fmla="*/ 5397431 w 7269940"/>
                      <a:gd name="connsiteY20" fmla="*/ 3173289 h 3173289"/>
                      <a:gd name="connsiteX21" fmla="*/ 4696966 w 7269940"/>
                      <a:gd name="connsiteY21" fmla="*/ 3173289 h 3173289"/>
                      <a:gd name="connsiteX22" fmla="*/ 4064288 w 7269940"/>
                      <a:gd name="connsiteY22" fmla="*/ 3173289 h 3173289"/>
                      <a:gd name="connsiteX23" fmla="*/ 3363822 w 7269940"/>
                      <a:gd name="connsiteY23" fmla="*/ 3173289 h 3173289"/>
                      <a:gd name="connsiteX24" fmla="*/ 2663357 w 7269940"/>
                      <a:gd name="connsiteY24" fmla="*/ 3173289 h 3173289"/>
                      <a:gd name="connsiteX25" fmla="*/ 2234039 w 7269940"/>
                      <a:gd name="connsiteY25" fmla="*/ 3173289 h 3173289"/>
                      <a:gd name="connsiteX26" fmla="*/ 1533574 w 7269940"/>
                      <a:gd name="connsiteY26" fmla="*/ 3173289 h 3173289"/>
                      <a:gd name="connsiteX27" fmla="*/ 900895 w 7269940"/>
                      <a:gd name="connsiteY27" fmla="*/ 3173289 h 3173289"/>
                      <a:gd name="connsiteX28" fmla="*/ 245621 w 7269940"/>
                      <a:gd name="connsiteY28" fmla="*/ 3173289 h 3173289"/>
                      <a:gd name="connsiteX29" fmla="*/ 0 w 7269940"/>
                      <a:gd name="connsiteY29" fmla="*/ 2644396 h 3173289"/>
                      <a:gd name="connsiteX30" fmla="*/ 0 w 7269940"/>
                      <a:gd name="connsiteY30" fmla="*/ 1650110 h 3173289"/>
                      <a:gd name="connsiteX31" fmla="*/ 0 w 7269940"/>
                      <a:gd name="connsiteY31" fmla="*/ 528892 h 3173289"/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74939 w 7269940"/>
                      <a:gd name="connsiteY2" fmla="*/ 0 h 3173289"/>
                      <a:gd name="connsiteX3" fmla="*/ 1036469 w 7269940"/>
                      <a:gd name="connsiteY3" fmla="*/ 0 h 3173289"/>
                      <a:gd name="connsiteX4" fmla="*/ 1601361 w 7269940"/>
                      <a:gd name="connsiteY4" fmla="*/ 0 h 3173289"/>
                      <a:gd name="connsiteX5" fmla="*/ 2301826 w 7269940"/>
                      <a:gd name="connsiteY5" fmla="*/ 0 h 3173289"/>
                      <a:gd name="connsiteX6" fmla="*/ 3002292 w 7269940"/>
                      <a:gd name="connsiteY6" fmla="*/ 0 h 3173289"/>
                      <a:gd name="connsiteX7" fmla="*/ 3702757 w 7269940"/>
                      <a:gd name="connsiteY7" fmla="*/ 0 h 3173289"/>
                      <a:gd name="connsiteX8" fmla="*/ 4132075 w 7269940"/>
                      <a:gd name="connsiteY8" fmla="*/ 0 h 3173289"/>
                      <a:gd name="connsiteX9" fmla="*/ 4629179 w 7269940"/>
                      <a:gd name="connsiteY9" fmla="*/ 0 h 3173289"/>
                      <a:gd name="connsiteX10" fmla="*/ 5194071 w 7269940"/>
                      <a:gd name="connsiteY10" fmla="*/ 0 h 3173289"/>
                      <a:gd name="connsiteX11" fmla="*/ 5555601 w 7269940"/>
                      <a:gd name="connsiteY11" fmla="*/ 0 h 3173289"/>
                      <a:gd name="connsiteX12" fmla="*/ 6256067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607800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662788 w 7269940"/>
                      <a:gd name="connsiteY18" fmla="*/ 3173289 h 3173289"/>
                      <a:gd name="connsiteX19" fmla="*/ 6301258 w 7269940"/>
                      <a:gd name="connsiteY19" fmla="*/ 3173289 h 3173289"/>
                      <a:gd name="connsiteX20" fmla="*/ 5871940 w 7269940"/>
                      <a:gd name="connsiteY20" fmla="*/ 3173289 h 3173289"/>
                      <a:gd name="connsiteX21" fmla="*/ 5442623 w 7269940"/>
                      <a:gd name="connsiteY21" fmla="*/ 3173289 h 3173289"/>
                      <a:gd name="connsiteX22" fmla="*/ 5013305 w 7269940"/>
                      <a:gd name="connsiteY22" fmla="*/ 3173289 h 3173289"/>
                      <a:gd name="connsiteX23" fmla="*/ 4583988 w 7269940"/>
                      <a:gd name="connsiteY23" fmla="*/ 3173289 h 3173289"/>
                      <a:gd name="connsiteX24" fmla="*/ 4019096 w 7269940"/>
                      <a:gd name="connsiteY24" fmla="*/ 3173289 h 3173289"/>
                      <a:gd name="connsiteX25" fmla="*/ 3589779 w 7269940"/>
                      <a:gd name="connsiteY25" fmla="*/ 3173289 h 3173289"/>
                      <a:gd name="connsiteX26" fmla="*/ 3092674 w 7269940"/>
                      <a:gd name="connsiteY26" fmla="*/ 3173289 h 3173289"/>
                      <a:gd name="connsiteX27" fmla="*/ 2731144 w 7269940"/>
                      <a:gd name="connsiteY27" fmla="*/ 3173289 h 3173289"/>
                      <a:gd name="connsiteX28" fmla="*/ 2030678 w 7269940"/>
                      <a:gd name="connsiteY28" fmla="*/ 3173289 h 3173289"/>
                      <a:gd name="connsiteX29" fmla="*/ 1601361 w 7269940"/>
                      <a:gd name="connsiteY29" fmla="*/ 3173289 h 3173289"/>
                      <a:gd name="connsiteX30" fmla="*/ 968682 w 7269940"/>
                      <a:gd name="connsiteY30" fmla="*/ 3173289 h 3173289"/>
                      <a:gd name="connsiteX31" fmla="*/ 245621 w 7269940"/>
                      <a:gd name="connsiteY31" fmla="*/ 3173289 h 3173289"/>
                      <a:gd name="connsiteX32" fmla="*/ 0 w 7269940"/>
                      <a:gd name="connsiteY32" fmla="*/ 2644396 h 3173289"/>
                      <a:gd name="connsiteX33" fmla="*/ 0 w 7269940"/>
                      <a:gd name="connsiteY33" fmla="*/ 1544334 h 3173289"/>
                      <a:gd name="connsiteX34" fmla="*/ 0 w 7269940"/>
                      <a:gd name="connsiteY34" fmla="*/ 528892 h 3173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69940" h="3173289" fill="none" extrusionOk="0">
                        <a:moveTo>
                          <a:pt x="0" y="528892"/>
                        </a:moveTo>
                        <a:cubicBezTo>
                          <a:pt x="16762" y="267486"/>
                          <a:pt x="106202" y="57921"/>
                          <a:pt x="245621" y="0"/>
                        </a:cubicBezTo>
                        <a:cubicBezTo>
                          <a:pt x="421615" y="-83282"/>
                          <a:pt x="444294" y="45639"/>
                          <a:pt x="607152" y="0"/>
                        </a:cubicBezTo>
                        <a:cubicBezTo>
                          <a:pt x="756122" y="-67849"/>
                          <a:pt x="934073" y="118087"/>
                          <a:pt x="1104256" y="0"/>
                        </a:cubicBezTo>
                        <a:cubicBezTo>
                          <a:pt x="1312849" y="-83220"/>
                          <a:pt x="1338037" y="66824"/>
                          <a:pt x="1533574" y="0"/>
                        </a:cubicBezTo>
                        <a:cubicBezTo>
                          <a:pt x="1703866" y="-33102"/>
                          <a:pt x="2013984" y="127176"/>
                          <a:pt x="2234039" y="0"/>
                        </a:cubicBezTo>
                        <a:cubicBezTo>
                          <a:pt x="2443074" y="-114759"/>
                          <a:pt x="2456963" y="14980"/>
                          <a:pt x="2663357" y="0"/>
                        </a:cubicBezTo>
                        <a:cubicBezTo>
                          <a:pt x="2871504" y="413"/>
                          <a:pt x="2848396" y="59691"/>
                          <a:pt x="3024887" y="0"/>
                        </a:cubicBezTo>
                        <a:cubicBezTo>
                          <a:pt x="3197615" y="-46005"/>
                          <a:pt x="3395601" y="27267"/>
                          <a:pt x="3657566" y="0"/>
                        </a:cubicBezTo>
                        <a:cubicBezTo>
                          <a:pt x="3929643" y="-10314"/>
                          <a:pt x="4059738" y="144640"/>
                          <a:pt x="4290244" y="0"/>
                        </a:cubicBezTo>
                        <a:cubicBezTo>
                          <a:pt x="4558085" y="-213155"/>
                          <a:pt x="4684098" y="69602"/>
                          <a:pt x="4922923" y="0"/>
                        </a:cubicBezTo>
                        <a:cubicBezTo>
                          <a:pt x="5179475" y="-65816"/>
                          <a:pt x="5300886" y="23414"/>
                          <a:pt x="5487814" y="0"/>
                        </a:cubicBezTo>
                        <a:cubicBezTo>
                          <a:pt x="5640081" y="-13053"/>
                          <a:pt x="5839872" y="70377"/>
                          <a:pt x="6052706" y="0"/>
                        </a:cubicBezTo>
                        <a:cubicBezTo>
                          <a:pt x="6354497" y="-7408"/>
                          <a:pt x="6525347" y="84691"/>
                          <a:pt x="7024319" y="0"/>
                        </a:cubicBezTo>
                        <a:cubicBezTo>
                          <a:pt x="7231987" y="-13212"/>
                          <a:pt x="7277413" y="296359"/>
                          <a:pt x="7269940" y="528892"/>
                        </a:cubicBezTo>
                        <a:cubicBezTo>
                          <a:pt x="7317920" y="997185"/>
                          <a:pt x="7268328" y="1134089"/>
                          <a:pt x="7269940" y="1565488"/>
                        </a:cubicBezTo>
                        <a:cubicBezTo>
                          <a:pt x="7271357" y="1966706"/>
                          <a:pt x="7254940" y="2413992"/>
                          <a:pt x="7269940" y="2644396"/>
                        </a:cubicBezTo>
                        <a:cubicBezTo>
                          <a:pt x="7281986" y="2896045"/>
                          <a:pt x="7183632" y="3175669"/>
                          <a:pt x="7024319" y="3173289"/>
                        </a:cubicBezTo>
                        <a:cubicBezTo>
                          <a:pt x="6842311" y="3226808"/>
                          <a:pt x="6663356" y="3070380"/>
                          <a:pt x="6527214" y="3173289"/>
                        </a:cubicBezTo>
                        <a:cubicBezTo>
                          <a:pt x="6416632" y="3283939"/>
                          <a:pt x="6199621" y="3130259"/>
                          <a:pt x="6097897" y="3173289"/>
                        </a:cubicBezTo>
                        <a:cubicBezTo>
                          <a:pt x="5949808" y="3270930"/>
                          <a:pt x="5735648" y="3111199"/>
                          <a:pt x="5397431" y="3173289"/>
                        </a:cubicBezTo>
                        <a:cubicBezTo>
                          <a:pt x="5120507" y="3221321"/>
                          <a:pt x="4840847" y="3049912"/>
                          <a:pt x="4696966" y="3173289"/>
                        </a:cubicBezTo>
                        <a:cubicBezTo>
                          <a:pt x="4575147" y="3399593"/>
                          <a:pt x="4201678" y="3079880"/>
                          <a:pt x="4064288" y="3173289"/>
                        </a:cubicBezTo>
                        <a:cubicBezTo>
                          <a:pt x="3856359" y="3285590"/>
                          <a:pt x="3508867" y="3145330"/>
                          <a:pt x="3363822" y="3173289"/>
                        </a:cubicBezTo>
                        <a:cubicBezTo>
                          <a:pt x="3211581" y="3226151"/>
                          <a:pt x="3019230" y="3056822"/>
                          <a:pt x="2663357" y="3173289"/>
                        </a:cubicBezTo>
                        <a:cubicBezTo>
                          <a:pt x="2298105" y="3261351"/>
                          <a:pt x="2401555" y="3080964"/>
                          <a:pt x="2234039" y="3173289"/>
                        </a:cubicBezTo>
                        <a:cubicBezTo>
                          <a:pt x="2089651" y="3331007"/>
                          <a:pt x="1810951" y="3142943"/>
                          <a:pt x="1533574" y="3173289"/>
                        </a:cubicBezTo>
                        <a:cubicBezTo>
                          <a:pt x="1237958" y="3228495"/>
                          <a:pt x="1145213" y="3103853"/>
                          <a:pt x="900895" y="3173289"/>
                        </a:cubicBezTo>
                        <a:cubicBezTo>
                          <a:pt x="633868" y="3212370"/>
                          <a:pt x="458262" y="3103613"/>
                          <a:pt x="245621" y="3173289"/>
                        </a:cubicBezTo>
                        <a:cubicBezTo>
                          <a:pt x="191206" y="3093793"/>
                          <a:pt x="-59245" y="2884355"/>
                          <a:pt x="0" y="2644396"/>
                        </a:cubicBezTo>
                        <a:cubicBezTo>
                          <a:pt x="-23455" y="2195044"/>
                          <a:pt x="44560" y="1978348"/>
                          <a:pt x="0" y="1650110"/>
                        </a:cubicBezTo>
                        <a:cubicBezTo>
                          <a:pt x="-47930" y="1281699"/>
                          <a:pt x="49300" y="1121586"/>
                          <a:pt x="0" y="528892"/>
                        </a:cubicBezTo>
                        <a:close/>
                      </a:path>
                      <a:path w="7269940" h="3173289" stroke="0" extrusionOk="0">
                        <a:moveTo>
                          <a:pt x="0" y="528892"/>
                        </a:moveTo>
                        <a:cubicBezTo>
                          <a:pt x="33607" y="228630"/>
                          <a:pt x="135094" y="24180"/>
                          <a:pt x="245621" y="0"/>
                        </a:cubicBezTo>
                        <a:cubicBezTo>
                          <a:pt x="318527" y="15242"/>
                          <a:pt x="452925" y="86461"/>
                          <a:pt x="674939" y="0"/>
                        </a:cubicBezTo>
                        <a:cubicBezTo>
                          <a:pt x="881683" y="-57496"/>
                          <a:pt x="919507" y="29069"/>
                          <a:pt x="1036469" y="0"/>
                        </a:cubicBezTo>
                        <a:cubicBezTo>
                          <a:pt x="1146947" y="-41039"/>
                          <a:pt x="1482176" y="59718"/>
                          <a:pt x="1601361" y="0"/>
                        </a:cubicBezTo>
                        <a:cubicBezTo>
                          <a:pt x="1693951" y="-106514"/>
                          <a:pt x="1980092" y="105965"/>
                          <a:pt x="2301826" y="0"/>
                        </a:cubicBezTo>
                        <a:cubicBezTo>
                          <a:pt x="2649898" y="-58347"/>
                          <a:pt x="2860755" y="-19306"/>
                          <a:pt x="3002292" y="0"/>
                        </a:cubicBezTo>
                        <a:cubicBezTo>
                          <a:pt x="3119740" y="-5843"/>
                          <a:pt x="3456962" y="109473"/>
                          <a:pt x="3702757" y="0"/>
                        </a:cubicBezTo>
                        <a:cubicBezTo>
                          <a:pt x="3909407" y="-82855"/>
                          <a:pt x="3923110" y="65107"/>
                          <a:pt x="4132075" y="0"/>
                        </a:cubicBezTo>
                        <a:cubicBezTo>
                          <a:pt x="4297117" y="-71559"/>
                          <a:pt x="4459145" y="78661"/>
                          <a:pt x="4629179" y="0"/>
                        </a:cubicBezTo>
                        <a:cubicBezTo>
                          <a:pt x="4854679" y="-80453"/>
                          <a:pt x="5028046" y="127427"/>
                          <a:pt x="5194071" y="0"/>
                        </a:cubicBezTo>
                        <a:cubicBezTo>
                          <a:pt x="5351630" y="-134084"/>
                          <a:pt x="5481701" y="71618"/>
                          <a:pt x="5555601" y="0"/>
                        </a:cubicBezTo>
                        <a:cubicBezTo>
                          <a:pt x="5569606" y="-96465"/>
                          <a:pt x="6022227" y="51902"/>
                          <a:pt x="6256067" y="0"/>
                        </a:cubicBezTo>
                        <a:cubicBezTo>
                          <a:pt x="6458317" y="-70151"/>
                          <a:pt x="6852553" y="112043"/>
                          <a:pt x="7024319" y="0"/>
                        </a:cubicBezTo>
                        <a:cubicBezTo>
                          <a:pt x="7134578" y="-9042"/>
                          <a:pt x="7224334" y="279849"/>
                          <a:pt x="7269940" y="528892"/>
                        </a:cubicBezTo>
                        <a:cubicBezTo>
                          <a:pt x="7268548" y="1040013"/>
                          <a:pt x="7253215" y="1253775"/>
                          <a:pt x="7269940" y="1607800"/>
                        </a:cubicBezTo>
                        <a:cubicBezTo>
                          <a:pt x="7344311" y="1943621"/>
                          <a:pt x="7245881" y="2374070"/>
                          <a:pt x="7269940" y="2644396"/>
                        </a:cubicBezTo>
                        <a:cubicBezTo>
                          <a:pt x="7243265" y="2939123"/>
                          <a:pt x="7133640" y="3149648"/>
                          <a:pt x="7024319" y="3173289"/>
                        </a:cubicBezTo>
                        <a:cubicBezTo>
                          <a:pt x="6909896" y="3176805"/>
                          <a:pt x="6780368" y="3148765"/>
                          <a:pt x="6662788" y="3173289"/>
                        </a:cubicBezTo>
                        <a:cubicBezTo>
                          <a:pt x="6538662" y="3200261"/>
                          <a:pt x="6466158" y="3146345"/>
                          <a:pt x="6301258" y="3173289"/>
                        </a:cubicBezTo>
                        <a:cubicBezTo>
                          <a:pt x="6145087" y="3170458"/>
                          <a:pt x="5973254" y="3062805"/>
                          <a:pt x="5871940" y="3173289"/>
                        </a:cubicBezTo>
                        <a:cubicBezTo>
                          <a:pt x="5773661" y="3323423"/>
                          <a:pt x="5670901" y="3116537"/>
                          <a:pt x="5442623" y="3173289"/>
                        </a:cubicBezTo>
                        <a:cubicBezTo>
                          <a:pt x="5240048" y="3189976"/>
                          <a:pt x="5165609" y="3157599"/>
                          <a:pt x="5013305" y="3173289"/>
                        </a:cubicBezTo>
                        <a:cubicBezTo>
                          <a:pt x="4854308" y="3175455"/>
                          <a:pt x="4750038" y="3182408"/>
                          <a:pt x="4583988" y="3173289"/>
                        </a:cubicBezTo>
                        <a:cubicBezTo>
                          <a:pt x="4488921" y="3214121"/>
                          <a:pt x="4201061" y="3090665"/>
                          <a:pt x="4019096" y="3173289"/>
                        </a:cubicBezTo>
                        <a:cubicBezTo>
                          <a:pt x="3780705" y="3253920"/>
                          <a:pt x="3826721" y="3106452"/>
                          <a:pt x="3589779" y="3173289"/>
                        </a:cubicBezTo>
                        <a:cubicBezTo>
                          <a:pt x="3374073" y="3214857"/>
                          <a:pt x="3258929" y="3156742"/>
                          <a:pt x="3092674" y="3173289"/>
                        </a:cubicBezTo>
                        <a:cubicBezTo>
                          <a:pt x="2952056" y="3195014"/>
                          <a:pt x="2801935" y="3134787"/>
                          <a:pt x="2731144" y="3173289"/>
                        </a:cubicBezTo>
                        <a:cubicBezTo>
                          <a:pt x="2662461" y="3199270"/>
                          <a:pt x="2175979" y="3126690"/>
                          <a:pt x="2030678" y="3173289"/>
                        </a:cubicBezTo>
                        <a:cubicBezTo>
                          <a:pt x="1861167" y="3244692"/>
                          <a:pt x="1797763" y="3088427"/>
                          <a:pt x="1601361" y="3173289"/>
                        </a:cubicBezTo>
                        <a:cubicBezTo>
                          <a:pt x="1472379" y="3219480"/>
                          <a:pt x="1097982" y="2997872"/>
                          <a:pt x="968682" y="3173289"/>
                        </a:cubicBezTo>
                        <a:cubicBezTo>
                          <a:pt x="808460" y="3242707"/>
                          <a:pt x="620440" y="3054952"/>
                          <a:pt x="245621" y="3173289"/>
                        </a:cubicBezTo>
                        <a:cubicBezTo>
                          <a:pt x="98335" y="3161250"/>
                          <a:pt x="-26509" y="2960202"/>
                          <a:pt x="0" y="2644396"/>
                        </a:cubicBezTo>
                        <a:cubicBezTo>
                          <a:pt x="-19837" y="2300528"/>
                          <a:pt x="106955" y="1765649"/>
                          <a:pt x="0" y="1544334"/>
                        </a:cubicBezTo>
                        <a:cubicBezTo>
                          <a:pt x="-33440" y="1386340"/>
                          <a:pt x="-44492" y="987041"/>
                          <a:pt x="0" y="528892"/>
                        </a:cubicBezTo>
                        <a:close/>
                      </a:path>
                      <a:path w="7269940" h="3173289" fill="none" stroke="0" extrusionOk="0">
                        <a:moveTo>
                          <a:pt x="0" y="528892"/>
                        </a:moveTo>
                        <a:cubicBezTo>
                          <a:pt x="23982" y="276990"/>
                          <a:pt x="131626" y="57692"/>
                          <a:pt x="245621" y="0"/>
                        </a:cubicBezTo>
                        <a:cubicBezTo>
                          <a:pt x="409026" y="-81655"/>
                          <a:pt x="464407" y="35286"/>
                          <a:pt x="607152" y="0"/>
                        </a:cubicBezTo>
                        <a:cubicBezTo>
                          <a:pt x="775918" y="-58614"/>
                          <a:pt x="860580" y="106398"/>
                          <a:pt x="1104256" y="0"/>
                        </a:cubicBezTo>
                        <a:cubicBezTo>
                          <a:pt x="1305335" y="-152559"/>
                          <a:pt x="1330202" y="76141"/>
                          <a:pt x="1533574" y="0"/>
                        </a:cubicBezTo>
                        <a:cubicBezTo>
                          <a:pt x="1802354" y="-85221"/>
                          <a:pt x="2032890" y="176127"/>
                          <a:pt x="2234039" y="0"/>
                        </a:cubicBezTo>
                        <a:cubicBezTo>
                          <a:pt x="2432711" y="-104121"/>
                          <a:pt x="2460987" y="8638"/>
                          <a:pt x="2663357" y="0"/>
                        </a:cubicBezTo>
                        <a:cubicBezTo>
                          <a:pt x="2861320" y="4035"/>
                          <a:pt x="2851896" y="41594"/>
                          <a:pt x="3024887" y="0"/>
                        </a:cubicBezTo>
                        <a:cubicBezTo>
                          <a:pt x="3220692" y="-96528"/>
                          <a:pt x="3400991" y="26135"/>
                          <a:pt x="3657566" y="0"/>
                        </a:cubicBezTo>
                        <a:cubicBezTo>
                          <a:pt x="3911271" y="-5092"/>
                          <a:pt x="4013653" y="165879"/>
                          <a:pt x="4290244" y="0"/>
                        </a:cubicBezTo>
                        <a:cubicBezTo>
                          <a:pt x="4569261" y="-138635"/>
                          <a:pt x="4727449" y="84983"/>
                          <a:pt x="4922923" y="0"/>
                        </a:cubicBezTo>
                        <a:cubicBezTo>
                          <a:pt x="5117081" y="-44771"/>
                          <a:pt x="5358807" y="31764"/>
                          <a:pt x="5487814" y="0"/>
                        </a:cubicBezTo>
                        <a:cubicBezTo>
                          <a:pt x="5609098" y="14868"/>
                          <a:pt x="5788887" y="79867"/>
                          <a:pt x="6052706" y="0"/>
                        </a:cubicBezTo>
                        <a:cubicBezTo>
                          <a:pt x="6388789" y="1273"/>
                          <a:pt x="6605523" y="201954"/>
                          <a:pt x="7024319" y="0"/>
                        </a:cubicBezTo>
                        <a:cubicBezTo>
                          <a:pt x="7147606" y="-59738"/>
                          <a:pt x="7253723" y="215561"/>
                          <a:pt x="7269940" y="528892"/>
                        </a:cubicBezTo>
                        <a:cubicBezTo>
                          <a:pt x="7252591" y="1007211"/>
                          <a:pt x="7295360" y="1208138"/>
                          <a:pt x="7269940" y="1565488"/>
                        </a:cubicBezTo>
                        <a:cubicBezTo>
                          <a:pt x="7252194" y="2016385"/>
                          <a:pt x="7268188" y="2437217"/>
                          <a:pt x="7269940" y="2644396"/>
                        </a:cubicBezTo>
                        <a:cubicBezTo>
                          <a:pt x="7261718" y="2936600"/>
                          <a:pt x="7201349" y="3172918"/>
                          <a:pt x="7024319" y="3173289"/>
                        </a:cubicBezTo>
                        <a:cubicBezTo>
                          <a:pt x="6911441" y="3227961"/>
                          <a:pt x="6685466" y="3026241"/>
                          <a:pt x="6527214" y="3173289"/>
                        </a:cubicBezTo>
                        <a:cubicBezTo>
                          <a:pt x="6397949" y="3260602"/>
                          <a:pt x="6254113" y="3133972"/>
                          <a:pt x="6097897" y="3173289"/>
                        </a:cubicBezTo>
                        <a:cubicBezTo>
                          <a:pt x="5964166" y="3184563"/>
                          <a:pt x="5694470" y="3142385"/>
                          <a:pt x="5397431" y="3173289"/>
                        </a:cubicBezTo>
                        <a:cubicBezTo>
                          <a:pt x="5141088" y="3289611"/>
                          <a:pt x="4822876" y="2978854"/>
                          <a:pt x="4696966" y="3173289"/>
                        </a:cubicBezTo>
                        <a:cubicBezTo>
                          <a:pt x="4513302" y="3312579"/>
                          <a:pt x="4228161" y="3080123"/>
                          <a:pt x="4064288" y="3173289"/>
                        </a:cubicBezTo>
                        <a:cubicBezTo>
                          <a:pt x="3905432" y="3240692"/>
                          <a:pt x="3547689" y="3153372"/>
                          <a:pt x="3363822" y="3173289"/>
                        </a:cubicBezTo>
                        <a:cubicBezTo>
                          <a:pt x="3184816" y="3196008"/>
                          <a:pt x="3005487" y="3087035"/>
                          <a:pt x="2663357" y="3173289"/>
                        </a:cubicBezTo>
                        <a:cubicBezTo>
                          <a:pt x="2327058" y="3295498"/>
                          <a:pt x="2385363" y="3059584"/>
                          <a:pt x="2234039" y="3173289"/>
                        </a:cubicBezTo>
                        <a:cubicBezTo>
                          <a:pt x="2038156" y="3289187"/>
                          <a:pt x="1797554" y="3121652"/>
                          <a:pt x="1533574" y="3173289"/>
                        </a:cubicBezTo>
                        <a:cubicBezTo>
                          <a:pt x="1220044" y="3230300"/>
                          <a:pt x="1102738" y="3141710"/>
                          <a:pt x="900895" y="3173289"/>
                        </a:cubicBezTo>
                        <a:cubicBezTo>
                          <a:pt x="682405" y="3248206"/>
                          <a:pt x="414935" y="3156823"/>
                          <a:pt x="245621" y="3173289"/>
                        </a:cubicBezTo>
                        <a:cubicBezTo>
                          <a:pt x="121358" y="3197602"/>
                          <a:pt x="36129" y="2954743"/>
                          <a:pt x="0" y="2644396"/>
                        </a:cubicBezTo>
                        <a:cubicBezTo>
                          <a:pt x="-28764" y="2209079"/>
                          <a:pt x="57816" y="1931380"/>
                          <a:pt x="0" y="1650110"/>
                        </a:cubicBezTo>
                        <a:cubicBezTo>
                          <a:pt x="-72708" y="1350616"/>
                          <a:pt x="48878" y="1024335"/>
                          <a:pt x="0" y="5288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sinh học như túi ni lông, túi màng bọc thực phẩm có thể phân hủy; rửa đất ở những vùng có ô nhiễm mặn...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9" y="-95566"/>
            <a:ext cx="1924365" cy="192436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77656 0.47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6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Cảm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ơn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cháu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đã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nhiều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E8806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49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1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39" y="1227794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5" y="1069590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082" y="1021141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7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19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7" y="1227794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3" y="1069590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248</TotalTime>
  <Words>571</Words>
  <Application>Microsoft Office PowerPoint</Application>
  <PresentationFormat>Widescreen</PresentationFormat>
  <Paragraphs>48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inpin heiti</vt:lpstr>
      <vt:lpstr>Noto Sans S Chinese DemiLight</vt:lpstr>
      <vt:lpstr>UTM Cookies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15</cp:revision>
  <dcterms:created xsi:type="dcterms:W3CDTF">2022-08-30T15:02:56Z</dcterms:created>
  <dcterms:modified xsi:type="dcterms:W3CDTF">2025-12-25T09:03:20Z</dcterms:modified>
</cp:coreProperties>
</file>