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92" r:id="rId24"/>
    <p:sldId id="293" r:id="rId25"/>
    <p:sldId id="297" r:id="rId26"/>
    <p:sldId id="298" r:id="rId27"/>
    <p:sldId id="299" r:id="rId28"/>
    <p:sldId id="279" r:id="rId29"/>
    <p:sldId id="3923"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22" autoAdjust="0"/>
  </p:normalViewPr>
  <p:slideViewPr>
    <p:cSldViewPr>
      <p:cViewPr varScale="1">
        <p:scale>
          <a:sx n="43" d="100"/>
          <a:sy n="43" d="100"/>
        </p:scale>
        <p:origin x="14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EDF40-F3FB-4175-ABBA-52095ED8A017}"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E60C6-4F08-495C-8C74-A3AFD83608BE}" type="slidenum">
              <a:rPr lang="en-US" smtClean="0"/>
              <a:t>‹#›</a:t>
            </a:fld>
            <a:endParaRPr lang="en-US"/>
          </a:p>
        </p:txBody>
      </p:sp>
    </p:spTree>
    <p:extLst>
      <p:ext uri="{BB962C8B-B14F-4D97-AF65-F5344CB8AC3E}">
        <p14:creationId xmlns:p14="http://schemas.microsoft.com/office/powerpoint/2010/main" val="169073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CE4A4-0ADC-4115-926D-B217505D1415}" type="slidenum">
              <a:rPr lang="en-US" smtClean="0"/>
              <a:t>28</a:t>
            </a:fld>
            <a:endParaRPr lang="en-US"/>
          </a:p>
        </p:txBody>
      </p:sp>
    </p:spTree>
    <p:extLst>
      <p:ext uri="{BB962C8B-B14F-4D97-AF65-F5344CB8AC3E}">
        <p14:creationId xmlns:p14="http://schemas.microsoft.com/office/powerpoint/2010/main" val="70234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25/12/2025</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F37787AD-CA49-AB51-EABF-CF7AB4E81628}"/>
              </a:ext>
            </a:extLst>
          </p:cNvPr>
          <p:cNvGrpSpPr/>
          <p:nvPr userDrawn="1"/>
        </p:nvGrpSpPr>
        <p:grpSpPr>
          <a:xfrm>
            <a:off x="-5125630" y="232773"/>
            <a:ext cx="5791219" cy="3543870"/>
            <a:chOff x="10897746" y="3487830"/>
            <a:chExt cx="5791219" cy="3543870"/>
          </a:xfrm>
        </p:grpSpPr>
        <p:grpSp>
          <p:nvGrpSpPr>
            <p:cNvPr id="8" name="Group 7">
              <a:extLst>
                <a:ext uri="{FF2B5EF4-FFF2-40B4-BE49-F238E27FC236}">
                  <a16:creationId xmlns:a16="http://schemas.microsoft.com/office/drawing/2014/main" id="{BF472346-6FE5-E0A6-C986-24E9DC19211A}"/>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EF1B5184-8F08-A182-591B-29AA7E211287}"/>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0055B73B-E704-B6AA-53B7-A8661B85F0C3}"/>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9" name="TextBox 8">
              <a:extLst>
                <a:ext uri="{FF2B5EF4-FFF2-40B4-BE49-F238E27FC236}">
                  <a16:creationId xmlns:a16="http://schemas.microsoft.com/office/drawing/2014/main" id="{5FBABEDF-8CFB-DF0F-CD1B-A0DE3E8B426C}"/>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F1819583-7B97-F741-5FBB-FD308278798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F93820-7EFC-7427-1621-A68D89F01D02}"/>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57D09A96-A2D0-0D98-6BDA-D2E13CBA1846}"/>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21379954-F3BD-DC85-E416-99F3F3BC61D0}"/>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5723068E-5478-0958-CDFA-C81D0A0E9FC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362EEBE0-37A4-4721-DFD7-2636683CE879}"/>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6ABAE705-4A88-98E9-14B7-589FB0EB8CB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67.svg"/><Relationship Id="rId7" Type="http://schemas.openxmlformats.org/officeDocument/2006/relationships/image" Target="../media/image85.svg"/><Relationship Id="rId12" Type="http://schemas.openxmlformats.org/officeDocument/2006/relationships/image" Target="../media/image9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83.svg"/><Relationship Id="rId10" Type="http://schemas.openxmlformats.org/officeDocument/2006/relationships/image" Target="../media/image88.sv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92.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7.svg"/><Relationship Id="rId7" Type="http://schemas.openxmlformats.org/officeDocument/2006/relationships/image" Target="../media/image9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3.sv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96.sv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microsoft.com/office/2007/relationships/media" Target="../media/media2.m4a"/><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67.svg"/><Relationship Id="rId7"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83.svg"/><Relationship Id="rId4" Type="http://schemas.openxmlformats.org/officeDocument/2006/relationships/image" Target="../media/image54.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11.svg"/><Relationship Id="rId18" Type="http://schemas.openxmlformats.org/officeDocument/2006/relationships/image" Target="../media/image71.png"/><Relationship Id="rId3" Type="http://schemas.openxmlformats.org/officeDocument/2006/relationships/image" Target="../media/image67.svg"/><Relationship Id="rId21" Type="http://schemas.openxmlformats.org/officeDocument/2006/relationships/image" Target="../media/image115.svg"/><Relationship Id="rId7" Type="http://schemas.openxmlformats.org/officeDocument/2006/relationships/image" Target="../media/image105.svg"/><Relationship Id="rId12" Type="http://schemas.openxmlformats.org/officeDocument/2006/relationships/image" Target="../media/image70.png"/><Relationship Id="rId17" Type="http://schemas.openxmlformats.org/officeDocument/2006/relationships/image" Target="../media/image50.svg"/><Relationship Id="rId2" Type="http://schemas.openxmlformats.org/officeDocument/2006/relationships/image" Target="../media/image40.png"/><Relationship Id="rId16" Type="http://schemas.openxmlformats.org/officeDocument/2006/relationships/image" Target="../media/image29.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09.svg"/><Relationship Id="rId24" Type="http://schemas.openxmlformats.org/officeDocument/2006/relationships/image" Target="../media/image73.png"/><Relationship Id="rId5" Type="http://schemas.openxmlformats.org/officeDocument/2006/relationships/image" Target="../media/image103.svg"/><Relationship Id="rId15" Type="http://schemas.openxmlformats.org/officeDocument/2006/relationships/image" Target="../media/image46.svg"/><Relationship Id="rId23" Type="http://schemas.openxmlformats.org/officeDocument/2006/relationships/image" Target="../media/image34.svg"/><Relationship Id="rId10" Type="http://schemas.openxmlformats.org/officeDocument/2006/relationships/image" Target="../media/image69.png"/><Relationship Id="rId19" Type="http://schemas.openxmlformats.org/officeDocument/2006/relationships/image" Target="../media/image113.svg"/><Relationship Id="rId4" Type="http://schemas.openxmlformats.org/officeDocument/2006/relationships/image" Target="../media/image66.png"/><Relationship Id="rId9" Type="http://schemas.openxmlformats.org/officeDocument/2006/relationships/image" Target="../media/image107.svg"/><Relationship Id="rId14" Type="http://schemas.openxmlformats.org/officeDocument/2006/relationships/image" Target="../media/image27.png"/><Relationship Id="rId22"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74.png"/><Relationship Id="rId4" Type="http://schemas.openxmlformats.org/officeDocument/2006/relationships/image" Target="../media/image10.pn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9.svg"/><Relationship Id="rId7" Type="http://schemas.openxmlformats.org/officeDocument/2006/relationships/image" Target="../media/image123.sv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121.sv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9.svg"/><Relationship Id="rId10" Type="http://schemas.microsoft.com/office/2007/relationships/hdphoto" Target="../media/hdphoto1.wdp"/><Relationship Id="rId4" Type="http://schemas.openxmlformats.org/officeDocument/2006/relationships/image" Target="../media/image75.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9.svg"/><Relationship Id="rId10" Type="http://schemas.microsoft.com/office/2007/relationships/hdphoto" Target="../media/hdphoto1.wdp"/><Relationship Id="rId4" Type="http://schemas.openxmlformats.org/officeDocument/2006/relationships/image" Target="../media/image75.png"/><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5.png"/><Relationship Id="rId7" Type="http://schemas.openxmlformats.org/officeDocument/2006/relationships/image" Target="../media/image80.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119.sv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0.svg"/><Relationship Id="rId18" Type="http://schemas.openxmlformats.org/officeDocument/2006/relationships/image" Target="../media/image86.pn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29.png"/><Relationship Id="rId17" Type="http://schemas.openxmlformats.org/officeDocument/2006/relationships/image" Target="../media/image48.svg"/><Relationship Id="rId2" Type="http://schemas.openxmlformats.org/officeDocument/2006/relationships/image" Target="../media/image84.png"/><Relationship Id="rId16" Type="http://schemas.openxmlformats.org/officeDocument/2006/relationships/image" Target="../media/image28.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6.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27.png"/><Relationship Id="rId19" Type="http://schemas.openxmlformats.org/officeDocument/2006/relationships/image" Target="../media/image135.svg"/><Relationship Id="rId4" Type="http://schemas.openxmlformats.org/officeDocument/2006/relationships/image" Target="../media/image26.png"/><Relationship Id="rId9" Type="http://schemas.openxmlformats.org/officeDocument/2006/relationships/image" Target="../media/image38.svg"/><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1.png"/><Relationship Id="rId4" Type="http://schemas.openxmlformats.org/officeDocument/2006/relationships/image" Target="../media/image89.jpe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6.svg"/><Relationship Id="rId1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30.svg"/><Relationship Id="rId7"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5.gif"/><Relationship Id="rId4" Type="http://schemas.openxmlformats.org/officeDocument/2006/relationships/image" Target="../media/image20.png"/><Relationship Id="rId9"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2.svg"/><Relationship Id="rId18" Type="http://schemas.openxmlformats.org/officeDocument/2006/relationships/image" Target="../media/image32.gif"/><Relationship Id="rId3" Type="http://schemas.openxmlformats.org/officeDocument/2006/relationships/image" Target="../media/image30.svg"/><Relationship Id="rId21" Type="http://schemas.openxmlformats.org/officeDocument/2006/relationships/image" Target="../media/image35.png"/><Relationship Id="rId7" Type="http://schemas.openxmlformats.org/officeDocument/2006/relationships/image" Target="../media/image4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20.svg"/><Relationship Id="rId10" Type="http://schemas.openxmlformats.org/officeDocument/2006/relationships/image" Target="../media/image29.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48.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sv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svg"/><Relationship Id="rId10" Type="http://schemas.openxmlformats.org/officeDocument/2006/relationships/image" Target="../media/image25.gif"/><Relationship Id="rId4" Type="http://schemas.openxmlformats.org/officeDocument/2006/relationships/image" Target="../media/image37.png"/><Relationship Id="rId9" Type="http://schemas.openxmlformats.org/officeDocument/2006/relationships/image" Target="../media/image65.svg"/></Relationships>
</file>

<file path=ppt/slides/_rels/slide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xmlns=""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0"/>
            <a:ext cx="18288000" cy="10287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5"/>
          <a:stretch>
            <a:fillRect/>
          </a:stretch>
        </p:blipFill>
        <p:spPr>
          <a:xfrm>
            <a:off x="12964825" y="4345133"/>
            <a:ext cx="4687598" cy="5741928"/>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3848100" y="3467964"/>
            <a:ext cx="10210800" cy="830997"/>
          </a:xfrm>
          <a:prstGeom prst="rect">
            <a:avLst/>
          </a:prstGeom>
          <a:noFill/>
        </p:spPr>
        <p:txBody>
          <a:bodyPr wrap="square" rtlCol="0">
            <a:spAutoFit/>
          </a:bodyPr>
          <a:lstStyle/>
          <a:p>
            <a:r>
              <a:rPr lang="en-US" sz="48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3714750" y="4553814"/>
            <a:ext cx="10210800" cy="830997"/>
          </a:xfrm>
          <a:prstGeom prst="rect">
            <a:avLst/>
          </a:prstGeom>
          <a:noFill/>
        </p:spPr>
        <p:txBody>
          <a:bodyPr wrap="square" rtlCol="0">
            <a:spAutoFit/>
          </a:bodyPr>
          <a:lstStyle/>
          <a:p>
            <a:r>
              <a:rPr lang="en-US" sz="4800">
                <a:solidFill>
                  <a:srgbClr val="FF0000"/>
                </a:solidFill>
              </a:rPr>
              <a:t>WWW.HANHTRANGGIAOVIEN.COM</a:t>
            </a:r>
          </a:p>
        </p:txBody>
      </p:sp>
      <p:grpSp>
        <p:nvGrpSpPr>
          <p:cNvPr id="12" name="Group 11">
            <a:extLst>
              <a:ext uri="{FF2B5EF4-FFF2-40B4-BE49-F238E27FC236}">
                <a16:creationId xmlns:a16="http://schemas.microsoft.com/office/drawing/2014/main" id="{15B4267C-93DF-E158-3930-07DFB6AA78BA}"/>
              </a:ext>
            </a:extLst>
          </p:cNvPr>
          <p:cNvGrpSpPr/>
          <p:nvPr/>
        </p:nvGrpSpPr>
        <p:grpSpPr>
          <a:xfrm>
            <a:off x="11677642" y="4088801"/>
            <a:ext cx="5791220" cy="3537998"/>
            <a:chOff x="5519825" y="2115766"/>
            <a:chExt cx="3961095" cy="2734793"/>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115766"/>
              <a:ext cx="3961095" cy="2734793"/>
              <a:chOff x="6278216" y="1651160"/>
              <a:chExt cx="4342410" cy="3200746"/>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08058" y="1651160"/>
                <a:ext cx="3514887" cy="628730"/>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8560" y="4213445"/>
                <a:ext cx="3562066" cy="375892"/>
              </a:xfrm>
              <a:prstGeom prst="rect">
                <a:avLst/>
              </a:prstGeom>
              <a:noFill/>
            </p:spPr>
            <p:txBody>
              <a:bodyPr wrap="square" rtlCol="0">
                <a:spAutoFit/>
              </a:bodyPr>
              <a:lstStyle/>
              <a:p>
                <a:r>
                  <a:rPr lang="en-US" sz="21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68347" y="2755015"/>
              <a:ext cx="1848108" cy="1662094"/>
            </a:xfrm>
            <a:prstGeom prst="rect">
              <a:avLst/>
            </a:prstGeom>
          </p:spPr>
        </p:pic>
      </p:grpSp>
      <p:grpSp>
        <p:nvGrpSpPr>
          <p:cNvPr id="28" name="Group 27">
            <a:extLst>
              <a:ext uri="{FF2B5EF4-FFF2-40B4-BE49-F238E27FC236}">
                <a16:creationId xmlns:a16="http://schemas.microsoft.com/office/drawing/2014/main" id="{8A277751-AEFD-CE10-C5B4-74CCE10AC79E}"/>
              </a:ext>
            </a:extLst>
          </p:cNvPr>
          <p:cNvGrpSpPr/>
          <p:nvPr/>
        </p:nvGrpSpPr>
        <p:grpSpPr>
          <a:xfrm>
            <a:off x="38102" y="1"/>
            <a:ext cx="20853566" cy="11099801"/>
            <a:chOff x="16329" y="0"/>
            <a:chExt cx="20853565" cy="11099800"/>
          </a:xfrm>
        </p:grpSpPr>
        <p:grpSp>
          <p:nvGrpSpPr>
            <p:cNvPr id="18" name="Group 17">
              <a:extLst>
                <a:ext uri="{FF2B5EF4-FFF2-40B4-BE49-F238E27FC236}">
                  <a16:creationId xmlns:a16="http://schemas.microsoft.com/office/drawing/2014/main" id="{422B0A91-75BD-D5B1-7C46-B007DE4D6CA2}"/>
                </a:ext>
              </a:extLst>
            </p:cNvPr>
            <p:cNvGrpSpPr/>
            <p:nvPr/>
          </p:nvGrpSpPr>
          <p:grpSpPr>
            <a:xfrm>
              <a:off x="16329" y="0"/>
              <a:ext cx="18288000" cy="11099800"/>
              <a:chOff x="-4763" y="38100"/>
              <a:chExt cx="18288000" cy="11099800"/>
            </a:xfrm>
          </p:grpSpPr>
          <p:grpSp>
            <p:nvGrpSpPr>
              <p:cNvPr id="10" name="Group 9">
                <a:extLst>
                  <a:ext uri="{FF2B5EF4-FFF2-40B4-BE49-F238E27FC236}">
                    <a16:creationId xmlns:a16="http://schemas.microsoft.com/office/drawing/2014/main" id="{E4303E30-05E5-3595-F02B-E50507F7EE09}"/>
                  </a:ext>
                </a:extLst>
              </p:cNvPr>
              <p:cNvGrpSpPr/>
              <p:nvPr/>
            </p:nvGrpSpPr>
            <p:grpSpPr>
              <a:xfrm>
                <a:off x="-4763" y="38100"/>
                <a:ext cx="18288000" cy="11099800"/>
                <a:chOff x="-4763" y="38100"/>
                <a:chExt cx="18288000" cy="11099800"/>
              </a:xfrm>
            </p:grpSpPr>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4763" y="38100"/>
                <a:ext cx="18288000" cy="11099800"/>
              </p:xfrm>
              <a:graphic>
                <a:graphicData uri="http://schemas.openxmlformats.org/presentationml/2006/ole">
                  <mc:AlternateContent xmlns:mc="http://schemas.openxmlformats.org/markup-compatibility/2006">
                    <mc:Choice xmlns:v="urn:schemas-microsoft-com:vml" Requires="v">
                      <p:oleObj spid="_x0000_s1026" name="Acrobat Document" r:id="rId7" imgW="9143596" imgH="5143342" progId="Acrobat.Document.DC">
                        <p:embed/>
                      </p:oleObj>
                    </mc:Choice>
                    <mc:Fallback>
                      <p:oleObj name="Acrobat Document" r:id="rId7"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8"/>
                            <a:stretch>
                              <a:fillRect/>
                            </a:stretch>
                          </p:blipFill>
                          <p:spPr>
                            <a:xfrm>
                              <a:off x="-4763" y="38100"/>
                              <a:ext cx="18288000" cy="11099800"/>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42BDC7A8-60FE-4F84-3EE8-3DE6477582A6}"/>
                    </a:ext>
                  </a:extLst>
                </p:cNvPr>
                <p:cNvSpPr/>
                <p:nvPr/>
              </p:nvSpPr>
              <p:spPr>
                <a:xfrm>
                  <a:off x="38100" y="2705100"/>
                  <a:ext cx="13525500" cy="87579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1" name="Rectangle 10">
                <a:extLst>
                  <a:ext uri="{FF2B5EF4-FFF2-40B4-BE49-F238E27FC236}">
                    <a16:creationId xmlns:a16="http://schemas.microsoft.com/office/drawing/2014/main" id="{B40E7088-A2F6-3766-A2B4-725C97A16CA6}"/>
                  </a:ext>
                </a:extLst>
              </p:cNvPr>
              <p:cNvSpPr/>
              <p:nvPr/>
            </p:nvSpPr>
            <p:spPr>
              <a:xfrm>
                <a:off x="3848100" y="3238500"/>
                <a:ext cx="8039100" cy="1905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9" name="TextBox 18">
              <a:extLst>
                <a:ext uri="{FF2B5EF4-FFF2-40B4-BE49-F238E27FC236}">
                  <a16:creationId xmlns:a16="http://schemas.microsoft.com/office/drawing/2014/main" id="{C05BCB7F-5852-C858-A7E8-68A1149EFE99}"/>
                </a:ext>
              </a:extLst>
            </p:cNvPr>
            <p:cNvSpPr txBox="1"/>
            <p:nvPr/>
          </p:nvSpPr>
          <p:spPr>
            <a:xfrm>
              <a:off x="6341674" y="2270047"/>
              <a:ext cx="14528220" cy="923330"/>
            </a:xfrm>
            <a:prstGeom prst="rect">
              <a:avLst/>
            </a:prstGeom>
            <a:noFill/>
          </p:spPr>
          <p:txBody>
            <a:bodyPr wrap="square" rtlCol="0">
              <a:spAutoFit/>
            </a:bodyPr>
            <a:lstStyle/>
            <a:p>
              <a:r>
                <a:rPr lang="en-US" sz="5400" b="1">
                  <a:solidFill>
                    <a:srgbClr val="FF0000"/>
                  </a:solidFill>
                </a:rPr>
                <a:t>TẤT CẢ MIỂN PHÍ</a:t>
              </a:r>
            </a:p>
          </p:txBody>
        </p:sp>
        <p:pic>
          <p:nvPicPr>
            <p:cNvPr id="21" name="Picture 20">
              <a:extLst>
                <a:ext uri="{FF2B5EF4-FFF2-40B4-BE49-F238E27FC236}">
                  <a16:creationId xmlns:a16="http://schemas.microsoft.com/office/drawing/2014/main" id="{69083227-0C69-2E9C-302E-26074295537F}"/>
                </a:ext>
              </a:extLst>
            </p:cNvPr>
            <p:cNvPicPr>
              <a:picLocks noChangeAspect="1"/>
            </p:cNvPicPr>
            <p:nvPr/>
          </p:nvPicPr>
          <p:blipFill>
            <a:blip r:embed="rId9"/>
            <a:stretch>
              <a:fillRect/>
            </a:stretch>
          </p:blipFill>
          <p:spPr>
            <a:xfrm>
              <a:off x="121645" y="5906364"/>
              <a:ext cx="17829516" cy="4487147"/>
            </a:xfrm>
            <a:prstGeom prst="rect">
              <a:avLst/>
            </a:prstGeom>
          </p:spPr>
        </p:pic>
      </p:grpSp>
      <p:grpSp>
        <p:nvGrpSpPr>
          <p:cNvPr id="46" name="Group 45">
            <a:extLst>
              <a:ext uri="{FF2B5EF4-FFF2-40B4-BE49-F238E27FC236}">
                <a16:creationId xmlns:a16="http://schemas.microsoft.com/office/drawing/2014/main" id="{49F86BF6-818A-37AA-2345-64740AE71317}"/>
              </a:ext>
            </a:extLst>
          </p:cNvPr>
          <p:cNvGrpSpPr/>
          <p:nvPr/>
        </p:nvGrpSpPr>
        <p:grpSpPr>
          <a:xfrm>
            <a:off x="6208336" y="3476135"/>
            <a:ext cx="5791220" cy="3543878"/>
            <a:chOff x="10897746" y="3487830"/>
            <a:chExt cx="5791219" cy="3543877"/>
          </a:xfrm>
        </p:grpSpPr>
        <p:grpSp>
          <p:nvGrpSpPr>
            <p:cNvPr id="37" name="Group 36">
              <a:extLst>
                <a:ext uri="{FF2B5EF4-FFF2-40B4-BE49-F238E27FC236}">
                  <a16:creationId xmlns:a16="http://schemas.microsoft.com/office/drawing/2014/main" id="{EC2A024F-90A0-B02A-9CC3-EDB5BFA5C300}"/>
                </a:ext>
              </a:extLst>
            </p:cNvPr>
            <p:cNvGrpSpPr/>
            <p:nvPr/>
          </p:nvGrpSpPr>
          <p:grpSpPr>
            <a:xfrm>
              <a:off x="10897746" y="6325973"/>
              <a:ext cx="5791219" cy="705734"/>
              <a:chOff x="6278216" y="4213444"/>
              <a:chExt cx="4342410" cy="638461"/>
            </a:xfrm>
          </p:grpSpPr>
          <p:sp>
            <p:nvSpPr>
              <p:cNvPr id="38" name="TextBox 37">
                <a:extLst>
                  <a:ext uri="{FF2B5EF4-FFF2-40B4-BE49-F238E27FC236}">
                    <a16:creationId xmlns:a16="http://schemas.microsoft.com/office/drawing/2014/main" id="{B5F2C227-B725-AB6A-6419-0F1257A3DC19}"/>
                  </a:ext>
                </a:extLst>
              </p:cNvPr>
              <p:cNvSpPr txBox="1"/>
              <p:nvPr userDrawn="1"/>
            </p:nvSpPr>
            <p:spPr>
              <a:xfrm>
                <a:off x="7058560" y="4213444"/>
                <a:ext cx="3562066" cy="375891"/>
              </a:xfrm>
              <a:prstGeom prst="rect">
                <a:avLst/>
              </a:prstGeom>
              <a:noFill/>
            </p:spPr>
            <p:txBody>
              <a:bodyPr wrap="square" rtlCol="0">
                <a:spAutoFit/>
              </a:bodyPr>
              <a:lstStyle/>
              <a:p>
                <a:r>
                  <a:rPr lang="en-US" sz="2100" b="1"/>
                  <a:t>GIÁO ÁN ĐƯỢC CHIA SẺ TẠI</a:t>
                </a:r>
              </a:p>
            </p:txBody>
          </p:sp>
          <p:sp>
            <p:nvSpPr>
              <p:cNvPr id="39" name="TextBox 38">
                <a:extLst>
                  <a:ext uri="{FF2B5EF4-FFF2-40B4-BE49-F238E27FC236}">
                    <a16:creationId xmlns:a16="http://schemas.microsoft.com/office/drawing/2014/main" id="{E61300D9-AC8C-2639-A0CE-9AE25A3BF7C3}"/>
                  </a:ext>
                </a:extLst>
              </p:cNvPr>
              <p:cNvSpPr txBox="1"/>
              <p:nvPr userDrawn="1"/>
            </p:nvSpPr>
            <p:spPr>
              <a:xfrm>
                <a:off x="6278216" y="4476014"/>
                <a:ext cx="4326340" cy="375891"/>
              </a:xfrm>
              <a:prstGeom prst="rect">
                <a:avLst/>
              </a:prstGeom>
              <a:noFill/>
            </p:spPr>
            <p:txBody>
              <a:bodyPr wrap="square" rtlCol="0">
                <a:spAutoFit/>
              </a:bodyPr>
              <a:lstStyle/>
              <a:p>
                <a:r>
                  <a:rPr lang="en-US" sz="2100" b="1">
                    <a:solidFill>
                      <a:srgbClr val="FF0000"/>
                    </a:solidFill>
                  </a:rPr>
                  <a:t>https://www.hanhtranggiaovien.com</a:t>
                </a:r>
              </a:p>
            </p:txBody>
          </p:sp>
        </p:grpSp>
        <p:sp>
          <p:nvSpPr>
            <p:cNvPr id="40" name="TextBox 39">
              <a:extLst>
                <a:ext uri="{FF2B5EF4-FFF2-40B4-BE49-F238E27FC236}">
                  <a16:creationId xmlns:a16="http://schemas.microsoft.com/office/drawing/2014/main" id="{299A858C-E0A8-85C2-E8C0-B99C436F1A08}"/>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43" name="Picture 42">
              <a:extLst>
                <a:ext uri="{FF2B5EF4-FFF2-40B4-BE49-F238E27FC236}">
                  <a16:creationId xmlns:a16="http://schemas.microsoft.com/office/drawing/2014/main" id="{54F4F201-1553-4CC9-79AF-8E94D854C82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262003" y="3978868"/>
              <a:ext cx="2612229" cy="2329895"/>
            </a:xfrm>
            <a:prstGeom prst="rect">
              <a:avLst/>
            </a:prstGeom>
          </p:spPr>
        </p:pic>
      </p:grpSp>
    </p:spTree>
    <p:extLst>
      <p:ext uri="{BB962C8B-B14F-4D97-AF65-F5344CB8AC3E}">
        <p14:creationId xmlns:p14="http://schemas.microsoft.com/office/powerpoint/2010/main" val="54560039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xmlns=""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348</TotalTime>
  <Words>427</Words>
  <Application>Microsoft Office PowerPoint</Application>
  <PresentationFormat>Custom</PresentationFormat>
  <Paragraphs>57</Paragraphs>
  <Slides>28</Slides>
  <Notes>1</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6" baseType="lpstr">
      <vt:lpstr>Aptos</vt:lpstr>
      <vt:lpstr>Arial</vt:lpstr>
      <vt:lpstr>Calibri</vt:lpstr>
      <vt:lpstr>等线</vt:lpstr>
      <vt:lpstr>等线 Light</vt:lpstr>
      <vt:lpstr>Office Theme</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Admin</cp:lastModifiedBy>
  <cp:revision>29</cp:revision>
  <dcterms:created xsi:type="dcterms:W3CDTF">2006-08-16T00:00:00Z</dcterms:created>
  <dcterms:modified xsi:type="dcterms:W3CDTF">2025-12-25T09:10:33Z</dcterms:modified>
  <dc:identifier>DAGFQb04hJQ</dc:identifier>
</cp:coreProperties>
</file>