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25/12/2025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2025/12/25</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25/12/2025</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7.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7.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57.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50.sv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 Target="slide3.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18.sv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2.svg"/><Relationship Id="rId18" Type="http://schemas.openxmlformats.org/officeDocument/2006/relationships/image" Target="../media/image31.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30.png"/><Relationship Id="rId17" Type="http://schemas.openxmlformats.org/officeDocument/2006/relationships/image" Target="../media/image22.svg"/><Relationship Id="rId2" Type="http://schemas.openxmlformats.org/officeDocument/2006/relationships/image" Target="../media/image27.png"/><Relationship Id="rId16" Type="http://schemas.openxmlformats.org/officeDocument/2006/relationships/image" Target="../media/image15.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16.png"/><Relationship Id="rId19"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40.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50.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 xmlns:asvg="http://schemas.microsoft.com/office/drawing/2016/SVG/main"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 xmlns:asvg="http://schemas.microsoft.com/office/drawing/2016/SVG/main"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 xmlns:asvg="http://schemas.microsoft.com/office/drawing/2016/SVG/main"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Glacial Indifference</vt:lpstr>
      <vt:lpstr>iCiel Gotham Medium</vt:lpstr>
      <vt:lpstr>Times New Roman</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cp:lastModifiedBy>
  <cp:revision>25</cp:revision>
  <dcterms:created xsi:type="dcterms:W3CDTF">2006-08-16T00:00:00Z</dcterms:created>
  <dcterms:modified xsi:type="dcterms:W3CDTF">2025-12-25T08:30:37Z</dcterms:modified>
  <dc:identifier>DAGMZ9ajds0</dc:identifier>
</cp:coreProperties>
</file>