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68" r:id="rId5"/>
    <p:sldId id="259" r:id="rId6"/>
    <p:sldId id="269" r:id="rId7"/>
    <p:sldId id="270" r:id="rId8"/>
    <p:sldId id="271" r:id="rId9"/>
    <p:sldId id="273" r:id="rId10"/>
    <p:sldId id="274" r:id="rId11"/>
    <p:sldId id="275" r:id="rId12"/>
    <p:sldId id="276" r:id="rId13"/>
    <p:sldId id="278" r:id="rId14"/>
    <p:sldId id="279" r:id="rId15"/>
    <p:sldId id="280" r:id="rId16"/>
    <p:sldId id="264" r:id="rId17"/>
    <p:sldId id="281" r:id="rId18"/>
    <p:sldId id="2892" r:id="rId19"/>
    <p:sldId id="267" r:id="rId20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73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53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14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805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03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867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72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62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542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273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443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8CC56-2D59-4BAE-B82C-25912B98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D2389-B808-4BF8-BE43-2ED7DA90B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C3EE5-BB20-4242-BB5A-AEDC5CA3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8E374-C532-4DA5-8C30-6D216635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CE25D-5EB7-41F7-B180-DBED5890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590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8CC56-2D59-4BAE-B82C-25912B98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D2389-B808-4BF8-BE43-2ED7DA90B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C3EE5-BB20-4242-BB5A-AEDC5CA3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8E374-C532-4DA5-8C30-6D216635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CE25D-5EB7-41F7-B180-DBED5890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942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8005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38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8615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8830A-A4BE-4A80-B557-7079588BC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C5EFC-7EC6-4E23-ADFE-5A58ED2E0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3A147-6788-41F7-A5B6-F2251965B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3C0FF-9C9B-460E-BDB5-511268452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9FA36-727F-40A4-B2C9-CF2F3D3EC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9730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6ADC0-EC82-4788-8842-7F6CA8846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6FCBE-ACE2-4B7C-8E14-DAB0DA59E2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1926C-75F2-4997-8FBE-A52FC6D7D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9D82D-99C2-41BD-9022-79EE230E2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51F268-3DA0-4B9C-A5E2-74D13CCBC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49BA81-213C-41E6-9DF4-AE05FA359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59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7733D-0F9C-4229-AD43-1E2355A43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28169-1AF7-48E6-A5D4-90B256129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F5F291-049A-438B-AE2C-BCA5FD1B2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D9C967-1572-4E8C-B5EA-8F0D9873F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975C6E-D0A8-4C41-B7A2-961A2C4FC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A569F3-B50F-4F63-B29A-7D913096D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B045A3-1ABF-47E0-A6F7-586ADAB25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EC1A70-11A8-4B8D-AFCD-6D5796696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242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E6392-6666-47E9-8AC7-877D228F9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097F68-5D14-441E-9CE8-4CD949E2D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877702-20E7-4D03-9527-1951E65D3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259B02-0888-4FB9-BBCB-896BE13A5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48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675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707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1529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110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457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051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910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358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5310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5229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8399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869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670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808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4713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60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4B429-B77F-4433-9B71-968D827BC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803BD-4D33-4A17-8E4B-F455A4F8E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934E3A-03CA-49A9-8F35-7E0932419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74B69-5080-4E08-9E99-450ED62A5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5DB05-46FA-4D0D-B1F3-013B5E7DD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00A5B5-AF59-43E2-8CF8-32A7DF49E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119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01912-7DDA-443C-BE0A-9980BE108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C386E0-2FAD-4EFC-A93B-202AAF921E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A048D6-17F2-4167-BF0E-08170329F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53CB0-5D2E-4BF5-AF25-66CD70E28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2B186E-3A21-4BD7-A0A2-75BE1EC87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EC412-58E6-41D9-8627-014C7235A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334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E57A5-29AB-4658-A476-49EA43CCE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77589D-A38A-4937-9F1E-ABD776664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5BD64-51B2-49F0-AE42-E4DCD1959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924C4-5806-442E-A608-2D7F4F8F8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897BC-3D1C-4589-9390-6193A1765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6668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28D72E-A043-4FD4-93F5-4F42106D67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0471FE-6275-4F2B-80B0-C469C58BCE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5C3EA-3C96-4A79-9330-39A4AD507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6C3D7-CBB1-47A2-9D2B-9588C72FC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003CB-ACFF-48E0-9A45-35C0CB9A5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2307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89CB891B-78F3-4782-ACDA-D145DBE7C3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45131" y="1560910"/>
            <a:ext cx="5831214" cy="5774534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8944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297" y="444843"/>
            <a:ext cx="14606703" cy="984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74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037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B9181C-1727-4CA8-A0D3-61B275A98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C885CA-D8E4-48A0-BA58-5C5802B13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61B6B-B760-4EDD-A8C4-9BBDA85BF5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DDACB-B241-46F8-8603-7E856B9FE2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DD29E-13B8-40DF-991E-50FA64307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150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7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16.png"/><Relationship Id="rId4" Type="http://schemas.openxmlformats.org/officeDocument/2006/relationships/image" Target="../media/image24.sv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26.svg"/><Relationship Id="rId10" Type="http://schemas.microsoft.com/office/2007/relationships/hdphoto" Target="../media/hdphoto1.wdp"/><Relationship Id="rId4" Type="http://schemas.openxmlformats.org/officeDocument/2006/relationships/image" Target="../media/image20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4.png"/><Relationship Id="rId5" Type="http://schemas.openxmlformats.org/officeDocument/2006/relationships/image" Target="../media/image26.svg"/><Relationship Id="rId10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16.png"/><Relationship Id="rId4" Type="http://schemas.openxmlformats.org/officeDocument/2006/relationships/image" Target="../media/image24.sv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svg"/><Relationship Id="rId11" Type="http://schemas.openxmlformats.org/officeDocument/2006/relationships/image" Target="../media/image53.sv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image" Target="../media/image46.svg"/><Relationship Id="rId9" Type="http://schemas.openxmlformats.org/officeDocument/2006/relationships/image" Target="../media/image5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7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62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16.sv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16.png"/><Relationship Id="rId4" Type="http://schemas.openxmlformats.org/officeDocument/2006/relationships/image" Target="../media/image24.sv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16.png"/><Relationship Id="rId4" Type="http://schemas.openxmlformats.org/officeDocument/2006/relationships/image" Target="../media/image24.sv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16.png"/><Relationship Id="rId4" Type="http://schemas.openxmlformats.org/officeDocument/2006/relationships/image" Target="../media/image24.sv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16.png"/><Relationship Id="rId4" Type="http://schemas.openxmlformats.org/officeDocument/2006/relationships/image" Target="../media/image24.sv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16.png"/><Relationship Id="rId4" Type="http://schemas.openxmlformats.org/officeDocument/2006/relationships/image" Target="../media/image24.sv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16.png"/><Relationship Id="rId4" Type="http://schemas.openxmlformats.org/officeDocument/2006/relationships/image" Target="../media/image24.sv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16.png"/><Relationship Id="rId4" Type="http://schemas.openxmlformats.org/officeDocument/2006/relationships/image" Target="../media/image24.sv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8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-425215"/>
            <a:ext cx="11137430" cy="11137430"/>
          </a:xfrm>
          <a:custGeom>
            <a:avLst/>
            <a:gdLst/>
            <a:ahLst/>
            <a:cxnLst/>
            <a:rect l="l" t="t" r="r" b="b"/>
            <a:pathLst>
              <a:path w="11137430" h="11137430">
                <a:moveTo>
                  <a:pt x="0" y="0"/>
                </a:moveTo>
                <a:lnTo>
                  <a:pt x="11137430" y="0"/>
                </a:lnTo>
                <a:lnTo>
                  <a:pt x="11137430" y="11137430"/>
                </a:lnTo>
                <a:lnTo>
                  <a:pt x="0" y="11137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184946" y="2002367"/>
            <a:ext cx="7401778" cy="8471277"/>
          </a:xfrm>
          <a:custGeom>
            <a:avLst/>
            <a:gdLst/>
            <a:ahLst/>
            <a:cxnLst/>
            <a:rect l="l" t="t" r="r" b="b"/>
            <a:pathLst>
              <a:path w="7401778" h="8471277">
                <a:moveTo>
                  <a:pt x="0" y="0"/>
                </a:moveTo>
                <a:lnTo>
                  <a:pt x="7401778" y="0"/>
                </a:lnTo>
                <a:lnTo>
                  <a:pt x="7401778" y="8471276"/>
                </a:lnTo>
                <a:lnTo>
                  <a:pt x="0" y="84712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600028" y="-425215"/>
            <a:ext cx="5857793" cy="13017319"/>
          </a:xfrm>
          <a:custGeom>
            <a:avLst/>
            <a:gdLst/>
            <a:ahLst/>
            <a:cxnLst/>
            <a:rect l="l" t="t" r="r" b="b"/>
            <a:pathLst>
              <a:path w="5857793" h="13017319">
                <a:moveTo>
                  <a:pt x="0" y="0"/>
                </a:moveTo>
                <a:lnTo>
                  <a:pt x="5857793" y="0"/>
                </a:lnTo>
                <a:lnTo>
                  <a:pt x="5857793" y="13017319"/>
                </a:lnTo>
                <a:lnTo>
                  <a:pt x="0" y="130173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169699" y="699262"/>
            <a:ext cx="12246244" cy="7546748"/>
          </a:xfrm>
          <a:custGeom>
            <a:avLst/>
            <a:gdLst/>
            <a:ahLst/>
            <a:cxnLst/>
            <a:rect l="l" t="t" r="r" b="b"/>
            <a:pathLst>
              <a:path w="12246244" h="7546748">
                <a:moveTo>
                  <a:pt x="0" y="0"/>
                </a:moveTo>
                <a:lnTo>
                  <a:pt x="12246245" y="0"/>
                </a:lnTo>
                <a:lnTo>
                  <a:pt x="12246245" y="7546748"/>
                </a:lnTo>
                <a:lnTo>
                  <a:pt x="0" y="75467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61DF1E-24CE-F5D7-74C3-8236321462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9800" y="0"/>
            <a:ext cx="5104411" cy="13304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61379F-D7C7-967D-6FEE-C9C8FF6053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0600" y="2705100"/>
            <a:ext cx="7980356" cy="45784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A04FC9-7E0E-9AFD-4515-8276481C8B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8600" y="1943100"/>
            <a:ext cx="3036071" cy="1072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267" y="-658547"/>
            <a:ext cx="4598197" cy="2365500"/>
          </a:xfrm>
          <a:custGeom>
            <a:avLst/>
            <a:gdLst/>
            <a:ahLst/>
            <a:cxnLst/>
            <a:rect l="l" t="t" r="r" b="b"/>
            <a:pathLst>
              <a:path w="4598197" h="2365500">
                <a:moveTo>
                  <a:pt x="0" y="0"/>
                </a:moveTo>
                <a:lnTo>
                  <a:pt x="4598196" y="0"/>
                </a:lnTo>
                <a:lnTo>
                  <a:pt x="4598196" y="2365500"/>
                </a:lnTo>
                <a:lnTo>
                  <a:pt x="0" y="2365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60202" y="505674"/>
            <a:ext cx="4598197" cy="2402558"/>
          </a:xfrm>
          <a:custGeom>
            <a:avLst/>
            <a:gdLst/>
            <a:ahLst/>
            <a:cxnLst/>
            <a:rect l="l" t="t" r="r" b="b"/>
            <a:pathLst>
              <a:path w="4598197" h="2402558">
                <a:moveTo>
                  <a:pt x="0" y="0"/>
                </a:moveTo>
                <a:lnTo>
                  <a:pt x="4598196" y="0"/>
                </a:lnTo>
                <a:lnTo>
                  <a:pt x="4598196" y="2402558"/>
                </a:lnTo>
                <a:lnTo>
                  <a:pt x="0" y="2402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2267" y="9117437"/>
            <a:ext cx="15494125" cy="1762457"/>
          </a:xfrm>
          <a:custGeom>
            <a:avLst/>
            <a:gdLst/>
            <a:ahLst/>
            <a:cxnLst/>
            <a:rect l="l" t="t" r="r" b="b"/>
            <a:pathLst>
              <a:path w="15494125" h="1762457">
                <a:moveTo>
                  <a:pt x="0" y="0"/>
                </a:moveTo>
                <a:lnTo>
                  <a:pt x="15494125" y="0"/>
                </a:lnTo>
                <a:lnTo>
                  <a:pt x="15494125" y="1762456"/>
                </a:lnTo>
                <a:lnTo>
                  <a:pt x="0" y="1762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781119" y="6401576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783395" y="8096021"/>
            <a:ext cx="5499008" cy="2783873"/>
          </a:xfrm>
          <a:custGeom>
            <a:avLst/>
            <a:gdLst/>
            <a:ahLst/>
            <a:cxnLst/>
            <a:rect l="l" t="t" r="r" b="b"/>
            <a:pathLst>
              <a:path w="5499008" h="2783873">
                <a:moveTo>
                  <a:pt x="0" y="0"/>
                </a:moveTo>
                <a:lnTo>
                  <a:pt x="5499008" y="0"/>
                </a:lnTo>
                <a:lnTo>
                  <a:pt x="5499008" y="2783872"/>
                </a:lnTo>
                <a:lnTo>
                  <a:pt x="0" y="2783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425290" y="6164933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8921B54-9581-CED4-E224-219B252C830E}"/>
              </a:ext>
            </a:extLst>
          </p:cNvPr>
          <p:cNvSpPr/>
          <p:nvPr/>
        </p:nvSpPr>
        <p:spPr>
          <a:xfrm>
            <a:off x="533400" y="495300"/>
            <a:ext cx="17373600" cy="967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C95FFA-A2B5-64CE-DA04-AE5CEEB6AF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7800" y="1866900"/>
            <a:ext cx="7088030" cy="6934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4971388-8BB6-65B3-DE21-A46A3F51D481}"/>
              </a:ext>
            </a:extLst>
          </p:cNvPr>
          <p:cNvSpPr/>
          <p:nvPr/>
        </p:nvSpPr>
        <p:spPr>
          <a:xfrm>
            <a:off x="8610600" y="1562100"/>
            <a:ext cx="8686800" cy="62484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371600"/>
            <a:r>
              <a:rPr lang="vi-V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 tả sự phát triển của của gà con nở ra từ trứng: </a:t>
            </a:r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 được thụ tinh hình thành nên gà con. Gà con nở ra phát triển dần thành gà trưởng thành.</a:t>
            </a:r>
            <a:endParaRPr kumimoji="0" lang="vi-VN" sz="5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41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9196261"/>
            <a:ext cx="18626912" cy="2118811"/>
          </a:xfrm>
          <a:custGeom>
            <a:avLst/>
            <a:gdLst/>
            <a:ahLst/>
            <a:cxnLst/>
            <a:rect l="l" t="t" r="r" b="b"/>
            <a:pathLst>
              <a:path w="18626912" h="2118811">
                <a:moveTo>
                  <a:pt x="0" y="0"/>
                </a:moveTo>
                <a:lnTo>
                  <a:pt x="18626912" y="0"/>
                </a:lnTo>
                <a:lnTo>
                  <a:pt x="18626912" y="2118811"/>
                </a:lnTo>
                <a:lnTo>
                  <a:pt x="0" y="21188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447800" y="1928488"/>
            <a:ext cx="7329059" cy="8381372"/>
          </a:xfrm>
          <a:custGeom>
            <a:avLst/>
            <a:gdLst/>
            <a:ahLst/>
            <a:cxnLst/>
            <a:rect l="l" t="t" r="r" b="b"/>
            <a:pathLst>
              <a:path w="11115007" h="13134424">
                <a:moveTo>
                  <a:pt x="0" y="0"/>
                </a:moveTo>
                <a:lnTo>
                  <a:pt x="11115006" y="0"/>
                </a:lnTo>
                <a:lnTo>
                  <a:pt x="11115006" y="13134424"/>
                </a:lnTo>
                <a:lnTo>
                  <a:pt x="0" y="131344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882351" y="8293218"/>
            <a:ext cx="4634562" cy="2346247"/>
          </a:xfrm>
          <a:custGeom>
            <a:avLst/>
            <a:gdLst/>
            <a:ahLst/>
            <a:cxnLst/>
            <a:rect l="l" t="t" r="r" b="b"/>
            <a:pathLst>
              <a:path w="4634562" h="2346247">
                <a:moveTo>
                  <a:pt x="0" y="0"/>
                </a:moveTo>
                <a:lnTo>
                  <a:pt x="4634562" y="0"/>
                </a:lnTo>
                <a:lnTo>
                  <a:pt x="4634562" y="2346247"/>
                </a:lnTo>
                <a:lnTo>
                  <a:pt x="0" y="2346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352448" y="3398310"/>
            <a:ext cx="3813704" cy="1992660"/>
          </a:xfrm>
          <a:custGeom>
            <a:avLst/>
            <a:gdLst/>
            <a:ahLst/>
            <a:cxnLst/>
            <a:rect l="l" t="t" r="r" b="b"/>
            <a:pathLst>
              <a:path w="3813704" h="1992660">
                <a:moveTo>
                  <a:pt x="0" y="0"/>
                </a:moveTo>
                <a:lnTo>
                  <a:pt x="3813704" y="0"/>
                </a:lnTo>
                <a:lnTo>
                  <a:pt x="3813704" y="1992660"/>
                </a:lnTo>
                <a:lnTo>
                  <a:pt x="0" y="19926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183599" y="8293218"/>
            <a:ext cx="4634562" cy="2346247"/>
          </a:xfrm>
          <a:custGeom>
            <a:avLst/>
            <a:gdLst/>
            <a:ahLst/>
            <a:cxnLst/>
            <a:rect l="l" t="t" r="r" b="b"/>
            <a:pathLst>
              <a:path w="4634562" h="2346247">
                <a:moveTo>
                  <a:pt x="0" y="0"/>
                </a:moveTo>
                <a:lnTo>
                  <a:pt x="4634562" y="0"/>
                </a:lnTo>
                <a:lnTo>
                  <a:pt x="4634562" y="2346247"/>
                </a:lnTo>
                <a:lnTo>
                  <a:pt x="0" y="2346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237148" y="720420"/>
            <a:ext cx="3813704" cy="1992660"/>
          </a:xfrm>
          <a:custGeom>
            <a:avLst/>
            <a:gdLst/>
            <a:ahLst/>
            <a:cxnLst/>
            <a:rect l="l" t="t" r="r" b="b"/>
            <a:pathLst>
              <a:path w="3813704" h="1992660">
                <a:moveTo>
                  <a:pt x="0" y="0"/>
                </a:moveTo>
                <a:lnTo>
                  <a:pt x="3813704" y="0"/>
                </a:lnTo>
                <a:lnTo>
                  <a:pt x="3813704" y="1992660"/>
                </a:lnTo>
                <a:lnTo>
                  <a:pt x="0" y="19926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8F9BE1-3052-899F-4AE6-046E5031776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4" b="94127" l="9984" r="89963">
                        <a14:foregroundMark x1="34917" y1="85852" x2="37907" y2="87453"/>
                        <a14:foregroundMark x1="60224" y1="85158" x2="35825" y2="86759"/>
                        <a14:foregroundMark x1="33155" y1="87080" x2="55473" y2="87987"/>
                        <a14:foregroundMark x1="57928" y1="86919" x2="53550" y2="89375"/>
                        <a14:foregroundMark x1="61452" y1="85691" x2="60011" y2="89749"/>
                        <a14:foregroundMark x1="63214" y1="85691" x2="62840" y2="88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604" r="14740"/>
          <a:stretch/>
        </p:blipFill>
        <p:spPr>
          <a:xfrm rot="663602" flipH="1">
            <a:off x="12251954" y="4226088"/>
            <a:ext cx="6749497" cy="6839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A0CC91-886F-26CB-73F7-11AF3C0573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43200" y="1714500"/>
            <a:ext cx="11034716" cy="379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4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9196261"/>
            <a:ext cx="18626912" cy="2118811"/>
          </a:xfrm>
          <a:custGeom>
            <a:avLst/>
            <a:gdLst/>
            <a:ahLst/>
            <a:cxnLst/>
            <a:rect l="l" t="t" r="r" b="b"/>
            <a:pathLst>
              <a:path w="18626912" h="2118811">
                <a:moveTo>
                  <a:pt x="0" y="0"/>
                </a:moveTo>
                <a:lnTo>
                  <a:pt x="18626912" y="0"/>
                </a:lnTo>
                <a:lnTo>
                  <a:pt x="18626912" y="2118811"/>
                </a:lnTo>
                <a:lnTo>
                  <a:pt x="0" y="21188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447800" y="1928488"/>
            <a:ext cx="7329059" cy="8381372"/>
          </a:xfrm>
          <a:custGeom>
            <a:avLst/>
            <a:gdLst/>
            <a:ahLst/>
            <a:cxnLst/>
            <a:rect l="l" t="t" r="r" b="b"/>
            <a:pathLst>
              <a:path w="11115007" h="13134424">
                <a:moveTo>
                  <a:pt x="0" y="0"/>
                </a:moveTo>
                <a:lnTo>
                  <a:pt x="11115006" y="0"/>
                </a:lnTo>
                <a:lnTo>
                  <a:pt x="11115006" y="13134424"/>
                </a:lnTo>
                <a:lnTo>
                  <a:pt x="0" y="131344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882351" y="8293218"/>
            <a:ext cx="4634562" cy="2346247"/>
          </a:xfrm>
          <a:custGeom>
            <a:avLst/>
            <a:gdLst/>
            <a:ahLst/>
            <a:cxnLst/>
            <a:rect l="l" t="t" r="r" b="b"/>
            <a:pathLst>
              <a:path w="4634562" h="2346247">
                <a:moveTo>
                  <a:pt x="0" y="0"/>
                </a:moveTo>
                <a:lnTo>
                  <a:pt x="4634562" y="0"/>
                </a:lnTo>
                <a:lnTo>
                  <a:pt x="4634562" y="2346247"/>
                </a:lnTo>
                <a:lnTo>
                  <a:pt x="0" y="2346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352448" y="3398310"/>
            <a:ext cx="3813704" cy="1992660"/>
          </a:xfrm>
          <a:custGeom>
            <a:avLst/>
            <a:gdLst/>
            <a:ahLst/>
            <a:cxnLst/>
            <a:rect l="l" t="t" r="r" b="b"/>
            <a:pathLst>
              <a:path w="3813704" h="1992660">
                <a:moveTo>
                  <a:pt x="0" y="0"/>
                </a:moveTo>
                <a:lnTo>
                  <a:pt x="3813704" y="0"/>
                </a:lnTo>
                <a:lnTo>
                  <a:pt x="3813704" y="1992660"/>
                </a:lnTo>
                <a:lnTo>
                  <a:pt x="0" y="19926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183599" y="8293218"/>
            <a:ext cx="4634562" cy="2346247"/>
          </a:xfrm>
          <a:custGeom>
            <a:avLst/>
            <a:gdLst/>
            <a:ahLst/>
            <a:cxnLst/>
            <a:rect l="l" t="t" r="r" b="b"/>
            <a:pathLst>
              <a:path w="4634562" h="2346247">
                <a:moveTo>
                  <a:pt x="0" y="0"/>
                </a:moveTo>
                <a:lnTo>
                  <a:pt x="4634562" y="0"/>
                </a:lnTo>
                <a:lnTo>
                  <a:pt x="4634562" y="2346247"/>
                </a:lnTo>
                <a:lnTo>
                  <a:pt x="0" y="2346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237148" y="720420"/>
            <a:ext cx="3813704" cy="1992660"/>
          </a:xfrm>
          <a:custGeom>
            <a:avLst/>
            <a:gdLst/>
            <a:ahLst/>
            <a:cxnLst/>
            <a:rect l="l" t="t" r="r" b="b"/>
            <a:pathLst>
              <a:path w="3813704" h="1992660">
                <a:moveTo>
                  <a:pt x="0" y="0"/>
                </a:moveTo>
                <a:lnTo>
                  <a:pt x="3813704" y="0"/>
                </a:lnTo>
                <a:lnTo>
                  <a:pt x="3813704" y="1992660"/>
                </a:lnTo>
                <a:lnTo>
                  <a:pt x="0" y="19926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0BB1BD-1C8F-E20E-872F-B59AB2D90EA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27" t="27045" r="11531" b="22372"/>
          <a:stretch/>
        </p:blipFill>
        <p:spPr>
          <a:xfrm>
            <a:off x="228600" y="419100"/>
            <a:ext cx="13106401" cy="98979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2B27A4-C86E-EDCA-A230-BD6A6D97B3A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1" r="12638"/>
          <a:stretch/>
        </p:blipFill>
        <p:spPr>
          <a:xfrm flipH="1">
            <a:off x="11277600" y="2705100"/>
            <a:ext cx="8080022" cy="83471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B56120-C581-5F91-79A1-63C1E6767E2F}"/>
              </a:ext>
            </a:extLst>
          </p:cNvPr>
          <p:cNvSpPr txBox="1"/>
          <p:nvPr/>
        </p:nvSpPr>
        <p:spPr>
          <a:xfrm>
            <a:off x="2209800" y="2628900"/>
            <a:ext cx="9677400" cy="5194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Ba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vi-VN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Mỗi đội 4 HS.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Khi có hiệu lệnh, các Hs trong đội lần lượt ghép các ô chữ lên bảng theo đúng giai đoạn phát triển trong vòng đời của bướm với hình tương ứng.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Trong 2 phút, đội nào ghép đúng và nhanh nhất sẽ là đội chiến thắng.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65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267" y="-658547"/>
            <a:ext cx="4598197" cy="2365500"/>
          </a:xfrm>
          <a:custGeom>
            <a:avLst/>
            <a:gdLst/>
            <a:ahLst/>
            <a:cxnLst/>
            <a:rect l="l" t="t" r="r" b="b"/>
            <a:pathLst>
              <a:path w="4598197" h="2365500">
                <a:moveTo>
                  <a:pt x="0" y="0"/>
                </a:moveTo>
                <a:lnTo>
                  <a:pt x="4598196" y="0"/>
                </a:lnTo>
                <a:lnTo>
                  <a:pt x="4598196" y="2365500"/>
                </a:lnTo>
                <a:lnTo>
                  <a:pt x="0" y="2365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60202" y="505674"/>
            <a:ext cx="4598197" cy="2402558"/>
          </a:xfrm>
          <a:custGeom>
            <a:avLst/>
            <a:gdLst/>
            <a:ahLst/>
            <a:cxnLst/>
            <a:rect l="l" t="t" r="r" b="b"/>
            <a:pathLst>
              <a:path w="4598197" h="2402558">
                <a:moveTo>
                  <a:pt x="0" y="0"/>
                </a:moveTo>
                <a:lnTo>
                  <a:pt x="4598196" y="0"/>
                </a:lnTo>
                <a:lnTo>
                  <a:pt x="4598196" y="2402558"/>
                </a:lnTo>
                <a:lnTo>
                  <a:pt x="0" y="2402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2267" y="9117437"/>
            <a:ext cx="15494125" cy="1762457"/>
          </a:xfrm>
          <a:custGeom>
            <a:avLst/>
            <a:gdLst/>
            <a:ahLst/>
            <a:cxnLst/>
            <a:rect l="l" t="t" r="r" b="b"/>
            <a:pathLst>
              <a:path w="15494125" h="1762457">
                <a:moveTo>
                  <a:pt x="0" y="0"/>
                </a:moveTo>
                <a:lnTo>
                  <a:pt x="15494125" y="0"/>
                </a:lnTo>
                <a:lnTo>
                  <a:pt x="15494125" y="1762456"/>
                </a:lnTo>
                <a:lnTo>
                  <a:pt x="0" y="1762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781119" y="6401576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783395" y="8096021"/>
            <a:ext cx="5499008" cy="2783873"/>
          </a:xfrm>
          <a:custGeom>
            <a:avLst/>
            <a:gdLst/>
            <a:ahLst/>
            <a:cxnLst/>
            <a:rect l="l" t="t" r="r" b="b"/>
            <a:pathLst>
              <a:path w="5499008" h="2783873">
                <a:moveTo>
                  <a:pt x="0" y="0"/>
                </a:moveTo>
                <a:lnTo>
                  <a:pt x="5499008" y="0"/>
                </a:lnTo>
                <a:lnTo>
                  <a:pt x="5499008" y="2783872"/>
                </a:lnTo>
                <a:lnTo>
                  <a:pt x="0" y="2783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425290" y="6164933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8921B54-9581-CED4-E224-219B252C830E}"/>
              </a:ext>
            </a:extLst>
          </p:cNvPr>
          <p:cNvSpPr/>
          <p:nvPr/>
        </p:nvSpPr>
        <p:spPr>
          <a:xfrm>
            <a:off x="533400" y="495300"/>
            <a:ext cx="17373600" cy="967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114B11-ED05-84FE-3C23-7AD5AE59D5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4400" y="2019300"/>
            <a:ext cx="8763000" cy="80851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91176A0-46DF-D1E8-B88A-4A22B6ED801D}"/>
              </a:ext>
            </a:extLst>
          </p:cNvPr>
          <p:cNvSpPr/>
          <p:nvPr/>
        </p:nvSpPr>
        <p:spPr>
          <a:xfrm>
            <a:off x="1981200" y="876300"/>
            <a:ext cx="2590800" cy="10668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25892C9-D8E9-5FA4-0349-C4F85E54C2DD}"/>
              </a:ext>
            </a:extLst>
          </p:cNvPr>
          <p:cNvSpPr/>
          <p:nvPr/>
        </p:nvSpPr>
        <p:spPr>
          <a:xfrm>
            <a:off x="5867400" y="876300"/>
            <a:ext cx="2590800" cy="10668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Nhộng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6EB5F24-E53F-3C68-3D3E-98273C8F7A91}"/>
              </a:ext>
            </a:extLst>
          </p:cNvPr>
          <p:cNvSpPr/>
          <p:nvPr/>
        </p:nvSpPr>
        <p:spPr>
          <a:xfrm>
            <a:off x="10210800" y="723900"/>
            <a:ext cx="6324600" cy="10668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Bướm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trưởng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886A228-F6A4-8E69-E3D9-120F327DBF45}"/>
              </a:ext>
            </a:extLst>
          </p:cNvPr>
          <p:cNvSpPr/>
          <p:nvPr/>
        </p:nvSpPr>
        <p:spPr>
          <a:xfrm>
            <a:off x="990600" y="2476500"/>
            <a:ext cx="6324600" cy="10668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Ấu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trùng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bướm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07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0.63333 0.5259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67" y="2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-0.17084 0.5777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2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.02292 0.2370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0.47709 0.6370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3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1130" t="-17859" r="-15276" b="-5227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020293" y="7668339"/>
            <a:ext cx="6250233" cy="5068370"/>
          </a:xfrm>
          <a:custGeom>
            <a:avLst/>
            <a:gdLst/>
            <a:ahLst/>
            <a:cxnLst/>
            <a:rect l="l" t="t" r="r" b="b"/>
            <a:pathLst>
              <a:path w="6250233" h="5068370">
                <a:moveTo>
                  <a:pt x="0" y="0"/>
                </a:moveTo>
                <a:lnTo>
                  <a:pt x="6250233" y="0"/>
                </a:lnTo>
                <a:lnTo>
                  <a:pt x="6250233" y="5068371"/>
                </a:lnTo>
                <a:lnTo>
                  <a:pt x="0" y="50683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2761007" y="2471708"/>
            <a:ext cx="12765986" cy="6329391"/>
            <a:chOff x="0" y="0"/>
            <a:chExt cx="2921900" cy="111530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21900" cy="1115303"/>
            </a:xfrm>
            <a:custGeom>
              <a:avLst/>
              <a:gdLst/>
              <a:ahLst/>
              <a:cxnLst/>
              <a:rect l="l" t="t" r="r" b="b"/>
              <a:pathLst>
                <a:path w="2921900" h="1115303">
                  <a:moveTo>
                    <a:pt x="16374" y="0"/>
                  </a:moveTo>
                  <a:lnTo>
                    <a:pt x="2905526" y="0"/>
                  </a:lnTo>
                  <a:cubicBezTo>
                    <a:pt x="2909869" y="0"/>
                    <a:pt x="2914034" y="1725"/>
                    <a:pt x="2917104" y="4796"/>
                  </a:cubicBezTo>
                  <a:cubicBezTo>
                    <a:pt x="2920175" y="7867"/>
                    <a:pt x="2921900" y="12031"/>
                    <a:pt x="2921900" y="16374"/>
                  </a:cubicBezTo>
                  <a:lnTo>
                    <a:pt x="2921900" y="1098929"/>
                  </a:lnTo>
                  <a:cubicBezTo>
                    <a:pt x="2921900" y="1107972"/>
                    <a:pt x="2914569" y="1115303"/>
                    <a:pt x="2905526" y="1115303"/>
                  </a:cubicBezTo>
                  <a:lnTo>
                    <a:pt x="16374" y="1115303"/>
                  </a:lnTo>
                  <a:cubicBezTo>
                    <a:pt x="12031" y="1115303"/>
                    <a:pt x="7867" y="1113578"/>
                    <a:pt x="4796" y="1110507"/>
                  </a:cubicBezTo>
                  <a:cubicBezTo>
                    <a:pt x="1725" y="1107436"/>
                    <a:pt x="0" y="1103271"/>
                    <a:pt x="0" y="1098929"/>
                  </a:cubicBezTo>
                  <a:lnTo>
                    <a:pt x="0" y="16374"/>
                  </a:lnTo>
                  <a:cubicBezTo>
                    <a:pt x="0" y="12031"/>
                    <a:pt x="1725" y="7867"/>
                    <a:pt x="4796" y="4796"/>
                  </a:cubicBezTo>
                  <a:cubicBezTo>
                    <a:pt x="7867" y="1725"/>
                    <a:pt x="12031" y="0"/>
                    <a:pt x="16374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921900" cy="11534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441640" y="7124700"/>
            <a:ext cx="4054160" cy="3480144"/>
          </a:xfrm>
          <a:custGeom>
            <a:avLst/>
            <a:gdLst/>
            <a:ahLst/>
            <a:cxnLst/>
            <a:rect l="l" t="t" r="r" b="b"/>
            <a:pathLst>
              <a:path w="5897162" h="5414667">
                <a:moveTo>
                  <a:pt x="0" y="0"/>
                </a:moveTo>
                <a:lnTo>
                  <a:pt x="5897162" y="0"/>
                </a:lnTo>
                <a:lnTo>
                  <a:pt x="5897162" y="5414666"/>
                </a:lnTo>
                <a:lnTo>
                  <a:pt x="0" y="54146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217138" y="3044151"/>
            <a:ext cx="11853724" cy="4154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just"/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   </a:t>
            </a:r>
            <a:r>
              <a:rPr lang="vi-VN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Sự phát triển trình bày của bướm qua các giai đoạn:  Bướm đẻ trứng, trứng lớn lên thành ấu trùng (sâu bướm). Sâu bướm trưởng thành thành nhộng. Nhộng phá kén thành con bướm.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ore Sugar"/>
              <a:sym typeface="More Sugar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14935199" y="6896100"/>
            <a:ext cx="2902028" cy="3390900"/>
          </a:xfrm>
          <a:custGeom>
            <a:avLst/>
            <a:gdLst/>
            <a:ahLst/>
            <a:cxnLst/>
            <a:rect l="l" t="t" r="r" b="b"/>
            <a:pathLst>
              <a:path w="3916529" h="4587442">
                <a:moveTo>
                  <a:pt x="3916528" y="0"/>
                </a:moveTo>
                <a:lnTo>
                  <a:pt x="0" y="0"/>
                </a:lnTo>
                <a:lnTo>
                  <a:pt x="0" y="4587442"/>
                </a:lnTo>
                <a:lnTo>
                  <a:pt x="3916528" y="4587442"/>
                </a:lnTo>
                <a:lnTo>
                  <a:pt x="3916528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-664489" y="-488204"/>
            <a:ext cx="4610838" cy="4040771"/>
          </a:xfrm>
          <a:custGeom>
            <a:avLst/>
            <a:gdLst/>
            <a:ahLst/>
            <a:cxnLst/>
            <a:rect l="l" t="t" r="r" b="b"/>
            <a:pathLst>
              <a:path w="4610838" h="4040771">
                <a:moveTo>
                  <a:pt x="4610837" y="0"/>
                </a:moveTo>
                <a:lnTo>
                  <a:pt x="0" y="0"/>
                </a:lnTo>
                <a:lnTo>
                  <a:pt x="0" y="4040770"/>
                </a:lnTo>
                <a:lnTo>
                  <a:pt x="4610837" y="4040770"/>
                </a:lnTo>
                <a:lnTo>
                  <a:pt x="461083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4234529" y="-488204"/>
            <a:ext cx="4610838" cy="4040771"/>
          </a:xfrm>
          <a:custGeom>
            <a:avLst/>
            <a:gdLst/>
            <a:ahLst/>
            <a:cxnLst/>
            <a:rect l="l" t="t" r="r" b="b"/>
            <a:pathLst>
              <a:path w="4610838" h="4040771">
                <a:moveTo>
                  <a:pt x="0" y="0"/>
                </a:moveTo>
                <a:lnTo>
                  <a:pt x="4610838" y="0"/>
                </a:lnTo>
                <a:lnTo>
                  <a:pt x="4610838" y="4040770"/>
                </a:lnTo>
                <a:lnTo>
                  <a:pt x="0" y="40407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5966885" y="480250"/>
            <a:ext cx="1606985" cy="1577150"/>
          </a:xfrm>
          <a:custGeom>
            <a:avLst/>
            <a:gdLst/>
            <a:ahLst/>
            <a:cxnLst/>
            <a:rect l="l" t="t" r="r" b="b"/>
            <a:pathLst>
              <a:path w="1606985" h="1577150">
                <a:moveTo>
                  <a:pt x="0" y="0"/>
                </a:moveTo>
                <a:lnTo>
                  <a:pt x="1606985" y="0"/>
                </a:lnTo>
                <a:lnTo>
                  <a:pt x="1606985" y="1577150"/>
                </a:lnTo>
                <a:lnTo>
                  <a:pt x="0" y="15771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361672" y="240125"/>
            <a:ext cx="1606985" cy="1577150"/>
          </a:xfrm>
          <a:custGeom>
            <a:avLst/>
            <a:gdLst/>
            <a:ahLst/>
            <a:cxnLst/>
            <a:rect l="l" t="t" r="r" b="b"/>
            <a:pathLst>
              <a:path w="1606985" h="1577150">
                <a:moveTo>
                  <a:pt x="0" y="0"/>
                </a:moveTo>
                <a:lnTo>
                  <a:pt x="1606985" y="0"/>
                </a:lnTo>
                <a:lnTo>
                  <a:pt x="1606985" y="1577150"/>
                </a:lnTo>
                <a:lnTo>
                  <a:pt x="0" y="15771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4D1E47AF-BA64-6166-B0AE-BC83C629C1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42900"/>
            <a:ext cx="6895174" cy="1987468"/>
          </a:xfrm>
          <a:prstGeom prst="rect">
            <a:avLst/>
          </a:prstGeom>
        </p:spPr>
      </p:pic>
      <p:pic>
        <p:nvPicPr>
          <p:cNvPr id="17" name="Picture 1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AD69918-95F4-BE70-49BC-0FF34E8CE1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114300"/>
            <a:ext cx="2380952" cy="2380952"/>
          </a:xfrm>
          <a:prstGeom prst="rect">
            <a:avLst/>
          </a:prstGeom>
        </p:spPr>
      </p:pic>
      <p:pic>
        <p:nvPicPr>
          <p:cNvPr id="18" name="Picture 1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CD3E114-6FE2-264A-8B86-46E0CD80C94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600" y="8439448"/>
            <a:ext cx="1847552" cy="1847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8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87994" y="2106198"/>
            <a:ext cx="13312011" cy="6888966"/>
          </a:xfrm>
          <a:custGeom>
            <a:avLst/>
            <a:gdLst/>
            <a:ahLst/>
            <a:cxnLst/>
            <a:rect l="l" t="t" r="r" b="b"/>
            <a:pathLst>
              <a:path w="13312011" h="6888966">
                <a:moveTo>
                  <a:pt x="0" y="0"/>
                </a:moveTo>
                <a:lnTo>
                  <a:pt x="13312012" y="0"/>
                </a:lnTo>
                <a:lnTo>
                  <a:pt x="13312012" y="6888966"/>
                </a:lnTo>
                <a:lnTo>
                  <a:pt x="0" y="6888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037454" y="2106198"/>
            <a:ext cx="5478536" cy="8719155"/>
          </a:xfrm>
          <a:custGeom>
            <a:avLst/>
            <a:gdLst/>
            <a:ahLst/>
            <a:cxnLst/>
            <a:rect l="l" t="t" r="r" b="b"/>
            <a:pathLst>
              <a:path w="5478536" h="8719155">
                <a:moveTo>
                  <a:pt x="0" y="0"/>
                </a:moveTo>
                <a:lnTo>
                  <a:pt x="5478536" y="0"/>
                </a:lnTo>
                <a:lnTo>
                  <a:pt x="5478536" y="8719155"/>
                </a:lnTo>
                <a:lnTo>
                  <a:pt x="0" y="87191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710568" y="2106198"/>
            <a:ext cx="5478536" cy="8719155"/>
          </a:xfrm>
          <a:custGeom>
            <a:avLst/>
            <a:gdLst/>
            <a:ahLst/>
            <a:cxnLst/>
            <a:rect l="l" t="t" r="r" b="b"/>
            <a:pathLst>
              <a:path w="5478536" h="8719155">
                <a:moveTo>
                  <a:pt x="0" y="0"/>
                </a:moveTo>
                <a:lnTo>
                  <a:pt x="5478536" y="0"/>
                </a:lnTo>
                <a:lnTo>
                  <a:pt x="5478536" y="8719155"/>
                </a:lnTo>
                <a:lnTo>
                  <a:pt x="0" y="87191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4259447" y="-1370968"/>
            <a:ext cx="9541545" cy="5247850"/>
          </a:xfrm>
          <a:custGeom>
            <a:avLst/>
            <a:gdLst/>
            <a:ahLst/>
            <a:cxnLst/>
            <a:rect l="l" t="t" r="r" b="b"/>
            <a:pathLst>
              <a:path w="9541545" h="5247850">
                <a:moveTo>
                  <a:pt x="0" y="0"/>
                </a:moveTo>
                <a:lnTo>
                  <a:pt x="9541545" y="0"/>
                </a:lnTo>
                <a:lnTo>
                  <a:pt x="9541545" y="5247850"/>
                </a:lnTo>
                <a:lnTo>
                  <a:pt x="0" y="52478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05949" y="-1370968"/>
            <a:ext cx="9541545" cy="5247850"/>
          </a:xfrm>
          <a:custGeom>
            <a:avLst/>
            <a:gdLst/>
            <a:ahLst/>
            <a:cxnLst/>
            <a:rect l="l" t="t" r="r" b="b"/>
            <a:pathLst>
              <a:path w="9541545" h="5247850">
                <a:moveTo>
                  <a:pt x="0" y="0"/>
                </a:moveTo>
                <a:lnTo>
                  <a:pt x="9541545" y="0"/>
                </a:lnTo>
                <a:lnTo>
                  <a:pt x="9541545" y="5247850"/>
                </a:lnTo>
                <a:lnTo>
                  <a:pt x="0" y="52478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2463E7-E8CE-C7C1-B46F-709A6706F4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69570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2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368709" y="322643"/>
            <a:ext cx="17594826" cy="96150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Trình bày sự lớn lên của cây đậu con mọc lên từ hạt?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2209800" y="723900"/>
            <a:ext cx="14935200" cy="17543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 defTabSz="1371600"/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hia sẻ về vòng đời của một động vật đẻ trứng và viết sơ đồ miêu tả vòng đời của động vật đó.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246375" y="5258851"/>
            <a:ext cx="3938571" cy="58070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86DA0C-0D42-FF5E-F10B-C3339BDFC9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3238500"/>
            <a:ext cx="13249102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20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8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469833" y="6647251"/>
            <a:ext cx="19832644" cy="5659135"/>
          </a:xfrm>
          <a:custGeom>
            <a:avLst/>
            <a:gdLst/>
            <a:ahLst/>
            <a:cxnLst/>
            <a:rect l="l" t="t" r="r" b="b"/>
            <a:pathLst>
              <a:path w="19832644" h="5659135">
                <a:moveTo>
                  <a:pt x="0" y="0"/>
                </a:moveTo>
                <a:lnTo>
                  <a:pt x="19832644" y="0"/>
                </a:lnTo>
                <a:lnTo>
                  <a:pt x="19832644" y="5659135"/>
                </a:lnTo>
                <a:lnTo>
                  <a:pt x="0" y="56591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t="-1488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487994" y="1699017"/>
            <a:ext cx="13312011" cy="6888966"/>
          </a:xfrm>
          <a:custGeom>
            <a:avLst/>
            <a:gdLst/>
            <a:ahLst/>
            <a:cxnLst/>
            <a:rect l="l" t="t" r="r" b="b"/>
            <a:pathLst>
              <a:path w="13312011" h="6888966">
                <a:moveTo>
                  <a:pt x="0" y="0"/>
                </a:moveTo>
                <a:lnTo>
                  <a:pt x="13312012" y="0"/>
                </a:lnTo>
                <a:lnTo>
                  <a:pt x="13312012" y="6888966"/>
                </a:lnTo>
                <a:lnTo>
                  <a:pt x="0" y="68889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733800" y="3009900"/>
            <a:ext cx="10888213" cy="4920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5987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THANK YOU!</a:t>
            </a:r>
          </a:p>
        </p:txBody>
      </p:sp>
      <p:sp>
        <p:nvSpPr>
          <p:cNvPr id="5" name="Freeform 5"/>
          <p:cNvSpPr/>
          <p:nvPr/>
        </p:nvSpPr>
        <p:spPr>
          <a:xfrm>
            <a:off x="-469833" y="6647251"/>
            <a:ext cx="5091545" cy="5222098"/>
          </a:xfrm>
          <a:custGeom>
            <a:avLst/>
            <a:gdLst/>
            <a:ahLst/>
            <a:cxnLst/>
            <a:rect l="l" t="t" r="r" b="b"/>
            <a:pathLst>
              <a:path w="5091545" h="5222098">
                <a:moveTo>
                  <a:pt x="0" y="0"/>
                </a:moveTo>
                <a:lnTo>
                  <a:pt x="5091545" y="0"/>
                </a:lnTo>
                <a:lnTo>
                  <a:pt x="5091545" y="5222098"/>
                </a:lnTo>
                <a:lnTo>
                  <a:pt x="0" y="52220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713527" y="6647251"/>
            <a:ext cx="5091545" cy="5222098"/>
          </a:xfrm>
          <a:custGeom>
            <a:avLst/>
            <a:gdLst/>
            <a:ahLst/>
            <a:cxnLst/>
            <a:rect l="l" t="t" r="r" b="b"/>
            <a:pathLst>
              <a:path w="5091545" h="5222098">
                <a:moveTo>
                  <a:pt x="0" y="0"/>
                </a:moveTo>
                <a:lnTo>
                  <a:pt x="5091546" y="0"/>
                </a:lnTo>
                <a:lnTo>
                  <a:pt x="5091546" y="5222098"/>
                </a:lnTo>
                <a:lnTo>
                  <a:pt x="0" y="52220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8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87994" y="2106198"/>
            <a:ext cx="13312011" cy="6888966"/>
          </a:xfrm>
          <a:custGeom>
            <a:avLst/>
            <a:gdLst/>
            <a:ahLst/>
            <a:cxnLst/>
            <a:rect l="l" t="t" r="r" b="b"/>
            <a:pathLst>
              <a:path w="13312011" h="6888966">
                <a:moveTo>
                  <a:pt x="0" y="0"/>
                </a:moveTo>
                <a:lnTo>
                  <a:pt x="13312012" y="0"/>
                </a:lnTo>
                <a:lnTo>
                  <a:pt x="13312012" y="6888966"/>
                </a:lnTo>
                <a:lnTo>
                  <a:pt x="0" y="6888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037454" y="2106198"/>
            <a:ext cx="5478536" cy="8719155"/>
          </a:xfrm>
          <a:custGeom>
            <a:avLst/>
            <a:gdLst/>
            <a:ahLst/>
            <a:cxnLst/>
            <a:rect l="l" t="t" r="r" b="b"/>
            <a:pathLst>
              <a:path w="5478536" h="8719155">
                <a:moveTo>
                  <a:pt x="0" y="0"/>
                </a:moveTo>
                <a:lnTo>
                  <a:pt x="5478536" y="0"/>
                </a:lnTo>
                <a:lnTo>
                  <a:pt x="5478536" y="8719155"/>
                </a:lnTo>
                <a:lnTo>
                  <a:pt x="0" y="87191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710568" y="2106198"/>
            <a:ext cx="5478536" cy="8719155"/>
          </a:xfrm>
          <a:custGeom>
            <a:avLst/>
            <a:gdLst/>
            <a:ahLst/>
            <a:cxnLst/>
            <a:rect l="l" t="t" r="r" b="b"/>
            <a:pathLst>
              <a:path w="5478536" h="8719155">
                <a:moveTo>
                  <a:pt x="0" y="0"/>
                </a:moveTo>
                <a:lnTo>
                  <a:pt x="5478536" y="0"/>
                </a:lnTo>
                <a:lnTo>
                  <a:pt x="5478536" y="8719155"/>
                </a:lnTo>
                <a:lnTo>
                  <a:pt x="0" y="87191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4259447" y="-1370968"/>
            <a:ext cx="9541545" cy="5247850"/>
          </a:xfrm>
          <a:custGeom>
            <a:avLst/>
            <a:gdLst/>
            <a:ahLst/>
            <a:cxnLst/>
            <a:rect l="l" t="t" r="r" b="b"/>
            <a:pathLst>
              <a:path w="9541545" h="5247850">
                <a:moveTo>
                  <a:pt x="0" y="0"/>
                </a:moveTo>
                <a:lnTo>
                  <a:pt x="9541545" y="0"/>
                </a:lnTo>
                <a:lnTo>
                  <a:pt x="9541545" y="5247850"/>
                </a:lnTo>
                <a:lnTo>
                  <a:pt x="0" y="52478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05949" y="-1370968"/>
            <a:ext cx="9541545" cy="5247850"/>
          </a:xfrm>
          <a:custGeom>
            <a:avLst/>
            <a:gdLst/>
            <a:ahLst/>
            <a:cxnLst/>
            <a:rect l="l" t="t" r="r" b="b"/>
            <a:pathLst>
              <a:path w="9541545" h="5247850">
                <a:moveTo>
                  <a:pt x="0" y="0"/>
                </a:moveTo>
                <a:lnTo>
                  <a:pt x="9541545" y="0"/>
                </a:lnTo>
                <a:lnTo>
                  <a:pt x="9541545" y="5247850"/>
                </a:lnTo>
                <a:lnTo>
                  <a:pt x="0" y="52478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814387-DC11-9502-9D6E-53EF5D0057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152900"/>
            <a:ext cx="9732718" cy="330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2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267" y="-658547"/>
            <a:ext cx="4598197" cy="2365500"/>
          </a:xfrm>
          <a:custGeom>
            <a:avLst/>
            <a:gdLst/>
            <a:ahLst/>
            <a:cxnLst/>
            <a:rect l="l" t="t" r="r" b="b"/>
            <a:pathLst>
              <a:path w="4598197" h="2365500">
                <a:moveTo>
                  <a:pt x="0" y="0"/>
                </a:moveTo>
                <a:lnTo>
                  <a:pt x="4598196" y="0"/>
                </a:lnTo>
                <a:lnTo>
                  <a:pt x="4598196" y="2365500"/>
                </a:lnTo>
                <a:lnTo>
                  <a:pt x="0" y="2365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60202" y="505674"/>
            <a:ext cx="4598197" cy="2402558"/>
          </a:xfrm>
          <a:custGeom>
            <a:avLst/>
            <a:gdLst/>
            <a:ahLst/>
            <a:cxnLst/>
            <a:rect l="l" t="t" r="r" b="b"/>
            <a:pathLst>
              <a:path w="4598197" h="2402558">
                <a:moveTo>
                  <a:pt x="0" y="0"/>
                </a:moveTo>
                <a:lnTo>
                  <a:pt x="4598196" y="0"/>
                </a:lnTo>
                <a:lnTo>
                  <a:pt x="4598196" y="2402558"/>
                </a:lnTo>
                <a:lnTo>
                  <a:pt x="0" y="2402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2267" y="9117437"/>
            <a:ext cx="15494125" cy="1762457"/>
          </a:xfrm>
          <a:custGeom>
            <a:avLst/>
            <a:gdLst/>
            <a:ahLst/>
            <a:cxnLst/>
            <a:rect l="l" t="t" r="r" b="b"/>
            <a:pathLst>
              <a:path w="15494125" h="1762457">
                <a:moveTo>
                  <a:pt x="0" y="0"/>
                </a:moveTo>
                <a:lnTo>
                  <a:pt x="15494125" y="0"/>
                </a:lnTo>
                <a:lnTo>
                  <a:pt x="15494125" y="1762456"/>
                </a:lnTo>
                <a:lnTo>
                  <a:pt x="0" y="1762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781119" y="6401576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783395" y="8096021"/>
            <a:ext cx="5499008" cy="2783873"/>
          </a:xfrm>
          <a:custGeom>
            <a:avLst/>
            <a:gdLst/>
            <a:ahLst/>
            <a:cxnLst/>
            <a:rect l="l" t="t" r="r" b="b"/>
            <a:pathLst>
              <a:path w="5499008" h="2783873">
                <a:moveTo>
                  <a:pt x="0" y="0"/>
                </a:moveTo>
                <a:lnTo>
                  <a:pt x="5499008" y="0"/>
                </a:lnTo>
                <a:lnTo>
                  <a:pt x="5499008" y="2783872"/>
                </a:lnTo>
                <a:lnTo>
                  <a:pt x="0" y="2783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425290" y="6164933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8921B54-9581-CED4-E224-219B252C830E}"/>
              </a:ext>
            </a:extLst>
          </p:cNvPr>
          <p:cNvSpPr/>
          <p:nvPr/>
        </p:nvSpPr>
        <p:spPr>
          <a:xfrm>
            <a:off x="533400" y="495300"/>
            <a:ext cx="17373600" cy="967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0F8322-CBDC-FBFE-ECF0-45623488D60C}"/>
              </a:ext>
            </a:extLst>
          </p:cNvPr>
          <p:cNvSpPr txBox="1"/>
          <p:nvPr/>
        </p:nvSpPr>
        <p:spPr>
          <a:xfrm>
            <a:off x="762000" y="495300"/>
            <a:ext cx="16992600" cy="2800767"/>
          </a:xfrm>
          <a:prstGeom prst="rect">
            <a:avLst/>
          </a:prstGeom>
          <a:solidFill>
            <a:srgbClr val="FFC000"/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1, đọc thông tin và thực hiện:</a:t>
            </a:r>
          </a:p>
          <a:p>
            <a:pPr lvl="0" algn="just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Nêu tên các giai đoạn phát triển chính trong vòng đời của muỗi.</a:t>
            </a:r>
          </a:p>
          <a:p>
            <a:pPr lvl="0" algn="just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xét về hình dạng và nơi sống của ấu trùng nở ra từ trứng.</a:t>
            </a:r>
          </a:p>
          <a:p>
            <a:pPr lvl="0" algn="just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Trình bày sự phát triển của ấu trùng đến khi là muỗi trưởng thành.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4661566-6035-040E-1881-21615EB0C4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38600" y="3467100"/>
            <a:ext cx="9448800" cy="66580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267" y="-658547"/>
            <a:ext cx="4598197" cy="2365500"/>
          </a:xfrm>
          <a:custGeom>
            <a:avLst/>
            <a:gdLst/>
            <a:ahLst/>
            <a:cxnLst/>
            <a:rect l="l" t="t" r="r" b="b"/>
            <a:pathLst>
              <a:path w="4598197" h="2365500">
                <a:moveTo>
                  <a:pt x="0" y="0"/>
                </a:moveTo>
                <a:lnTo>
                  <a:pt x="4598196" y="0"/>
                </a:lnTo>
                <a:lnTo>
                  <a:pt x="4598196" y="2365500"/>
                </a:lnTo>
                <a:lnTo>
                  <a:pt x="0" y="2365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60202" y="505674"/>
            <a:ext cx="4598197" cy="2402558"/>
          </a:xfrm>
          <a:custGeom>
            <a:avLst/>
            <a:gdLst/>
            <a:ahLst/>
            <a:cxnLst/>
            <a:rect l="l" t="t" r="r" b="b"/>
            <a:pathLst>
              <a:path w="4598197" h="2402558">
                <a:moveTo>
                  <a:pt x="0" y="0"/>
                </a:moveTo>
                <a:lnTo>
                  <a:pt x="4598196" y="0"/>
                </a:lnTo>
                <a:lnTo>
                  <a:pt x="4598196" y="2402558"/>
                </a:lnTo>
                <a:lnTo>
                  <a:pt x="0" y="2402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2267" y="9117437"/>
            <a:ext cx="15494125" cy="1762457"/>
          </a:xfrm>
          <a:custGeom>
            <a:avLst/>
            <a:gdLst/>
            <a:ahLst/>
            <a:cxnLst/>
            <a:rect l="l" t="t" r="r" b="b"/>
            <a:pathLst>
              <a:path w="15494125" h="1762457">
                <a:moveTo>
                  <a:pt x="0" y="0"/>
                </a:moveTo>
                <a:lnTo>
                  <a:pt x="15494125" y="0"/>
                </a:lnTo>
                <a:lnTo>
                  <a:pt x="15494125" y="1762456"/>
                </a:lnTo>
                <a:lnTo>
                  <a:pt x="0" y="1762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781119" y="6401576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783395" y="8096021"/>
            <a:ext cx="5499008" cy="2783873"/>
          </a:xfrm>
          <a:custGeom>
            <a:avLst/>
            <a:gdLst/>
            <a:ahLst/>
            <a:cxnLst/>
            <a:rect l="l" t="t" r="r" b="b"/>
            <a:pathLst>
              <a:path w="5499008" h="2783873">
                <a:moveTo>
                  <a:pt x="0" y="0"/>
                </a:moveTo>
                <a:lnTo>
                  <a:pt x="5499008" y="0"/>
                </a:lnTo>
                <a:lnTo>
                  <a:pt x="5499008" y="2783872"/>
                </a:lnTo>
                <a:lnTo>
                  <a:pt x="0" y="2783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425290" y="6164933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8921B54-9581-CED4-E224-219B252C830E}"/>
              </a:ext>
            </a:extLst>
          </p:cNvPr>
          <p:cNvSpPr/>
          <p:nvPr/>
        </p:nvSpPr>
        <p:spPr>
          <a:xfrm>
            <a:off x="533400" y="495300"/>
            <a:ext cx="17373600" cy="967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4661566-6035-040E-1881-21615EB0C4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800" y="2552701"/>
            <a:ext cx="8326734" cy="58674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F42502D-27BE-9930-F295-28844E05CCB1}"/>
              </a:ext>
            </a:extLst>
          </p:cNvPr>
          <p:cNvSpPr/>
          <p:nvPr/>
        </p:nvSpPr>
        <p:spPr>
          <a:xfrm>
            <a:off x="9753600" y="2628900"/>
            <a:ext cx="7696200" cy="50292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371600"/>
            <a:r>
              <a:rPr lang="vi-V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giai đoạn phát triển chính trong vòng đời của muỗi (4 giai đoạn): </a:t>
            </a:r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 - ấu trùng - nhộng - muỗi trưởng thành.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28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267" y="-658547"/>
            <a:ext cx="4598197" cy="2365500"/>
          </a:xfrm>
          <a:custGeom>
            <a:avLst/>
            <a:gdLst/>
            <a:ahLst/>
            <a:cxnLst/>
            <a:rect l="l" t="t" r="r" b="b"/>
            <a:pathLst>
              <a:path w="4598197" h="2365500">
                <a:moveTo>
                  <a:pt x="0" y="0"/>
                </a:moveTo>
                <a:lnTo>
                  <a:pt x="4598196" y="0"/>
                </a:lnTo>
                <a:lnTo>
                  <a:pt x="4598196" y="2365500"/>
                </a:lnTo>
                <a:lnTo>
                  <a:pt x="0" y="2365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60202" y="505674"/>
            <a:ext cx="4598197" cy="2402558"/>
          </a:xfrm>
          <a:custGeom>
            <a:avLst/>
            <a:gdLst/>
            <a:ahLst/>
            <a:cxnLst/>
            <a:rect l="l" t="t" r="r" b="b"/>
            <a:pathLst>
              <a:path w="4598197" h="2402558">
                <a:moveTo>
                  <a:pt x="0" y="0"/>
                </a:moveTo>
                <a:lnTo>
                  <a:pt x="4598196" y="0"/>
                </a:lnTo>
                <a:lnTo>
                  <a:pt x="4598196" y="2402558"/>
                </a:lnTo>
                <a:lnTo>
                  <a:pt x="0" y="2402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2267" y="9117437"/>
            <a:ext cx="15494125" cy="1762457"/>
          </a:xfrm>
          <a:custGeom>
            <a:avLst/>
            <a:gdLst/>
            <a:ahLst/>
            <a:cxnLst/>
            <a:rect l="l" t="t" r="r" b="b"/>
            <a:pathLst>
              <a:path w="15494125" h="1762457">
                <a:moveTo>
                  <a:pt x="0" y="0"/>
                </a:moveTo>
                <a:lnTo>
                  <a:pt x="15494125" y="0"/>
                </a:lnTo>
                <a:lnTo>
                  <a:pt x="15494125" y="1762456"/>
                </a:lnTo>
                <a:lnTo>
                  <a:pt x="0" y="1762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781119" y="6401576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783395" y="8096021"/>
            <a:ext cx="5499008" cy="2783873"/>
          </a:xfrm>
          <a:custGeom>
            <a:avLst/>
            <a:gdLst/>
            <a:ahLst/>
            <a:cxnLst/>
            <a:rect l="l" t="t" r="r" b="b"/>
            <a:pathLst>
              <a:path w="5499008" h="2783873">
                <a:moveTo>
                  <a:pt x="0" y="0"/>
                </a:moveTo>
                <a:lnTo>
                  <a:pt x="5499008" y="0"/>
                </a:lnTo>
                <a:lnTo>
                  <a:pt x="5499008" y="2783872"/>
                </a:lnTo>
                <a:lnTo>
                  <a:pt x="0" y="2783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425290" y="6164933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8921B54-9581-CED4-E224-219B252C830E}"/>
              </a:ext>
            </a:extLst>
          </p:cNvPr>
          <p:cNvSpPr/>
          <p:nvPr/>
        </p:nvSpPr>
        <p:spPr>
          <a:xfrm>
            <a:off x="533400" y="495300"/>
            <a:ext cx="17373600" cy="967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4661566-6035-040E-1881-21615EB0C4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800" y="2552701"/>
            <a:ext cx="8326734" cy="58674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F42502D-27BE-9930-F295-28844E05CCB1}"/>
              </a:ext>
            </a:extLst>
          </p:cNvPr>
          <p:cNvSpPr/>
          <p:nvPr/>
        </p:nvSpPr>
        <p:spPr>
          <a:xfrm>
            <a:off x="9753600" y="2476500"/>
            <a:ext cx="7696200" cy="54864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371600"/>
            <a:r>
              <a:rPr lang="vi-V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dạng và nơi sống của ấu trùng nở ra từ trứng: </a:t>
            </a:r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Ấu trùng sống trong nước. Hình dạng của ấu trùng cũng đầy đủ các bộ phận nhưng chưa có cánh.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11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267" y="-658547"/>
            <a:ext cx="4598197" cy="2365500"/>
          </a:xfrm>
          <a:custGeom>
            <a:avLst/>
            <a:gdLst/>
            <a:ahLst/>
            <a:cxnLst/>
            <a:rect l="l" t="t" r="r" b="b"/>
            <a:pathLst>
              <a:path w="4598197" h="2365500">
                <a:moveTo>
                  <a:pt x="0" y="0"/>
                </a:moveTo>
                <a:lnTo>
                  <a:pt x="4598196" y="0"/>
                </a:lnTo>
                <a:lnTo>
                  <a:pt x="4598196" y="2365500"/>
                </a:lnTo>
                <a:lnTo>
                  <a:pt x="0" y="2365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60202" y="505674"/>
            <a:ext cx="4598197" cy="2402558"/>
          </a:xfrm>
          <a:custGeom>
            <a:avLst/>
            <a:gdLst/>
            <a:ahLst/>
            <a:cxnLst/>
            <a:rect l="l" t="t" r="r" b="b"/>
            <a:pathLst>
              <a:path w="4598197" h="2402558">
                <a:moveTo>
                  <a:pt x="0" y="0"/>
                </a:moveTo>
                <a:lnTo>
                  <a:pt x="4598196" y="0"/>
                </a:lnTo>
                <a:lnTo>
                  <a:pt x="4598196" y="2402558"/>
                </a:lnTo>
                <a:lnTo>
                  <a:pt x="0" y="2402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2267" y="9117437"/>
            <a:ext cx="15494125" cy="1762457"/>
          </a:xfrm>
          <a:custGeom>
            <a:avLst/>
            <a:gdLst/>
            <a:ahLst/>
            <a:cxnLst/>
            <a:rect l="l" t="t" r="r" b="b"/>
            <a:pathLst>
              <a:path w="15494125" h="1762457">
                <a:moveTo>
                  <a:pt x="0" y="0"/>
                </a:moveTo>
                <a:lnTo>
                  <a:pt x="15494125" y="0"/>
                </a:lnTo>
                <a:lnTo>
                  <a:pt x="15494125" y="1762456"/>
                </a:lnTo>
                <a:lnTo>
                  <a:pt x="0" y="1762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781119" y="6401576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783395" y="8096021"/>
            <a:ext cx="5499008" cy="2783873"/>
          </a:xfrm>
          <a:custGeom>
            <a:avLst/>
            <a:gdLst/>
            <a:ahLst/>
            <a:cxnLst/>
            <a:rect l="l" t="t" r="r" b="b"/>
            <a:pathLst>
              <a:path w="5499008" h="2783873">
                <a:moveTo>
                  <a:pt x="0" y="0"/>
                </a:moveTo>
                <a:lnTo>
                  <a:pt x="5499008" y="0"/>
                </a:lnTo>
                <a:lnTo>
                  <a:pt x="5499008" y="2783872"/>
                </a:lnTo>
                <a:lnTo>
                  <a:pt x="0" y="2783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425290" y="6164933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8921B54-9581-CED4-E224-219B252C830E}"/>
              </a:ext>
            </a:extLst>
          </p:cNvPr>
          <p:cNvSpPr/>
          <p:nvPr/>
        </p:nvSpPr>
        <p:spPr>
          <a:xfrm>
            <a:off x="533400" y="495300"/>
            <a:ext cx="17373600" cy="967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4661566-6035-040E-1881-21615EB0C4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800" y="2552701"/>
            <a:ext cx="8326734" cy="58674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F42502D-27BE-9930-F295-28844E05CCB1}"/>
              </a:ext>
            </a:extLst>
          </p:cNvPr>
          <p:cNvSpPr/>
          <p:nvPr/>
        </p:nvSpPr>
        <p:spPr>
          <a:xfrm>
            <a:off x="9753600" y="1714500"/>
            <a:ext cx="7696200" cy="6477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371600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 phát triển của ấu trùng đến khi là muỗi trưởng thành: </a:t>
            </a: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Ấu trùng phát triển thành nhộng sau khoảng năm ngày. Nhộng sống trong nước và phát triển thành muỗi trưởng thành sau khoảng hai ngày.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00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267" y="-658547"/>
            <a:ext cx="4598197" cy="2365500"/>
          </a:xfrm>
          <a:custGeom>
            <a:avLst/>
            <a:gdLst/>
            <a:ahLst/>
            <a:cxnLst/>
            <a:rect l="l" t="t" r="r" b="b"/>
            <a:pathLst>
              <a:path w="4598197" h="2365500">
                <a:moveTo>
                  <a:pt x="0" y="0"/>
                </a:moveTo>
                <a:lnTo>
                  <a:pt x="4598196" y="0"/>
                </a:lnTo>
                <a:lnTo>
                  <a:pt x="4598196" y="2365500"/>
                </a:lnTo>
                <a:lnTo>
                  <a:pt x="0" y="2365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60202" y="505674"/>
            <a:ext cx="4598197" cy="2402558"/>
          </a:xfrm>
          <a:custGeom>
            <a:avLst/>
            <a:gdLst/>
            <a:ahLst/>
            <a:cxnLst/>
            <a:rect l="l" t="t" r="r" b="b"/>
            <a:pathLst>
              <a:path w="4598197" h="2402558">
                <a:moveTo>
                  <a:pt x="0" y="0"/>
                </a:moveTo>
                <a:lnTo>
                  <a:pt x="4598196" y="0"/>
                </a:lnTo>
                <a:lnTo>
                  <a:pt x="4598196" y="2402558"/>
                </a:lnTo>
                <a:lnTo>
                  <a:pt x="0" y="2402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2267" y="9117437"/>
            <a:ext cx="15494125" cy="1762457"/>
          </a:xfrm>
          <a:custGeom>
            <a:avLst/>
            <a:gdLst/>
            <a:ahLst/>
            <a:cxnLst/>
            <a:rect l="l" t="t" r="r" b="b"/>
            <a:pathLst>
              <a:path w="15494125" h="1762457">
                <a:moveTo>
                  <a:pt x="0" y="0"/>
                </a:moveTo>
                <a:lnTo>
                  <a:pt x="15494125" y="0"/>
                </a:lnTo>
                <a:lnTo>
                  <a:pt x="15494125" y="1762456"/>
                </a:lnTo>
                <a:lnTo>
                  <a:pt x="0" y="1762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781119" y="6401576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783395" y="8096021"/>
            <a:ext cx="5499008" cy="2783873"/>
          </a:xfrm>
          <a:custGeom>
            <a:avLst/>
            <a:gdLst/>
            <a:ahLst/>
            <a:cxnLst/>
            <a:rect l="l" t="t" r="r" b="b"/>
            <a:pathLst>
              <a:path w="5499008" h="2783873">
                <a:moveTo>
                  <a:pt x="0" y="0"/>
                </a:moveTo>
                <a:lnTo>
                  <a:pt x="5499008" y="0"/>
                </a:lnTo>
                <a:lnTo>
                  <a:pt x="5499008" y="2783872"/>
                </a:lnTo>
                <a:lnTo>
                  <a:pt x="0" y="2783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425290" y="6164933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8921B54-9581-CED4-E224-219B252C830E}"/>
              </a:ext>
            </a:extLst>
          </p:cNvPr>
          <p:cNvSpPr/>
          <p:nvPr/>
        </p:nvSpPr>
        <p:spPr>
          <a:xfrm>
            <a:off x="533400" y="495300"/>
            <a:ext cx="17373600" cy="967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0F8322-CBDC-FBFE-ECF0-45623488D60C}"/>
              </a:ext>
            </a:extLst>
          </p:cNvPr>
          <p:cNvSpPr txBox="1"/>
          <p:nvPr/>
        </p:nvSpPr>
        <p:spPr>
          <a:xfrm>
            <a:off x="838200" y="2247900"/>
            <a:ext cx="8077200" cy="5509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sơ đồ vòng đời của gà trong hình 2 và thực hiện:</a:t>
            </a:r>
          </a:p>
          <a:p>
            <a:pPr lvl="0" algn="just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Nêu tên các giai đoạn phát triển của gà.</a:t>
            </a:r>
          </a:p>
          <a:p>
            <a:pPr lvl="0" algn="just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xét về hình dạng của gà con so với gà trưởng thành.</a:t>
            </a:r>
          </a:p>
          <a:p>
            <a:pPr lvl="0" algn="just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Mô tả sự phát triển của của gà con nở ra từ trứng.</a:t>
            </a:r>
            <a:endParaRPr kumimoji="0" lang="vi-VN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C95FFA-A2B5-64CE-DA04-AE5CEEB6AF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7800" y="952500"/>
            <a:ext cx="8793428" cy="860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8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267" y="-658547"/>
            <a:ext cx="4598197" cy="2365500"/>
          </a:xfrm>
          <a:custGeom>
            <a:avLst/>
            <a:gdLst/>
            <a:ahLst/>
            <a:cxnLst/>
            <a:rect l="l" t="t" r="r" b="b"/>
            <a:pathLst>
              <a:path w="4598197" h="2365500">
                <a:moveTo>
                  <a:pt x="0" y="0"/>
                </a:moveTo>
                <a:lnTo>
                  <a:pt x="4598196" y="0"/>
                </a:lnTo>
                <a:lnTo>
                  <a:pt x="4598196" y="2365500"/>
                </a:lnTo>
                <a:lnTo>
                  <a:pt x="0" y="2365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60202" y="505674"/>
            <a:ext cx="4598197" cy="2402558"/>
          </a:xfrm>
          <a:custGeom>
            <a:avLst/>
            <a:gdLst/>
            <a:ahLst/>
            <a:cxnLst/>
            <a:rect l="l" t="t" r="r" b="b"/>
            <a:pathLst>
              <a:path w="4598197" h="2402558">
                <a:moveTo>
                  <a:pt x="0" y="0"/>
                </a:moveTo>
                <a:lnTo>
                  <a:pt x="4598196" y="0"/>
                </a:lnTo>
                <a:lnTo>
                  <a:pt x="4598196" y="2402558"/>
                </a:lnTo>
                <a:lnTo>
                  <a:pt x="0" y="2402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2267" y="9117437"/>
            <a:ext cx="15494125" cy="1762457"/>
          </a:xfrm>
          <a:custGeom>
            <a:avLst/>
            <a:gdLst/>
            <a:ahLst/>
            <a:cxnLst/>
            <a:rect l="l" t="t" r="r" b="b"/>
            <a:pathLst>
              <a:path w="15494125" h="1762457">
                <a:moveTo>
                  <a:pt x="0" y="0"/>
                </a:moveTo>
                <a:lnTo>
                  <a:pt x="15494125" y="0"/>
                </a:lnTo>
                <a:lnTo>
                  <a:pt x="15494125" y="1762456"/>
                </a:lnTo>
                <a:lnTo>
                  <a:pt x="0" y="1762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781119" y="6401576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783395" y="8096021"/>
            <a:ext cx="5499008" cy="2783873"/>
          </a:xfrm>
          <a:custGeom>
            <a:avLst/>
            <a:gdLst/>
            <a:ahLst/>
            <a:cxnLst/>
            <a:rect l="l" t="t" r="r" b="b"/>
            <a:pathLst>
              <a:path w="5499008" h="2783873">
                <a:moveTo>
                  <a:pt x="0" y="0"/>
                </a:moveTo>
                <a:lnTo>
                  <a:pt x="5499008" y="0"/>
                </a:lnTo>
                <a:lnTo>
                  <a:pt x="5499008" y="2783872"/>
                </a:lnTo>
                <a:lnTo>
                  <a:pt x="0" y="2783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425290" y="6164933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8921B54-9581-CED4-E224-219B252C830E}"/>
              </a:ext>
            </a:extLst>
          </p:cNvPr>
          <p:cNvSpPr/>
          <p:nvPr/>
        </p:nvSpPr>
        <p:spPr>
          <a:xfrm>
            <a:off x="533400" y="495300"/>
            <a:ext cx="17373600" cy="967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C95FFA-A2B5-64CE-DA04-AE5CEEB6AF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7800" y="1866900"/>
            <a:ext cx="7088030" cy="6934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4971388-8BB6-65B3-DE21-A46A3F51D481}"/>
              </a:ext>
            </a:extLst>
          </p:cNvPr>
          <p:cNvSpPr/>
          <p:nvPr/>
        </p:nvSpPr>
        <p:spPr>
          <a:xfrm>
            <a:off x="9601200" y="2324100"/>
            <a:ext cx="7696200" cy="56388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371600"/>
            <a:r>
              <a:rPr lang="vi-V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Các giai đoạn phát triển của gà:</a:t>
            </a:r>
          </a:p>
          <a:p>
            <a:pPr lvl="0" algn="just" defTabSz="1371600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Trứng.</a:t>
            </a:r>
          </a:p>
          <a:p>
            <a:pPr lvl="0" algn="just" defTabSz="1371600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Gà con mới nở.</a:t>
            </a:r>
          </a:p>
          <a:p>
            <a:pPr lvl="0" algn="just" defTabSz="1371600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Gà con.</a:t>
            </a:r>
          </a:p>
          <a:p>
            <a:pPr lvl="0" algn="just" defTabSz="1371600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Gà trưởng thành.</a:t>
            </a:r>
          </a:p>
        </p:txBody>
      </p:sp>
    </p:spTree>
    <p:extLst>
      <p:ext uri="{BB962C8B-B14F-4D97-AF65-F5344CB8AC3E}">
        <p14:creationId xmlns:p14="http://schemas.microsoft.com/office/powerpoint/2010/main" val="192082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267" y="-658547"/>
            <a:ext cx="4598197" cy="2365500"/>
          </a:xfrm>
          <a:custGeom>
            <a:avLst/>
            <a:gdLst/>
            <a:ahLst/>
            <a:cxnLst/>
            <a:rect l="l" t="t" r="r" b="b"/>
            <a:pathLst>
              <a:path w="4598197" h="2365500">
                <a:moveTo>
                  <a:pt x="0" y="0"/>
                </a:moveTo>
                <a:lnTo>
                  <a:pt x="4598196" y="0"/>
                </a:lnTo>
                <a:lnTo>
                  <a:pt x="4598196" y="2365500"/>
                </a:lnTo>
                <a:lnTo>
                  <a:pt x="0" y="2365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60202" y="505674"/>
            <a:ext cx="4598197" cy="2402558"/>
          </a:xfrm>
          <a:custGeom>
            <a:avLst/>
            <a:gdLst/>
            <a:ahLst/>
            <a:cxnLst/>
            <a:rect l="l" t="t" r="r" b="b"/>
            <a:pathLst>
              <a:path w="4598197" h="2402558">
                <a:moveTo>
                  <a:pt x="0" y="0"/>
                </a:moveTo>
                <a:lnTo>
                  <a:pt x="4598196" y="0"/>
                </a:lnTo>
                <a:lnTo>
                  <a:pt x="4598196" y="2402558"/>
                </a:lnTo>
                <a:lnTo>
                  <a:pt x="0" y="2402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2267" y="9117437"/>
            <a:ext cx="15494125" cy="1762457"/>
          </a:xfrm>
          <a:custGeom>
            <a:avLst/>
            <a:gdLst/>
            <a:ahLst/>
            <a:cxnLst/>
            <a:rect l="l" t="t" r="r" b="b"/>
            <a:pathLst>
              <a:path w="15494125" h="1762457">
                <a:moveTo>
                  <a:pt x="0" y="0"/>
                </a:moveTo>
                <a:lnTo>
                  <a:pt x="15494125" y="0"/>
                </a:lnTo>
                <a:lnTo>
                  <a:pt x="15494125" y="1762456"/>
                </a:lnTo>
                <a:lnTo>
                  <a:pt x="0" y="1762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781119" y="6401576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783395" y="8096021"/>
            <a:ext cx="5499008" cy="2783873"/>
          </a:xfrm>
          <a:custGeom>
            <a:avLst/>
            <a:gdLst/>
            <a:ahLst/>
            <a:cxnLst/>
            <a:rect l="l" t="t" r="r" b="b"/>
            <a:pathLst>
              <a:path w="5499008" h="2783873">
                <a:moveTo>
                  <a:pt x="0" y="0"/>
                </a:moveTo>
                <a:lnTo>
                  <a:pt x="5499008" y="0"/>
                </a:lnTo>
                <a:lnTo>
                  <a:pt x="5499008" y="2783872"/>
                </a:lnTo>
                <a:lnTo>
                  <a:pt x="0" y="2783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425290" y="6164933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8921B54-9581-CED4-E224-219B252C830E}"/>
              </a:ext>
            </a:extLst>
          </p:cNvPr>
          <p:cNvSpPr/>
          <p:nvPr/>
        </p:nvSpPr>
        <p:spPr>
          <a:xfrm>
            <a:off x="533400" y="495300"/>
            <a:ext cx="17373600" cy="967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C95FFA-A2B5-64CE-DA04-AE5CEEB6AF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7800" y="1866900"/>
            <a:ext cx="7088030" cy="6934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4971388-8BB6-65B3-DE21-A46A3F51D481}"/>
              </a:ext>
            </a:extLst>
          </p:cNvPr>
          <p:cNvSpPr/>
          <p:nvPr/>
        </p:nvSpPr>
        <p:spPr>
          <a:xfrm>
            <a:off x="8610600" y="1562100"/>
            <a:ext cx="8686800" cy="62484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371600"/>
            <a:r>
              <a:rPr lang="vi-V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dạng của gà con so với gà trưởng thành: </a:t>
            </a:r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Kích thước của gà trưởng thành lớn, lớn hơn với gà con. Hình dạng của gà trưởng thành và gà con tương tự nhau.</a:t>
            </a:r>
            <a:endParaRPr kumimoji="0" lang="vi-VN" sz="4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03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484</Words>
  <Application>Microsoft Office PowerPoint</Application>
  <PresentationFormat>Custom</PresentationFormat>
  <Paragraphs>29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等线</vt:lpstr>
      <vt:lpstr>More Sugar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Blue Illustrative Fight Bullying Presentation</dc:title>
  <dc:creator>thao</dc:creator>
  <cp:lastModifiedBy>Admin</cp:lastModifiedBy>
  <cp:revision>28</cp:revision>
  <dcterms:created xsi:type="dcterms:W3CDTF">2006-08-16T00:00:00Z</dcterms:created>
  <dcterms:modified xsi:type="dcterms:W3CDTF">2025-12-25T09:04:49Z</dcterms:modified>
  <dc:identifier>DAGR2Yeb-4Y</dc:identifier>
</cp:coreProperties>
</file>