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2025/12/25</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25/12/2025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0.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0.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24.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14.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0.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id="{016622C0-3304-6A53-55C8-DE49202A70C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89154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1378</Words>
  <Application>Microsoft Office PowerPoint</Application>
  <PresentationFormat>Custom</PresentationFormat>
  <Paragraphs>60</Paragraphs>
  <Slides>39</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Arial</vt:lpstr>
      <vt:lpstr>Arial-Rounded</vt:lpstr>
      <vt:lpstr>Calibri</vt:lpstr>
      <vt:lpstr>Calibri Light</vt:lpstr>
      <vt:lpstr>Cambria</vt:lpstr>
      <vt:lpstr>Glacial Indifference</vt:lpstr>
      <vt:lpstr>inpin heiti</vt:lpstr>
      <vt:lpstr>Mali</vt:lpstr>
      <vt:lpstr>Tahoma</vt:lpstr>
      <vt:lpstr>Times New Roman</vt:lpstr>
      <vt:lpstr>UTM Avo</vt:lpstr>
      <vt:lpstr>字魂107号-萌趣欢乐体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cp:lastModifiedBy>
  <cp:revision>46</cp:revision>
  <dcterms:created xsi:type="dcterms:W3CDTF">2006-08-16T00:00:00Z</dcterms:created>
  <dcterms:modified xsi:type="dcterms:W3CDTF">2025-12-25T08:30:44Z</dcterms:modified>
  <dc:identifier>DAGMZ9ajds0</dc:identifier>
</cp:coreProperties>
</file>