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05" r:id="rId2"/>
    <p:sldMasterId id="2147483750" r:id="rId3"/>
    <p:sldMasterId id="2147483764" r:id="rId4"/>
  </p:sldMasterIdLst>
  <p:notesMasterIdLst>
    <p:notesMasterId r:id="rId32"/>
  </p:notesMasterIdLst>
  <p:sldIdLst>
    <p:sldId id="2876" r:id="rId5"/>
    <p:sldId id="2886" r:id="rId6"/>
    <p:sldId id="256" r:id="rId7"/>
    <p:sldId id="311" r:id="rId8"/>
    <p:sldId id="312" r:id="rId9"/>
    <p:sldId id="313" r:id="rId10"/>
    <p:sldId id="2877" r:id="rId11"/>
    <p:sldId id="2887" r:id="rId12"/>
    <p:sldId id="2888" r:id="rId13"/>
    <p:sldId id="315" r:id="rId14"/>
    <p:sldId id="320" r:id="rId15"/>
    <p:sldId id="317" r:id="rId16"/>
    <p:sldId id="318" r:id="rId17"/>
    <p:sldId id="319" r:id="rId18"/>
    <p:sldId id="2878" r:id="rId19"/>
    <p:sldId id="2889" r:id="rId20"/>
    <p:sldId id="2880" r:id="rId21"/>
    <p:sldId id="2890" r:id="rId22"/>
    <p:sldId id="2891" r:id="rId23"/>
    <p:sldId id="2883" r:id="rId24"/>
    <p:sldId id="2884" r:id="rId25"/>
    <p:sldId id="2892" r:id="rId26"/>
    <p:sldId id="2893" r:id="rId27"/>
    <p:sldId id="2894" r:id="rId28"/>
    <p:sldId id="2895" r:id="rId29"/>
    <p:sldId id="2896" r:id="rId30"/>
    <p:sldId id="27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7F489-72F9-4030-B28F-5C52D0BD4BC5}" type="datetimeFigureOut">
              <a:rPr lang="en-US" smtClean="0"/>
              <a:t>25/12/2025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DBA7B7-06BC-48E2-8A0A-EB2E29ABF8D0}" type="slidenum">
              <a:rPr lang="en-US" smtClean="0"/>
              <a:t>‹#›</a:t>
            </a:fld>
            <a:endParaRPr lang="en-US"/>
          </a:p>
        </p:txBody>
      </p:sp>
    </p:spTree>
    <p:extLst>
      <p:ext uri="{BB962C8B-B14F-4D97-AF65-F5344CB8AC3E}">
        <p14:creationId xmlns:p14="http://schemas.microsoft.com/office/powerpoint/2010/main" val="2829089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1366269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4874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130426"/>
            <a:ext cx="8636000" cy="1470025"/>
          </a:xfrm>
        </p:spPr>
        <p:txBody>
          <a:bodyPr/>
          <a:lstStyle/>
          <a:p>
            <a:r>
              <a:rPr lang="en-US"/>
              <a:t>Click to edit Master title style</a:t>
            </a:r>
          </a:p>
        </p:txBody>
      </p:sp>
      <p:sp>
        <p:nvSpPr>
          <p:cNvPr id="3" name="Subtitle 2"/>
          <p:cNvSpPr>
            <a:spLocks noGrp="1"/>
          </p:cNvSpPr>
          <p:nvPr>
            <p:ph type="subTitle" idx="1"/>
          </p:nvPr>
        </p:nvSpPr>
        <p:spPr>
          <a:xfrm>
            <a:off x="1524000" y="3886200"/>
            <a:ext cx="71120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0136EB1-8023-1CB5-7910-82D37CF781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FE0C32-197A-2C89-4E7F-2501E23E43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94A260-D6DF-75DC-03C2-2ABA54655FBB}"/>
              </a:ext>
            </a:extLst>
          </p:cNvPr>
          <p:cNvSpPr>
            <a:spLocks noGrp="1" noChangeArrowheads="1"/>
          </p:cNvSpPr>
          <p:nvPr>
            <p:ph type="sldNum" sz="quarter" idx="12"/>
          </p:nvPr>
        </p:nvSpPr>
        <p:spPr>
          <a:ln/>
        </p:spPr>
        <p:txBody>
          <a:bodyPr/>
          <a:lstStyle>
            <a:lvl1pPr>
              <a:defRPr/>
            </a:lvl1pPr>
          </a:lstStyle>
          <a:p>
            <a:pPr>
              <a:defRPr/>
            </a:pPr>
            <a:fld id="{E7AE2827-AD80-44C0-8A88-E8EFC55747DC}" type="slidenum">
              <a:rPr lang="en-US" altLang="en-US"/>
              <a:pPr>
                <a:defRPr/>
              </a:pPr>
              <a:t>‹#›</a:t>
            </a:fld>
            <a:endParaRPr lang="en-US" altLang="en-US"/>
          </a:p>
        </p:txBody>
      </p:sp>
    </p:spTree>
    <p:extLst>
      <p:ext uri="{BB962C8B-B14F-4D97-AF65-F5344CB8AC3E}">
        <p14:creationId xmlns:p14="http://schemas.microsoft.com/office/powerpoint/2010/main" val="1335901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1D3F98-F05E-FA71-CAD6-F3444E2459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8BDA79-6E50-8250-8A48-B869DAD22B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EAA47F-4F1F-C379-E6C1-74544EAEDE9C}"/>
              </a:ext>
            </a:extLst>
          </p:cNvPr>
          <p:cNvSpPr>
            <a:spLocks noGrp="1" noChangeArrowheads="1"/>
          </p:cNvSpPr>
          <p:nvPr>
            <p:ph type="sldNum" sz="quarter" idx="12"/>
          </p:nvPr>
        </p:nvSpPr>
        <p:spPr>
          <a:ln/>
        </p:spPr>
        <p:txBody>
          <a:bodyPr/>
          <a:lstStyle>
            <a:lvl1pPr>
              <a:defRPr/>
            </a:lvl1pPr>
          </a:lstStyle>
          <a:p>
            <a:pPr>
              <a:defRPr/>
            </a:pPr>
            <a:fld id="{5DE539C4-4E9D-411E-8C39-42E59745848A}" type="slidenum">
              <a:rPr lang="en-US" altLang="en-US"/>
              <a:pPr>
                <a:defRPr/>
              </a:pPr>
              <a:t>‹#›</a:t>
            </a:fld>
            <a:endParaRPr lang="en-US" altLang="en-US"/>
          </a:p>
        </p:txBody>
      </p:sp>
    </p:spTree>
    <p:extLst>
      <p:ext uri="{BB962C8B-B14F-4D97-AF65-F5344CB8AC3E}">
        <p14:creationId xmlns:p14="http://schemas.microsoft.com/office/powerpoint/2010/main" val="2759631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74639"/>
            <a:ext cx="2286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274639"/>
            <a:ext cx="6688667"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E9DB69-0F0B-790A-5B9F-F48710CB5C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4BCACD-EECB-B314-2C5A-0678B03258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F8EDE1-32CA-008E-FAC5-0DF080E48DF9}"/>
              </a:ext>
            </a:extLst>
          </p:cNvPr>
          <p:cNvSpPr>
            <a:spLocks noGrp="1" noChangeArrowheads="1"/>
          </p:cNvSpPr>
          <p:nvPr>
            <p:ph type="sldNum" sz="quarter" idx="12"/>
          </p:nvPr>
        </p:nvSpPr>
        <p:spPr>
          <a:ln/>
        </p:spPr>
        <p:txBody>
          <a:bodyPr/>
          <a:lstStyle>
            <a:lvl1pPr>
              <a:defRPr/>
            </a:lvl1pPr>
          </a:lstStyle>
          <a:p>
            <a:pPr>
              <a:defRPr/>
            </a:pPr>
            <a:fld id="{CC55C25A-7CCF-4C31-A663-8753200FB89C}" type="slidenum">
              <a:rPr lang="en-US" altLang="en-US"/>
              <a:pPr>
                <a:defRPr/>
              </a:pPr>
              <a:t>‹#›</a:t>
            </a:fld>
            <a:endParaRPr lang="en-US" altLang="en-US"/>
          </a:p>
        </p:txBody>
      </p:sp>
    </p:spTree>
    <p:extLst>
      <p:ext uri="{BB962C8B-B14F-4D97-AF65-F5344CB8AC3E}">
        <p14:creationId xmlns:p14="http://schemas.microsoft.com/office/powerpoint/2010/main" val="751093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3800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03277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19223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43854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49927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0424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873732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54836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1F40F9-0DF4-72FD-9C01-611243F8EC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4FFF82-3EB8-F050-47A4-5BBF2B71FC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F32E44-311D-F031-9D5A-51D80E59E72D}"/>
              </a:ext>
            </a:extLst>
          </p:cNvPr>
          <p:cNvSpPr>
            <a:spLocks noGrp="1" noChangeArrowheads="1"/>
          </p:cNvSpPr>
          <p:nvPr>
            <p:ph type="sldNum" sz="quarter" idx="12"/>
          </p:nvPr>
        </p:nvSpPr>
        <p:spPr>
          <a:ln/>
        </p:spPr>
        <p:txBody>
          <a:bodyPr/>
          <a:lstStyle>
            <a:lvl1pPr>
              <a:defRPr/>
            </a:lvl1pPr>
          </a:lstStyle>
          <a:p>
            <a:pPr>
              <a:defRPr/>
            </a:pPr>
            <a:fld id="{8F3A2C4B-A3D0-4DA9-878C-886F5CCE3D57}" type="slidenum">
              <a:rPr lang="en-US" altLang="en-US"/>
              <a:pPr>
                <a:defRPr/>
              </a:pPr>
              <a:t>‹#›</a:t>
            </a:fld>
            <a:endParaRPr lang="en-US" altLang="en-US"/>
          </a:p>
        </p:txBody>
      </p:sp>
    </p:spTree>
    <p:extLst>
      <p:ext uri="{BB962C8B-B14F-4D97-AF65-F5344CB8AC3E}">
        <p14:creationId xmlns:p14="http://schemas.microsoft.com/office/powerpoint/2010/main" val="2327010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09768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67298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26855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28954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841760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880551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23939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57835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91386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10686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406901"/>
            <a:ext cx="86360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02570" y="2906713"/>
            <a:ext cx="86360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0DEB610-EAC5-7C28-05C5-AB91452826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4294FA-12B3-5206-B7F4-19AD3682FD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F72594-706A-831D-8E62-50AA9A4B994B}"/>
              </a:ext>
            </a:extLst>
          </p:cNvPr>
          <p:cNvSpPr>
            <a:spLocks noGrp="1" noChangeArrowheads="1"/>
          </p:cNvSpPr>
          <p:nvPr>
            <p:ph type="sldNum" sz="quarter" idx="12"/>
          </p:nvPr>
        </p:nvSpPr>
        <p:spPr>
          <a:ln/>
        </p:spPr>
        <p:txBody>
          <a:bodyPr/>
          <a:lstStyle>
            <a:lvl1pPr>
              <a:defRPr/>
            </a:lvl1pPr>
          </a:lstStyle>
          <a:p>
            <a:pPr>
              <a:defRPr/>
            </a:pPr>
            <a:fld id="{D4608DFA-30FD-41B0-BFD9-8848C3E3EE9D}" type="slidenum">
              <a:rPr lang="en-US" altLang="en-US"/>
              <a:pPr>
                <a:defRPr/>
              </a:pPr>
              <a:t>‹#›</a:t>
            </a:fld>
            <a:endParaRPr lang="en-US" altLang="en-US"/>
          </a:p>
        </p:txBody>
      </p:sp>
    </p:spTree>
    <p:extLst>
      <p:ext uri="{BB962C8B-B14F-4D97-AF65-F5344CB8AC3E}">
        <p14:creationId xmlns:p14="http://schemas.microsoft.com/office/powerpoint/2010/main" val="15855610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26462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42906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86118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74428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038416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23761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76347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64209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758078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99437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64667"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5B90D08-D565-84E4-1199-CEA56ABD5A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7C440A6-0977-1F79-317A-E002A3D60E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02EE08-6E1E-4272-430D-5BA18F609374}"/>
              </a:ext>
            </a:extLst>
          </p:cNvPr>
          <p:cNvSpPr>
            <a:spLocks noGrp="1" noChangeArrowheads="1"/>
          </p:cNvSpPr>
          <p:nvPr>
            <p:ph type="sldNum" sz="quarter" idx="12"/>
          </p:nvPr>
        </p:nvSpPr>
        <p:spPr>
          <a:ln/>
        </p:spPr>
        <p:txBody>
          <a:bodyPr/>
          <a:lstStyle>
            <a:lvl1pPr>
              <a:defRPr/>
            </a:lvl1pPr>
          </a:lstStyle>
          <a:p>
            <a:pPr>
              <a:defRPr/>
            </a:pPr>
            <a:fld id="{AAC9A45F-724A-4B7E-B344-FB2491A9A281}" type="slidenum">
              <a:rPr lang="en-US" altLang="en-US"/>
              <a:pPr>
                <a:defRPr/>
              </a:pPr>
              <a:t>‹#›</a:t>
            </a:fld>
            <a:endParaRPr lang="en-US" altLang="en-US"/>
          </a:p>
        </p:txBody>
      </p:sp>
    </p:spTree>
    <p:extLst>
      <p:ext uri="{BB962C8B-B14F-4D97-AF65-F5344CB8AC3E}">
        <p14:creationId xmlns:p14="http://schemas.microsoft.com/office/powerpoint/2010/main" val="3763390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2046655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64197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365505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07E82-65FE-4300-A810-CD92D20B92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AEE787-50AD-4A8E-83A1-AD630D3E8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E274D6-942E-4142-A3CC-C24A7CF972AE}"/>
              </a:ext>
            </a:extLst>
          </p:cNvPr>
          <p:cNvSpPr>
            <a:spLocks noGrp="1"/>
          </p:cNvSpPr>
          <p:nvPr>
            <p:ph type="dt" sz="half" idx="10"/>
          </p:nvPr>
        </p:nvSpPr>
        <p:spPr/>
        <p:txBody>
          <a:bodyPr/>
          <a:lstStyle/>
          <a:p>
            <a:fld id="{1979382C-7718-45CE-9E53-300FF85A589F}" type="datetimeFigureOut">
              <a:rPr lang="en-US" smtClean="0"/>
              <a:t>25/12/2025</a:t>
            </a:fld>
            <a:endParaRPr lang="en-US"/>
          </a:p>
        </p:txBody>
      </p:sp>
      <p:sp>
        <p:nvSpPr>
          <p:cNvPr id="5" name="Footer Placeholder 4">
            <a:extLst>
              <a:ext uri="{FF2B5EF4-FFF2-40B4-BE49-F238E27FC236}">
                <a16:creationId xmlns:a16="http://schemas.microsoft.com/office/drawing/2014/main" id="{0E833FC4-26B6-453D-9C61-D4491FD01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CEA4-2152-4182-99FE-0CDE542C1D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9043710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7466-9F8C-461C-ABFD-E552AFCA9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595887-BAA8-4FFC-8BE5-A3E81B717B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8B3B7-2F34-4FE7-BD14-144657390208}"/>
              </a:ext>
            </a:extLst>
          </p:cNvPr>
          <p:cNvSpPr>
            <a:spLocks noGrp="1"/>
          </p:cNvSpPr>
          <p:nvPr>
            <p:ph type="dt" sz="half" idx="10"/>
          </p:nvPr>
        </p:nvSpPr>
        <p:spPr/>
        <p:txBody>
          <a:bodyPr/>
          <a:lstStyle/>
          <a:p>
            <a:fld id="{1979382C-7718-45CE-9E53-300FF85A589F}" type="datetimeFigureOut">
              <a:rPr lang="en-US" smtClean="0"/>
              <a:t>25/12/2025</a:t>
            </a:fld>
            <a:endParaRPr lang="en-US"/>
          </a:p>
        </p:txBody>
      </p:sp>
      <p:sp>
        <p:nvSpPr>
          <p:cNvPr id="5" name="Footer Placeholder 4">
            <a:extLst>
              <a:ext uri="{FF2B5EF4-FFF2-40B4-BE49-F238E27FC236}">
                <a16:creationId xmlns:a16="http://schemas.microsoft.com/office/drawing/2014/main" id="{11BB69FB-2F37-4494-A945-C1258DD35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4999A-8895-4CE9-95A9-5AC1C54CB99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996318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29EF0-6442-4B22-97FD-8CF8A57F7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9360BB-38F7-45F3-B1B6-C434B015FB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15ED-7E73-43F8-B0C3-754CD4ABF439}"/>
              </a:ext>
            </a:extLst>
          </p:cNvPr>
          <p:cNvSpPr>
            <a:spLocks noGrp="1"/>
          </p:cNvSpPr>
          <p:nvPr>
            <p:ph type="dt" sz="half" idx="10"/>
          </p:nvPr>
        </p:nvSpPr>
        <p:spPr/>
        <p:txBody>
          <a:bodyPr/>
          <a:lstStyle/>
          <a:p>
            <a:fld id="{1979382C-7718-45CE-9E53-300FF85A589F}" type="datetimeFigureOut">
              <a:rPr lang="en-US" smtClean="0"/>
              <a:t>25/12/2025</a:t>
            </a:fld>
            <a:endParaRPr lang="en-US"/>
          </a:p>
        </p:txBody>
      </p:sp>
      <p:sp>
        <p:nvSpPr>
          <p:cNvPr id="5" name="Footer Placeholder 4">
            <a:extLst>
              <a:ext uri="{FF2B5EF4-FFF2-40B4-BE49-F238E27FC236}">
                <a16:creationId xmlns:a16="http://schemas.microsoft.com/office/drawing/2014/main" id="{E4B3D3FE-CEEF-4B0C-874A-F62387357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58017-3B0F-4FAB-9DD9-7D265A0E855F}"/>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900805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4690-9F35-4433-99EC-A4E8FF7C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11F4A-DAA2-4621-AE0D-32D6CB1F6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F1291-619C-4CF3-A549-BE54FA8ED8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50F493-07C5-42A3-A7C4-ADABAA3D0745}"/>
              </a:ext>
            </a:extLst>
          </p:cNvPr>
          <p:cNvSpPr>
            <a:spLocks noGrp="1"/>
          </p:cNvSpPr>
          <p:nvPr>
            <p:ph type="dt" sz="half" idx="10"/>
          </p:nvPr>
        </p:nvSpPr>
        <p:spPr/>
        <p:txBody>
          <a:bodyPr/>
          <a:lstStyle/>
          <a:p>
            <a:fld id="{1979382C-7718-45CE-9E53-300FF85A589F}" type="datetimeFigureOut">
              <a:rPr lang="en-US" smtClean="0"/>
              <a:t>25/12/2025</a:t>
            </a:fld>
            <a:endParaRPr lang="en-US"/>
          </a:p>
        </p:txBody>
      </p:sp>
      <p:sp>
        <p:nvSpPr>
          <p:cNvPr id="6" name="Footer Placeholder 5">
            <a:extLst>
              <a:ext uri="{FF2B5EF4-FFF2-40B4-BE49-F238E27FC236}">
                <a16:creationId xmlns:a16="http://schemas.microsoft.com/office/drawing/2014/main" id="{179CA820-6ACC-4CEB-94CC-BADA9819C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B697C-B662-4FA0-A20A-4EB9D0553A8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835218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740C-E81F-4CD8-A507-2EA1C5BD56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20197-42F8-4DEE-B2AC-40B8E80CC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A6D472-8E68-44AE-B949-D07BD72CB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0C6E3-80BE-4164-98EF-F44EDF580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8E40C5-C3A1-48DD-87C4-3D9D939112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847DF3-556A-494C-BA2B-2D3D9CB2309A}"/>
              </a:ext>
            </a:extLst>
          </p:cNvPr>
          <p:cNvSpPr>
            <a:spLocks noGrp="1"/>
          </p:cNvSpPr>
          <p:nvPr>
            <p:ph type="dt" sz="half" idx="10"/>
          </p:nvPr>
        </p:nvSpPr>
        <p:spPr/>
        <p:txBody>
          <a:bodyPr/>
          <a:lstStyle/>
          <a:p>
            <a:fld id="{1979382C-7718-45CE-9E53-300FF85A589F}" type="datetimeFigureOut">
              <a:rPr lang="en-US" smtClean="0"/>
              <a:t>25/12/2025</a:t>
            </a:fld>
            <a:endParaRPr lang="en-US"/>
          </a:p>
        </p:txBody>
      </p:sp>
      <p:sp>
        <p:nvSpPr>
          <p:cNvPr id="8" name="Footer Placeholder 7">
            <a:extLst>
              <a:ext uri="{FF2B5EF4-FFF2-40B4-BE49-F238E27FC236}">
                <a16:creationId xmlns:a16="http://schemas.microsoft.com/office/drawing/2014/main" id="{41F29D24-C25A-46EA-B709-FF0E2E858D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F45F87-F078-4B5F-AEC0-8DA84D8E9B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4034279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4237-8C5B-44A0-9B19-068FF8CAC0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F728F3-6F64-4058-94C2-6312851CB069}"/>
              </a:ext>
            </a:extLst>
          </p:cNvPr>
          <p:cNvSpPr>
            <a:spLocks noGrp="1"/>
          </p:cNvSpPr>
          <p:nvPr>
            <p:ph type="dt" sz="half" idx="10"/>
          </p:nvPr>
        </p:nvSpPr>
        <p:spPr/>
        <p:txBody>
          <a:bodyPr/>
          <a:lstStyle/>
          <a:p>
            <a:fld id="{1979382C-7718-45CE-9E53-300FF85A589F}" type="datetimeFigureOut">
              <a:rPr lang="en-US" smtClean="0"/>
              <a:t>25/12/2025</a:t>
            </a:fld>
            <a:endParaRPr lang="en-US"/>
          </a:p>
        </p:txBody>
      </p:sp>
      <p:sp>
        <p:nvSpPr>
          <p:cNvPr id="4" name="Footer Placeholder 3">
            <a:extLst>
              <a:ext uri="{FF2B5EF4-FFF2-40B4-BE49-F238E27FC236}">
                <a16:creationId xmlns:a16="http://schemas.microsoft.com/office/drawing/2014/main" id="{C9DA0DB1-7495-468B-A483-1F3B628A86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9D9FB-E58B-4623-A297-FAF8A87B06F1}"/>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3033294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92E5C2-3C34-45D2-917A-BB63B4096C04}"/>
              </a:ext>
            </a:extLst>
          </p:cNvPr>
          <p:cNvSpPr>
            <a:spLocks noGrp="1"/>
          </p:cNvSpPr>
          <p:nvPr>
            <p:ph type="dt" sz="half" idx="10"/>
          </p:nvPr>
        </p:nvSpPr>
        <p:spPr/>
        <p:txBody>
          <a:bodyPr/>
          <a:lstStyle/>
          <a:p>
            <a:fld id="{1979382C-7718-45CE-9E53-300FF85A589F}" type="datetimeFigureOut">
              <a:rPr lang="en-US" smtClean="0"/>
              <a:t>25/12/2025</a:t>
            </a:fld>
            <a:endParaRPr lang="en-US"/>
          </a:p>
        </p:txBody>
      </p:sp>
      <p:sp>
        <p:nvSpPr>
          <p:cNvPr id="3" name="Footer Placeholder 2">
            <a:extLst>
              <a:ext uri="{FF2B5EF4-FFF2-40B4-BE49-F238E27FC236}">
                <a16:creationId xmlns:a16="http://schemas.microsoft.com/office/drawing/2014/main" id="{F3FD7403-11E8-477C-8AFC-C8F1EE0AC6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46E875-643C-4DBD-A792-33C4FCB2616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86841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0" y="1535113"/>
            <a:ext cx="448909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8000" y="2174875"/>
            <a:ext cx="448909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61139" y="1535113"/>
            <a:ext cx="449086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61139" y="2174875"/>
            <a:ext cx="449086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DCDF80A-0E9F-0C1F-2CE6-F234E131FE4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6CEC6BD-0C04-454B-DAEF-A1C1FE1856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23A9B87-16E2-8A5E-1F22-9E74FBB2490F}"/>
              </a:ext>
            </a:extLst>
          </p:cNvPr>
          <p:cNvSpPr>
            <a:spLocks noGrp="1" noChangeArrowheads="1"/>
          </p:cNvSpPr>
          <p:nvPr>
            <p:ph type="sldNum" sz="quarter" idx="12"/>
          </p:nvPr>
        </p:nvSpPr>
        <p:spPr>
          <a:ln/>
        </p:spPr>
        <p:txBody>
          <a:bodyPr/>
          <a:lstStyle>
            <a:lvl1pPr>
              <a:defRPr/>
            </a:lvl1pPr>
          </a:lstStyle>
          <a:p>
            <a:pPr>
              <a:defRPr/>
            </a:pPr>
            <a:fld id="{E877892E-7F8F-4E48-A399-6D87C8CD5D89}" type="slidenum">
              <a:rPr lang="en-US" altLang="en-US"/>
              <a:pPr>
                <a:defRPr/>
              </a:pPr>
              <a:t>‹#›</a:t>
            </a:fld>
            <a:endParaRPr lang="en-US" altLang="en-US"/>
          </a:p>
        </p:txBody>
      </p:sp>
    </p:spTree>
    <p:extLst>
      <p:ext uri="{BB962C8B-B14F-4D97-AF65-F5344CB8AC3E}">
        <p14:creationId xmlns:p14="http://schemas.microsoft.com/office/powerpoint/2010/main" val="1257225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A6DB-46DC-43E5-8280-4E87D9CDCA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44F67B-81FD-42FE-87CB-73438F6D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3F77D7-E4C7-447E-BC47-B47DD29A9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0F34CD-7EEE-4E39-B5D4-543DB93B69CD}"/>
              </a:ext>
            </a:extLst>
          </p:cNvPr>
          <p:cNvSpPr>
            <a:spLocks noGrp="1"/>
          </p:cNvSpPr>
          <p:nvPr>
            <p:ph type="dt" sz="half" idx="10"/>
          </p:nvPr>
        </p:nvSpPr>
        <p:spPr/>
        <p:txBody>
          <a:bodyPr/>
          <a:lstStyle/>
          <a:p>
            <a:fld id="{1979382C-7718-45CE-9E53-300FF85A589F}" type="datetimeFigureOut">
              <a:rPr lang="en-US" smtClean="0"/>
              <a:t>25/12/2025</a:t>
            </a:fld>
            <a:endParaRPr lang="en-US"/>
          </a:p>
        </p:txBody>
      </p:sp>
      <p:sp>
        <p:nvSpPr>
          <p:cNvPr id="6" name="Footer Placeholder 5">
            <a:extLst>
              <a:ext uri="{FF2B5EF4-FFF2-40B4-BE49-F238E27FC236}">
                <a16:creationId xmlns:a16="http://schemas.microsoft.com/office/drawing/2014/main" id="{1FA7BAD4-D021-464F-B7C8-D9D4B906F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D97C1-214F-4734-876A-06314C00BC6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2852502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1C893-51AE-466C-B1DB-0A259F31E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84D100-4984-448C-B4D5-45FC87795C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FF4D4-7894-4327-B53D-E84AE0A17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F7C59D-0B6E-44BA-8851-F20EC36D4C1A}"/>
              </a:ext>
            </a:extLst>
          </p:cNvPr>
          <p:cNvSpPr>
            <a:spLocks noGrp="1"/>
          </p:cNvSpPr>
          <p:nvPr>
            <p:ph type="dt" sz="half" idx="10"/>
          </p:nvPr>
        </p:nvSpPr>
        <p:spPr/>
        <p:txBody>
          <a:bodyPr/>
          <a:lstStyle/>
          <a:p>
            <a:fld id="{1979382C-7718-45CE-9E53-300FF85A589F}" type="datetimeFigureOut">
              <a:rPr lang="en-US" smtClean="0"/>
              <a:t>25/12/2025</a:t>
            </a:fld>
            <a:endParaRPr lang="en-US"/>
          </a:p>
        </p:txBody>
      </p:sp>
      <p:sp>
        <p:nvSpPr>
          <p:cNvPr id="6" name="Footer Placeholder 5">
            <a:extLst>
              <a:ext uri="{FF2B5EF4-FFF2-40B4-BE49-F238E27FC236}">
                <a16:creationId xmlns:a16="http://schemas.microsoft.com/office/drawing/2014/main" id="{5F79528B-8ED5-45D2-A3A6-5F39B8C31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B6DCF5-EC1B-4FF8-ACA5-24DDA363752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5583735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2639-5107-42F4-A286-5DC9D19A9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6C0C1-4211-45FA-B538-72A4D92B0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1621D-599E-4661-8CCC-42F9E12D5800}"/>
              </a:ext>
            </a:extLst>
          </p:cNvPr>
          <p:cNvSpPr>
            <a:spLocks noGrp="1"/>
          </p:cNvSpPr>
          <p:nvPr>
            <p:ph type="dt" sz="half" idx="10"/>
          </p:nvPr>
        </p:nvSpPr>
        <p:spPr/>
        <p:txBody>
          <a:bodyPr/>
          <a:lstStyle/>
          <a:p>
            <a:fld id="{1979382C-7718-45CE-9E53-300FF85A589F}" type="datetimeFigureOut">
              <a:rPr lang="en-US" smtClean="0"/>
              <a:t>25/12/2025</a:t>
            </a:fld>
            <a:endParaRPr lang="en-US"/>
          </a:p>
        </p:txBody>
      </p:sp>
      <p:sp>
        <p:nvSpPr>
          <p:cNvPr id="5" name="Footer Placeholder 4">
            <a:extLst>
              <a:ext uri="{FF2B5EF4-FFF2-40B4-BE49-F238E27FC236}">
                <a16:creationId xmlns:a16="http://schemas.microsoft.com/office/drawing/2014/main" id="{D3A96674-932E-42B5-964F-B2882D659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74E45-DA20-4437-8907-23F65481CB6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5448959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FDB7C6-1DE0-4F91-A302-A5B270F8AB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153332-1DB0-42C0-99DD-BB5A017ED1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8789B-3107-4E9C-9F47-24E1D65CCEDC}"/>
              </a:ext>
            </a:extLst>
          </p:cNvPr>
          <p:cNvSpPr>
            <a:spLocks noGrp="1"/>
          </p:cNvSpPr>
          <p:nvPr>
            <p:ph type="dt" sz="half" idx="10"/>
          </p:nvPr>
        </p:nvSpPr>
        <p:spPr/>
        <p:txBody>
          <a:bodyPr/>
          <a:lstStyle/>
          <a:p>
            <a:fld id="{1979382C-7718-45CE-9E53-300FF85A589F}" type="datetimeFigureOut">
              <a:rPr lang="en-US" smtClean="0"/>
              <a:t>25/12/2025</a:t>
            </a:fld>
            <a:endParaRPr lang="en-US"/>
          </a:p>
        </p:txBody>
      </p:sp>
      <p:sp>
        <p:nvSpPr>
          <p:cNvPr id="5" name="Footer Placeholder 4">
            <a:extLst>
              <a:ext uri="{FF2B5EF4-FFF2-40B4-BE49-F238E27FC236}">
                <a16:creationId xmlns:a16="http://schemas.microsoft.com/office/drawing/2014/main" id="{B3FAA255-961E-4D86-AB1E-000FE943A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DFE52-5F60-40F5-9A03-FD1E3EC29754}"/>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0499859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546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7761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2036614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3643648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7593792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21192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CB42B88-7F58-6FF1-F810-2BDB01D38CA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F95787F-53EA-163B-7772-FBC98B5676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5BCC741-0E1D-457A-327A-D9476AC8738D}"/>
              </a:ext>
            </a:extLst>
          </p:cNvPr>
          <p:cNvSpPr>
            <a:spLocks noGrp="1" noChangeArrowheads="1"/>
          </p:cNvSpPr>
          <p:nvPr>
            <p:ph type="sldNum" sz="quarter" idx="12"/>
          </p:nvPr>
        </p:nvSpPr>
        <p:spPr>
          <a:ln/>
        </p:spPr>
        <p:txBody>
          <a:bodyPr/>
          <a:lstStyle>
            <a:lvl1pPr>
              <a:defRPr/>
            </a:lvl1pPr>
          </a:lstStyle>
          <a:p>
            <a:pPr>
              <a:defRPr/>
            </a:pPr>
            <a:fld id="{BFAEE5AA-4F35-4CB0-9628-9549D1D1602E}" type="slidenum">
              <a:rPr lang="en-US" altLang="en-US"/>
              <a:pPr>
                <a:defRPr/>
              </a:pPr>
              <a:t>‹#›</a:t>
            </a:fld>
            <a:endParaRPr lang="en-US" altLang="en-US"/>
          </a:p>
        </p:txBody>
      </p:sp>
    </p:spTree>
    <p:extLst>
      <p:ext uri="{BB962C8B-B14F-4D97-AF65-F5344CB8AC3E}">
        <p14:creationId xmlns:p14="http://schemas.microsoft.com/office/powerpoint/2010/main" val="31758173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9520819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47985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7895826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446245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528448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711367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365557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464866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42843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63567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64B65F7-E6F7-04A2-CF19-087CE691614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0DB8646-9968-1608-BBC6-3287B1ADAC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76D1D7A-4105-BC2E-83EF-4732C5574B75}"/>
              </a:ext>
            </a:extLst>
          </p:cNvPr>
          <p:cNvSpPr>
            <a:spLocks noGrp="1" noChangeArrowheads="1"/>
          </p:cNvSpPr>
          <p:nvPr>
            <p:ph type="sldNum" sz="quarter" idx="12"/>
          </p:nvPr>
        </p:nvSpPr>
        <p:spPr>
          <a:ln/>
        </p:spPr>
        <p:txBody>
          <a:bodyPr/>
          <a:lstStyle>
            <a:lvl1pPr>
              <a:defRPr/>
            </a:lvl1pPr>
          </a:lstStyle>
          <a:p>
            <a:pPr>
              <a:defRPr/>
            </a:pPr>
            <a:fld id="{0EC32661-1629-4819-9114-00256C59E87A}" type="slidenum">
              <a:rPr lang="en-US" altLang="en-US"/>
              <a:pPr>
                <a:defRPr/>
              </a:pPr>
              <a:t>‹#›</a:t>
            </a:fld>
            <a:endParaRPr lang="en-US" altLang="en-US"/>
          </a:p>
        </p:txBody>
      </p:sp>
    </p:spTree>
    <p:extLst>
      <p:ext uri="{BB962C8B-B14F-4D97-AF65-F5344CB8AC3E}">
        <p14:creationId xmlns:p14="http://schemas.microsoft.com/office/powerpoint/2010/main" val="29175153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229789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936715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484809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177050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043038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582159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706478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5106194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3271559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123049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273050"/>
            <a:ext cx="334257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72278" y="273051"/>
            <a:ext cx="567972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1" y="1435101"/>
            <a:ext cx="334257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5410B25-E13E-A82A-69BA-42CE5DCC2CC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BEDCC3-1AD8-4506-815B-610133F3FA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E36AC53-1595-8CFA-4F0C-0CB23F1188A3}"/>
              </a:ext>
            </a:extLst>
          </p:cNvPr>
          <p:cNvSpPr>
            <a:spLocks noGrp="1" noChangeArrowheads="1"/>
          </p:cNvSpPr>
          <p:nvPr>
            <p:ph type="sldNum" sz="quarter" idx="12"/>
          </p:nvPr>
        </p:nvSpPr>
        <p:spPr>
          <a:ln/>
        </p:spPr>
        <p:txBody>
          <a:bodyPr/>
          <a:lstStyle>
            <a:lvl1pPr>
              <a:defRPr/>
            </a:lvl1pPr>
          </a:lstStyle>
          <a:p>
            <a:pPr>
              <a:defRPr/>
            </a:pPr>
            <a:fld id="{2BC99C3B-075B-46F0-86D2-0FF48EAF010B}" type="slidenum">
              <a:rPr lang="en-US" altLang="en-US"/>
              <a:pPr>
                <a:defRPr/>
              </a:pPr>
              <a:t>‹#›</a:t>
            </a:fld>
            <a:endParaRPr lang="en-US" altLang="en-US"/>
          </a:p>
        </p:txBody>
      </p:sp>
    </p:spTree>
    <p:extLst>
      <p:ext uri="{BB962C8B-B14F-4D97-AF65-F5344CB8AC3E}">
        <p14:creationId xmlns:p14="http://schemas.microsoft.com/office/powerpoint/2010/main" val="12917099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3884227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170416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186114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1320405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25/12/2025</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7961309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4122230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7904543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426475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800600"/>
            <a:ext cx="60960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91431" y="612775"/>
            <a:ext cx="6096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91431" y="5367338"/>
            <a:ext cx="60960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26DE7D-9877-E9BF-A8D3-5B3F7D3090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5BDEB5C-8178-46A4-1E5A-7537CA25BB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B1B69D7-43E0-6B9A-0B7D-43D2DA0F67A7}"/>
              </a:ext>
            </a:extLst>
          </p:cNvPr>
          <p:cNvSpPr>
            <a:spLocks noGrp="1" noChangeArrowheads="1"/>
          </p:cNvSpPr>
          <p:nvPr>
            <p:ph type="sldNum" sz="quarter" idx="12"/>
          </p:nvPr>
        </p:nvSpPr>
        <p:spPr>
          <a:ln/>
        </p:spPr>
        <p:txBody>
          <a:bodyPr/>
          <a:lstStyle>
            <a:lvl1pPr>
              <a:defRPr/>
            </a:lvl1pPr>
          </a:lstStyle>
          <a:p>
            <a:pPr>
              <a:defRPr/>
            </a:pPr>
            <a:fld id="{6C9A4C3E-F0CE-417C-BC86-3CE89FD38B7B}" type="slidenum">
              <a:rPr lang="en-US" altLang="en-US"/>
              <a:pPr>
                <a:defRPr/>
              </a:pPr>
              <a:t>‹#›</a:t>
            </a:fld>
            <a:endParaRPr lang="en-US" altLang="en-US"/>
          </a:p>
        </p:txBody>
      </p:sp>
    </p:spTree>
    <p:extLst>
      <p:ext uri="{BB962C8B-B14F-4D97-AF65-F5344CB8AC3E}">
        <p14:creationId xmlns:p14="http://schemas.microsoft.com/office/powerpoint/2010/main" val="875699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theme" Target="../theme/theme4.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8"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6B3E79E-D31B-03F4-32E4-9124D49B1E4C}"/>
              </a:ext>
            </a:extLst>
          </p:cNvPr>
          <p:cNvSpPr>
            <a:spLocks noGrp="1" noChangeArrowheads="1"/>
          </p:cNvSpPr>
          <p:nvPr>
            <p:ph type="title"/>
          </p:nvPr>
        </p:nvSpPr>
        <p:spPr bwMode="auto">
          <a:xfrm>
            <a:off x="610306" y="274638"/>
            <a:ext cx="109713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29BA58C-EA9F-E86E-F3A0-CC4B4B14015F}"/>
              </a:ext>
            </a:extLst>
          </p:cNvPr>
          <p:cNvSpPr>
            <a:spLocks noGrp="1" noChangeArrowheads="1"/>
          </p:cNvSpPr>
          <p:nvPr>
            <p:ph type="body" idx="1"/>
          </p:nvPr>
        </p:nvSpPr>
        <p:spPr bwMode="auto">
          <a:xfrm>
            <a:off x="610306" y="1600201"/>
            <a:ext cx="1097138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1380" name="Rectangle 4">
            <a:extLst>
              <a:ext uri="{FF2B5EF4-FFF2-40B4-BE49-F238E27FC236}">
                <a16:creationId xmlns:a16="http://schemas.microsoft.com/office/drawing/2014/main" id="{E0B15B26-E46A-74F5-DF46-0E432FB1818C}"/>
              </a:ext>
            </a:extLst>
          </p:cNvPr>
          <p:cNvSpPr>
            <a:spLocks noGrp="1" noChangeArrowheads="1"/>
          </p:cNvSpPr>
          <p:nvPr>
            <p:ph type="dt" sz="half" idx="2"/>
          </p:nvPr>
        </p:nvSpPr>
        <p:spPr bwMode="auto">
          <a:xfrm>
            <a:off x="610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1381" name="Rectangle 5">
            <a:extLst>
              <a:ext uri="{FF2B5EF4-FFF2-40B4-BE49-F238E27FC236}">
                <a16:creationId xmlns:a16="http://schemas.microsoft.com/office/drawing/2014/main" id="{D8D34C2F-7BAF-0728-C268-3B9618B1F86F}"/>
              </a:ext>
            </a:extLst>
          </p:cNvPr>
          <p:cNvSpPr>
            <a:spLocks noGrp="1" noChangeArrowheads="1"/>
          </p:cNvSpPr>
          <p:nvPr>
            <p:ph type="ftr" sz="quarter" idx="3"/>
          </p:nvPr>
        </p:nvSpPr>
        <p:spPr bwMode="auto">
          <a:xfrm>
            <a:off x="4166306" y="6245225"/>
            <a:ext cx="3859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1382" name="Rectangle 6">
            <a:extLst>
              <a:ext uri="{FF2B5EF4-FFF2-40B4-BE49-F238E27FC236}">
                <a16:creationId xmlns:a16="http://schemas.microsoft.com/office/drawing/2014/main" id="{475A0BB8-1BFF-B603-7B4A-FDDC65CE83C2}"/>
              </a:ext>
            </a:extLst>
          </p:cNvPr>
          <p:cNvSpPr>
            <a:spLocks noGrp="1" noChangeArrowheads="1"/>
          </p:cNvSpPr>
          <p:nvPr>
            <p:ph type="sldNum" sz="quarter" idx="4"/>
          </p:nvPr>
        </p:nvSpPr>
        <p:spPr bwMode="auto">
          <a:xfrm>
            <a:off x="8738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B08407A-C487-4660-A503-7F01056FE504}" type="slidenum">
              <a:rPr lang="en-US" altLang="en-US"/>
              <a:pPr>
                <a:defRPr/>
              </a:pPr>
              <a:t>‹#›</a:t>
            </a:fld>
            <a:endParaRPr lang="en-US" altLang="en-US"/>
          </a:p>
        </p:txBody>
      </p:sp>
    </p:spTree>
    <p:extLst>
      <p:ext uri="{BB962C8B-B14F-4D97-AF65-F5344CB8AC3E}">
        <p14:creationId xmlns:p14="http://schemas.microsoft.com/office/powerpoint/2010/main" val="340441395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88630-1E1C-48BF-8D8F-AD0475FF693E}" type="datetimeFigureOut">
              <a:rPr lang="en-US" smtClean="0"/>
              <a:t>25/12/2025</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281221495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6" r:id="rId30"/>
    <p:sldLayoutId id="2147483737"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F6443-9D49-4363-B4B0-27BD47ABD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43C451-960E-4FC3-AE52-B3A2A5868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CC8BC-BC4D-46DD-84EA-732E907B0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9382C-7718-45CE-9E53-300FF85A589F}" type="datetimeFigureOut">
              <a:rPr lang="en-US" smtClean="0"/>
              <a:t>25/12/2025</a:t>
            </a:fld>
            <a:endParaRPr lang="en-US"/>
          </a:p>
        </p:txBody>
      </p:sp>
      <p:sp>
        <p:nvSpPr>
          <p:cNvPr id="5" name="Footer Placeholder 4">
            <a:extLst>
              <a:ext uri="{FF2B5EF4-FFF2-40B4-BE49-F238E27FC236}">
                <a16:creationId xmlns:a16="http://schemas.microsoft.com/office/drawing/2014/main" id="{9DB04C4A-C998-45D8-8438-6FD5C773A6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EF663C-3234-4780-A52E-F645A7CA20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19F9C-2A16-4D50-AF42-BE6A9B48952B}" type="slidenum">
              <a:rPr lang="en-US" smtClean="0"/>
              <a:t>‹#›</a:t>
            </a:fld>
            <a:endParaRPr lang="en-US"/>
          </a:p>
        </p:txBody>
      </p:sp>
    </p:spTree>
    <p:extLst>
      <p:ext uri="{BB962C8B-B14F-4D97-AF65-F5344CB8AC3E}">
        <p14:creationId xmlns:p14="http://schemas.microsoft.com/office/powerpoint/2010/main" val="303661738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88630-1E1C-48BF-8D8F-AD0475FF693E}" type="datetimeFigureOut">
              <a:rPr lang="en-US" smtClean="0"/>
              <a:t>25/12/2025</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184323822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 id="2147483792" r:id="rId28"/>
    <p:sldLayoutId id="2147483793" r:id="rId29"/>
    <p:sldLayoutId id="2147483794" r:id="rId30"/>
    <p:sldLayoutId id="2147483795" r:id="rId31"/>
    <p:sldLayoutId id="2147483796"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jpg"/><Relationship Id="rId1" Type="http://schemas.openxmlformats.org/officeDocument/2006/relationships/slideLayout" Target="../slideLayouts/slideLayout21.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jpg"/><Relationship Id="rId1" Type="http://schemas.openxmlformats.org/officeDocument/2006/relationships/slideLayout" Target="../slideLayouts/slideLayout21.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jpg"/><Relationship Id="rId1" Type="http://schemas.openxmlformats.org/officeDocument/2006/relationships/slideLayout" Target="../slideLayouts/slideLayout65.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jpg"/><Relationship Id="rId1" Type="http://schemas.openxmlformats.org/officeDocument/2006/relationships/slideLayout" Target="../slideLayouts/slideLayout65.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jpg"/><Relationship Id="rId1" Type="http://schemas.openxmlformats.org/officeDocument/2006/relationships/slideLayout" Target="../slideLayouts/slideLayout65.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1.xml"/><Relationship Id="rId5" Type="http://schemas.openxmlformats.org/officeDocument/2006/relationships/image" Target="../media/image36.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1.xml"/><Relationship Id="rId5" Type="http://schemas.openxmlformats.org/officeDocument/2006/relationships/image" Target="../media/image36.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jpg"/><Relationship Id="rId1" Type="http://schemas.openxmlformats.org/officeDocument/2006/relationships/slideLayout" Target="../slideLayouts/slideLayout21.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1.xml"/><Relationship Id="rId5" Type="http://schemas.openxmlformats.org/officeDocument/2006/relationships/image" Target="../media/image37.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1.xml"/><Relationship Id="rId6" Type="http://schemas.openxmlformats.org/officeDocument/2006/relationships/image" Target="../media/image41.svg"/><Relationship Id="rId5" Type="http://schemas.openxmlformats.org/officeDocument/2006/relationships/image" Target="../media/image39.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1.xml"/><Relationship Id="rId6" Type="http://schemas.openxmlformats.org/officeDocument/2006/relationships/image" Target="../media/image41.svg"/><Relationship Id="rId5" Type="http://schemas.openxmlformats.org/officeDocument/2006/relationships/image" Target="../media/image39.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7.jpg"/><Relationship Id="rId1" Type="http://schemas.openxmlformats.org/officeDocument/2006/relationships/slideLayout" Target="../slideLayouts/slideLayout21.xml"/><Relationship Id="rId5" Type="http://schemas.microsoft.com/office/2007/relationships/hdphoto" Target="../media/hdphoto3.wdp"/><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21.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48.png"/><Relationship Id="rId18" Type="http://schemas.openxmlformats.org/officeDocument/2006/relationships/image" Target="../media/image60.svg"/><Relationship Id="rId3" Type="http://schemas.openxmlformats.org/officeDocument/2006/relationships/image" Target="../media/image43.png"/><Relationship Id="rId21" Type="http://schemas.openxmlformats.org/officeDocument/2006/relationships/image" Target="../media/image52.png"/><Relationship Id="rId7" Type="http://schemas.openxmlformats.org/officeDocument/2006/relationships/image" Target="../media/image45.png"/><Relationship Id="rId12" Type="http://schemas.openxmlformats.org/officeDocument/2006/relationships/image" Target="../media/image54.svg"/><Relationship Id="rId17" Type="http://schemas.openxmlformats.org/officeDocument/2006/relationships/image" Target="../media/image50.png"/><Relationship Id="rId2" Type="http://schemas.openxmlformats.org/officeDocument/2006/relationships/notesSlide" Target="../notesSlides/notesSlide2.xml"/><Relationship Id="rId16" Type="http://schemas.openxmlformats.org/officeDocument/2006/relationships/image" Target="../media/image58.svg"/><Relationship Id="rId20" Type="http://schemas.openxmlformats.org/officeDocument/2006/relationships/image" Target="../media/image62.svg"/><Relationship Id="rId1" Type="http://schemas.openxmlformats.org/officeDocument/2006/relationships/slideLayout" Target="../slideLayouts/slideLayout14.xml"/><Relationship Id="rId6" Type="http://schemas.openxmlformats.org/officeDocument/2006/relationships/image" Target="../media/image48.svg"/><Relationship Id="rId11" Type="http://schemas.openxmlformats.org/officeDocument/2006/relationships/image" Target="../media/image47.png"/><Relationship Id="rId5" Type="http://schemas.openxmlformats.org/officeDocument/2006/relationships/image" Target="../media/image44.png"/><Relationship Id="rId15" Type="http://schemas.openxmlformats.org/officeDocument/2006/relationships/image" Target="../media/image49.png"/><Relationship Id="rId10" Type="http://schemas.openxmlformats.org/officeDocument/2006/relationships/image" Target="../media/image52.svg"/><Relationship Id="rId19" Type="http://schemas.openxmlformats.org/officeDocument/2006/relationships/image" Target="../media/image51.png"/><Relationship Id="rId4" Type="http://schemas.openxmlformats.org/officeDocument/2006/relationships/image" Target="../media/image46.svg"/><Relationship Id="rId9" Type="http://schemas.openxmlformats.org/officeDocument/2006/relationships/image" Target="../media/image46.png"/><Relationship Id="rId14" Type="http://schemas.openxmlformats.org/officeDocument/2006/relationships/image" Target="../media/image56.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1.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1.xml"/><Relationship Id="rId5" Type="http://schemas.microsoft.com/office/2007/relationships/hdphoto" Target="../media/hdphoto3.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21.xml"/><Relationship Id="rId4" Type="http://schemas.openxmlformats.org/officeDocument/2006/relationships/image" Target="../media/image22.gif"/></Relationships>
</file>

<file path=ppt/slides/_rels/slide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5.png"/><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5.png"/><Relationship Id="rId1" Type="http://schemas.openxmlformats.org/officeDocument/2006/relationships/slideLayout" Target="../slideLayouts/slideLayout21.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8054F18-7CFB-4AA0-BAE1-B7D89FB3B0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700" y="848894"/>
            <a:ext cx="3886200" cy="6136105"/>
          </a:xfrm>
          <a:prstGeom prst="rect">
            <a:avLst/>
          </a:prstGeom>
        </p:spPr>
      </p:pic>
      <p:pic>
        <p:nvPicPr>
          <p:cNvPr id="3" name="Picture 2" descr="A close up of a text&#10;&#10;Description automatically generated">
            <a:extLst>
              <a:ext uri="{FF2B5EF4-FFF2-40B4-BE49-F238E27FC236}">
                <a16:creationId xmlns:a16="http://schemas.microsoft.com/office/drawing/2014/main" id="{A2AD8BCC-D0F6-CAFC-56E5-A548D9B9F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5499" y="2631440"/>
            <a:ext cx="7210399" cy="2510684"/>
          </a:xfrm>
          <a:prstGeom prst="rect">
            <a:avLst/>
          </a:prstGeom>
        </p:spPr>
      </p:pic>
    </p:spTree>
    <p:extLst>
      <p:ext uri="{BB962C8B-B14F-4D97-AF65-F5344CB8AC3E}">
        <p14:creationId xmlns:p14="http://schemas.microsoft.com/office/powerpoint/2010/main" val="405197334"/>
      </p:ext>
    </p:extLst>
  </p:cSld>
  <p:clrMapOvr>
    <a:masterClrMapping/>
  </p:clrMapOvr>
  <p:transition spd="slow" advClick="0" advTm="2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96AEA9-4616-48E9-BDD8-B19A7552121C}"/>
              </a:ext>
            </a:extLst>
          </p:cNvPr>
          <p:cNvGrpSpPr/>
          <p:nvPr/>
        </p:nvGrpSpPr>
        <p:grpSpPr>
          <a:xfrm>
            <a:off x="521109" y="164591"/>
            <a:ext cx="11454581" cy="6693409"/>
            <a:chOff x="521109" y="-611719"/>
            <a:chExt cx="11454581" cy="7469720"/>
          </a:xfrm>
        </p:grpSpPr>
        <p:pic>
          <p:nvPicPr>
            <p:cNvPr id="11" name="Picture 10">
              <a:extLst>
                <a:ext uri="{FF2B5EF4-FFF2-40B4-BE49-F238E27FC236}">
                  <a16:creationId xmlns:a16="http://schemas.microsoft.com/office/drawing/2014/main"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id="{DBBC7F59-0564-4D14-8D8B-2FDB1EBF2D3E}"/>
                </a:ext>
              </a:extLst>
            </p:cNvPr>
            <p:cNvSpPr txBox="1"/>
            <p:nvPr/>
          </p:nvSpPr>
          <p:spPr>
            <a:xfrm>
              <a:off x="2081060" y="2361653"/>
              <a:ext cx="8898193" cy="23699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Cây con có thể mọc lên từ rễ, thân, lá.</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7379F0FE-4BC2-46D5-8C6A-EE5105266568}"/>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9372331" y="4345281"/>
            <a:ext cx="2020530" cy="2979089"/>
          </a:xfrm>
          <a:prstGeom prst="rect">
            <a:avLst/>
          </a:prstGeom>
        </p:spPr>
      </p:pic>
    </p:spTree>
    <p:extLst>
      <p:ext uri="{BB962C8B-B14F-4D97-AF65-F5344CB8AC3E}">
        <p14:creationId xmlns:p14="http://schemas.microsoft.com/office/powerpoint/2010/main" val="33481033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219D0E-B702-4244-B880-DCAD5339D48F}"/>
              </a:ext>
            </a:extLst>
          </p:cNvPr>
          <p:cNvSpPr txBox="1"/>
          <p:nvPr/>
        </p:nvSpPr>
        <p:spPr>
          <a:xfrm>
            <a:off x="2719161" y="1608658"/>
            <a:ext cx="8821579" cy="2585323"/>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5400" b="1" dirty="0" err="1">
                <a:solidFill>
                  <a:prstClr val="black"/>
                </a:solidFill>
                <a:latin typeface="Cambria" panose="02040503050406030204" pitchFamily="18" charset="0"/>
                <a:ea typeface="Cambria" panose="02040503050406030204" pitchFamily="18" charset="0"/>
              </a:rPr>
              <a:t>Hãy</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thêm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một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số</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cây</a:t>
            </a:r>
            <a:r>
              <a:rPr lang="en-US" sz="5400" b="1" dirty="0">
                <a:solidFill>
                  <a:prstClr val="black"/>
                </a:solidFill>
                <a:latin typeface="Cambria" panose="02040503050406030204" pitchFamily="18" charset="0"/>
                <a:ea typeface="Cambria" panose="02040503050406030204" pitchFamily="18" charset="0"/>
              </a:rPr>
              <a:t> con </a:t>
            </a:r>
            <a:r>
              <a:rPr lang="en-US" sz="5400" b="1" dirty="0" err="1">
                <a:solidFill>
                  <a:prstClr val="black"/>
                </a:solidFill>
                <a:latin typeface="Cambria" panose="02040503050406030204" pitchFamily="18" charset="0"/>
                <a:ea typeface="Cambria" panose="02040503050406030204" pitchFamily="18" charset="0"/>
              </a:rPr>
              <a:t>có</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lên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từ</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rễ</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thân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lá</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cây</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mẹ</a:t>
            </a:r>
            <a:r>
              <a:rPr lang="en-US" sz="5400" b="1" dirty="0">
                <a:solidFill>
                  <a:prstClr val="black"/>
                </a:solidFill>
                <a:latin typeface="Cambria" panose="02040503050406030204" pitchFamily="18" charset="0"/>
                <a:ea typeface="Cambria" panose="02040503050406030204" pitchFamily="18" charset="0"/>
              </a:rPr>
              <a:t>?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7EC9F5C-C991-4FC9-95DB-8316EA2F22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Tree>
    <p:extLst>
      <p:ext uri="{BB962C8B-B14F-4D97-AF65-F5344CB8AC3E}">
        <p14:creationId xmlns:p14="http://schemas.microsoft.com/office/powerpoint/2010/main" val="2974293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B3E0E3-E1DD-4980-9E96-BB9CB1B4B2F5}"/>
              </a:ext>
            </a:extLst>
          </p:cNvPr>
          <p:cNvPicPr>
            <a:picLocks noChangeAspect="1"/>
          </p:cNvPicPr>
          <p:nvPr/>
        </p:nvPicPr>
        <p:blipFill rotWithShape="1">
          <a:blip r:embed="rId3"/>
          <a:srcRect t="32506"/>
          <a:stretch/>
        </p:blipFill>
        <p:spPr>
          <a:xfrm>
            <a:off x="2058875" y="1304544"/>
            <a:ext cx="8074250" cy="50487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a:extLst>
              <a:ext uri="{FF2B5EF4-FFF2-40B4-BE49-F238E27FC236}">
                <a16:creationId xmlns:a16="http://schemas.microsoft.com/office/drawing/2014/main" id="{5438C25C-968B-5C02-AE8A-6A6E20227A08}"/>
              </a:ext>
            </a:extLst>
          </p:cNvPr>
          <p:cNvPicPr>
            <a:picLocks noChangeAspect="1"/>
          </p:cNvPicPr>
          <p:nvPr/>
        </p:nvPicPr>
        <p:blipFill>
          <a:blip r:embed="rId4"/>
          <a:stretch>
            <a:fillRect/>
          </a:stretch>
        </p:blipFill>
        <p:spPr>
          <a:xfrm>
            <a:off x="1482979" y="252946"/>
            <a:ext cx="8779001" cy="865707"/>
          </a:xfrm>
          <a:prstGeom prst="rect">
            <a:avLst/>
          </a:prstGeom>
        </p:spPr>
      </p:pic>
    </p:spTree>
    <p:extLst>
      <p:ext uri="{BB962C8B-B14F-4D97-AF65-F5344CB8AC3E}">
        <p14:creationId xmlns:p14="http://schemas.microsoft.com/office/powerpoint/2010/main" val="54430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9D257F-A4E7-4A0B-B30B-5C1292A79A7B}"/>
              </a:ext>
            </a:extLst>
          </p:cNvPr>
          <p:cNvPicPr>
            <a:picLocks noChangeAspect="1"/>
          </p:cNvPicPr>
          <p:nvPr/>
        </p:nvPicPr>
        <p:blipFill>
          <a:blip r:embed="rId3"/>
          <a:stretch>
            <a:fillRect/>
          </a:stretch>
        </p:blipFill>
        <p:spPr>
          <a:xfrm>
            <a:off x="1780032" y="917811"/>
            <a:ext cx="8392420" cy="56083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a:extLst>
              <a:ext uri="{FF2B5EF4-FFF2-40B4-BE49-F238E27FC236}">
                <a16:creationId xmlns:a16="http://schemas.microsoft.com/office/drawing/2014/main" id="{BF3FD1F6-3C8C-8027-A328-7D9CFE0371E3}"/>
              </a:ext>
            </a:extLst>
          </p:cNvPr>
          <p:cNvPicPr>
            <a:picLocks noChangeAspect="1"/>
          </p:cNvPicPr>
          <p:nvPr/>
        </p:nvPicPr>
        <p:blipFill>
          <a:blip r:embed="rId4"/>
          <a:stretch>
            <a:fillRect/>
          </a:stretch>
        </p:blipFill>
        <p:spPr>
          <a:xfrm>
            <a:off x="1003395" y="0"/>
            <a:ext cx="9534970" cy="859611"/>
          </a:xfrm>
          <a:prstGeom prst="rect">
            <a:avLst/>
          </a:prstGeom>
        </p:spPr>
      </p:pic>
    </p:spTree>
    <p:extLst>
      <p:ext uri="{BB962C8B-B14F-4D97-AF65-F5344CB8AC3E}">
        <p14:creationId xmlns:p14="http://schemas.microsoft.com/office/powerpoint/2010/main" val="348441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E6514F-D4AE-4052-B4A3-DBB70C2B1757}"/>
              </a:ext>
            </a:extLst>
          </p:cNvPr>
          <p:cNvPicPr>
            <a:picLocks noChangeAspect="1"/>
          </p:cNvPicPr>
          <p:nvPr/>
        </p:nvPicPr>
        <p:blipFill>
          <a:blip r:embed="rId3"/>
          <a:stretch>
            <a:fillRect/>
          </a:stretch>
        </p:blipFill>
        <p:spPr>
          <a:xfrm>
            <a:off x="2331576" y="1919077"/>
            <a:ext cx="7173326" cy="30198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41146971-4D38-41CF-BBC7-1D188D0C7455}"/>
              </a:ext>
            </a:extLst>
          </p:cNvPr>
          <p:cNvSpPr txBox="1"/>
          <p:nvPr/>
        </p:nvSpPr>
        <p:spPr>
          <a:xfrm>
            <a:off x="2635044" y="5563595"/>
            <a:ext cx="2654711" cy="523220"/>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Cây nha đam</a:t>
            </a:r>
          </a:p>
        </p:txBody>
      </p:sp>
      <p:sp>
        <p:nvSpPr>
          <p:cNvPr id="7" name="TextBox 6">
            <a:extLst>
              <a:ext uri="{FF2B5EF4-FFF2-40B4-BE49-F238E27FC236}">
                <a16:creationId xmlns:a16="http://schemas.microsoft.com/office/drawing/2014/main" id="{A6B587C6-687C-4B5A-881D-AACC2EE4F255}"/>
              </a:ext>
            </a:extLst>
          </p:cNvPr>
          <p:cNvSpPr txBox="1"/>
          <p:nvPr/>
        </p:nvSpPr>
        <p:spPr>
          <a:xfrm>
            <a:off x="6449960" y="5514879"/>
            <a:ext cx="2654711" cy="523220"/>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Cây sống đời</a:t>
            </a:r>
          </a:p>
        </p:txBody>
      </p:sp>
      <p:pic>
        <p:nvPicPr>
          <p:cNvPr id="2" name="Picture 1">
            <a:extLst>
              <a:ext uri="{FF2B5EF4-FFF2-40B4-BE49-F238E27FC236}">
                <a16:creationId xmlns:a16="http://schemas.microsoft.com/office/drawing/2014/main" id="{6B7927E9-21EF-84ED-E81D-8EB12C66E647}"/>
              </a:ext>
            </a:extLst>
          </p:cNvPr>
          <p:cNvPicPr>
            <a:picLocks noChangeAspect="1"/>
          </p:cNvPicPr>
          <p:nvPr/>
        </p:nvPicPr>
        <p:blipFill>
          <a:blip r:embed="rId4"/>
          <a:stretch>
            <a:fillRect/>
          </a:stretch>
        </p:blipFill>
        <p:spPr>
          <a:xfrm>
            <a:off x="1749162" y="601434"/>
            <a:ext cx="8998476" cy="859611"/>
          </a:xfrm>
          <a:prstGeom prst="rect">
            <a:avLst/>
          </a:prstGeom>
        </p:spPr>
      </p:pic>
    </p:spTree>
    <p:extLst>
      <p:ext uri="{BB962C8B-B14F-4D97-AF65-F5344CB8AC3E}">
        <p14:creationId xmlns:p14="http://schemas.microsoft.com/office/powerpoint/2010/main" val="360825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741DB7D-EC66-C6AF-C8D0-DC4696A2DEDB}"/>
              </a:ext>
            </a:extLst>
          </p:cNvPr>
          <p:cNvPicPr>
            <a:picLocks noChangeAspect="1"/>
          </p:cNvPicPr>
          <p:nvPr/>
        </p:nvPicPr>
        <p:blipFill>
          <a:blip r:embed="rId3"/>
          <a:stretch>
            <a:fillRect/>
          </a:stretch>
        </p:blipFill>
        <p:spPr>
          <a:xfrm>
            <a:off x="511175" y="1319212"/>
            <a:ext cx="11272406" cy="3669348"/>
          </a:xfrm>
          <a:prstGeom prst="rect">
            <a:avLst/>
          </a:prstGeom>
        </p:spPr>
      </p:pic>
    </p:spTree>
    <p:extLst>
      <p:ext uri="{BB962C8B-B14F-4D97-AF65-F5344CB8AC3E}">
        <p14:creationId xmlns:p14="http://schemas.microsoft.com/office/powerpoint/2010/main" val="380880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640080" y="120300"/>
            <a:ext cx="11064240" cy="181588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2800" b="1" dirty="0">
                <a:solidFill>
                  <a:prstClr val="black"/>
                </a:solidFill>
                <a:latin typeface="Cambria" panose="02040503050406030204" pitchFamily="18" charset="0"/>
                <a:ea typeface="Cambria" panose="02040503050406030204" pitchFamily="18" charset="0"/>
              </a:rPr>
              <a:t>Quan </a:t>
            </a:r>
            <a:r>
              <a:rPr lang="en-US" sz="2800" b="1" dirty="0" err="1">
                <a:solidFill>
                  <a:prstClr val="black"/>
                </a:solidFill>
                <a:latin typeface="Cambria" panose="02040503050406030204" pitchFamily="18" charset="0"/>
                <a:ea typeface="Cambria" panose="02040503050406030204" pitchFamily="18" charset="0"/>
              </a:rPr>
              <a:t>sát</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hình</a:t>
            </a:r>
            <a:r>
              <a:rPr lang="en-US" sz="2800" b="1" dirty="0">
                <a:solidFill>
                  <a:prstClr val="black"/>
                </a:solidFill>
                <a:latin typeface="Cambria" panose="02040503050406030204" pitchFamily="18" charset="0"/>
                <a:ea typeface="Cambria" panose="02040503050406030204" pitchFamily="18" charset="0"/>
              </a:rPr>
              <a:t> 6 </a:t>
            </a:r>
            <a:r>
              <a:rPr lang="en-US" sz="2800" b="1" dirty="0" err="1">
                <a:solidFill>
                  <a:prstClr val="black"/>
                </a:solidFill>
                <a:latin typeface="Cambria" panose="02040503050406030204" pitchFamily="18" charset="0"/>
                <a:ea typeface="Cambria" panose="02040503050406030204" pitchFamily="18" charset="0"/>
              </a:rPr>
              <a:t>và</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thực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hiện</a:t>
            </a:r>
            <a:r>
              <a:rPr lang="en-US" sz="2800" b="1" dirty="0">
                <a:solidFill>
                  <a:prstClr val="black"/>
                </a:solidFill>
                <a:latin typeface="Cambria" panose="02040503050406030204" pitchFamily="18" charset="0"/>
                <a:ea typeface="Cambria" panose="02040503050406030204" pitchFamily="18" charset="0"/>
              </a:rPr>
              <a:t>:</a:t>
            </a:r>
          </a:p>
          <a:p>
            <a:pPr lvl="0" algn="just"/>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Nêu</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tên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các</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giai</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đoạn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phát</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triển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chính</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của</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dâu</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mọc</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lên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từ</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thân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mẹ</a:t>
            </a:r>
            <a:r>
              <a:rPr lang="en-US" sz="2800" dirty="0">
                <a:solidFill>
                  <a:prstClr val="black"/>
                </a:solidFill>
                <a:latin typeface="Cambria" panose="02040503050406030204" pitchFamily="18" charset="0"/>
                <a:ea typeface="Cambria" panose="02040503050406030204" pitchFamily="18" charset="0"/>
              </a:rPr>
              <a:t>.</a:t>
            </a:r>
          </a:p>
          <a:p>
            <a:pPr lvl="0" algn="just"/>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Trình</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bày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sự</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phát</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triển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của</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dâu</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tây</a:t>
            </a:r>
            <a:r>
              <a:rPr lang="en-US" sz="2800" dirty="0">
                <a:solidFill>
                  <a:prstClr val="black"/>
                </a:solidFill>
                <a:latin typeface="Cambria" panose="02040503050406030204" pitchFamily="18" charset="0"/>
                <a:ea typeface="Cambria" panose="02040503050406030204" pitchFamily="18" charset="0"/>
              </a:rPr>
              <a:t> con.</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D7E2F2F-7A27-5DFA-6985-CBBDCA633AD9}"/>
              </a:ext>
            </a:extLst>
          </p:cNvPr>
          <p:cNvPicPr>
            <a:picLocks noChangeAspect="1"/>
          </p:cNvPicPr>
          <p:nvPr/>
        </p:nvPicPr>
        <p:blipFill>
          <a:blip r:embed="rId3"/>
          <a:stretch>
            <a:fillRect/>
          </a:stretch>
        </p:blipFill>
        <p:spPr>
          <a:xfrm>
            <a:off x="2407919" y="2059733"/>
            <a:ext cx="7593965" cy="4469971"/>
          </a:xfrm>
          <a:prstGeom prst="rect">
            <a:avLst/>
          </a:prstGeom>
        </p:spPr>
      </p:pic>
    </p:spTree>
    <p:extLst>
      <p:ext uri="{BB962C8B-B14F-4D97-AF65-F5344CB8AC3E}">
        <p14:creationId xmlns:p14="http://schemas.microsoft.com/office/powerpoint/2010/main" val="128968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30441" y="755218"/>
            <a:ext cx="8821579" cy="132343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000" dirty="0" err="1">
                <a:solidFill>
                  <a:prstClr val="black"/>
                </a:solidFill>
                <a:latin typeface="Cambria" panose="02040503050406030204" pitchFamily="18" charset="0"/>
                <a:ea typeface="Cambria" panose="02040503050406030204" pitchFamily="18" charset="0"/>
              </a:rPr>
              <a:t>Nêu</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giai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đoạn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phát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triển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chính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cây</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dâu</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tây</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mọc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lên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từ</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thân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cây</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mẹ</a:t>
            </a:r>
            <a:r>
              <a:rPr lang="en-US" sz="4000" dirty="0">
                <a:solidFill>
                  <a:prstClr val="black"/>
                </a:solidFill>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FF0000"/>
                </a:solidFill>
                <a:latin typeface="Cambria" panose="02040503050406030204" pitchFamily="18" charset="0"/>
                <a:ea typeface="Cambria" panose="02040503050406030204" pitchFamily="18" charset="0"/>
              </a:rPr>
              <a:t>Các giai đoạn phát triển chính của cây đậu là: nảy mầm; cây con; cây trưởng thành.</a:t>
            </a:r>
            <a:endParaRPr lang="en-US" sz="3200" b="1" dirty="0">
              <a:solidFill>
                <a:srgbClr val="FF0000"/>
              </a:solidFill>
              <a:latin typeface="Cambria" panose="02040503050406030204" pitchFamily="18" charset="0"/>
              <a:ea typeface="Cambria" panose="02040503050406030204" pitchFamily="18" charset="0"/>
            </a:endParaRPr>
          </a:p>
        </p:txBody>
      </p:sp>
      <p:sp>
        <p:nvSpPr>
          <p:cNvPr id="4" name="Freeform 3">
            <a:extLst>
              <a:ext uri="{FF2B5EF4-FFF2-40B4-BE49-F238E27FC236}">
                <a16:creationId xmlns:a16="http://schemas.microsoft.com/office/drawing/2014/main" id="{AC8AFB84-9645-615A-A4CD-5F88AE49909F}"/>
              </a:ext>
            </a:extLst>
          </p:cNvPr>
          <p:cNvSpPr/>
          <p:nvPr/>
        </p:nvSpPr>
        <p:spPr>
          <a:xfrm>
            <a:off x="9135797" y="2458719"/>
            <a:ext cx="3056203" cy="3811839"/>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19007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30441" y="755218"/>
            <a:ext cx="8821579"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800" dirty="0" err="1">
                <a:solidFill>
                  <a:prstClr val="black"/>
                </a:solidFill>
                <a:latin typeface="Cambria" panose="02040503050406030204" pitchFamily="18" charset="0"/>
                <a:ea typeface="Cambria" panose="02040503050406030204" pitchFamily="18" charset="0"/>
              </a:rPr>
              <a:t>Trình</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bày</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sự</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phát</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triển</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của</a:t>
            </a:r>
            <a:r>
              <a:rPr lang="en-US" sz="4800" dirty="0">
                <a:solidFill>
                  <a:prstClr val="black"/>
                </a:solidFill>
                <a:latin typeface="Cambria" panose="02040503050406030204" pitchFamily="18" charset="0"/>
                <a:ea typeface="Cambria" panose="02040503050406030204" pitchFamily="18" charset="0"/>
              </a:rPr>
              <a:t> </a:t>
            </a:r>
          </a:p>
          <a:p>
            <a:pPr lvl="0" algn="ctr"/>
            <a:r>
              <a:rPr lang="en-US" sz="4800" dirty="0" err="1">
                <a:solidFill>
                  <a:prstClr val="black"/>
                </a:solidFill>
                <a:latin typeface="Cambria" panose="02040503050406030204" pitchFamily="18" charset="0"/>
                <a:ea typeface="Cambria" panose="02040503050406030204" pitchFamily="18" charset="0"/>
              </a:rPr>
              <a:t>cây</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dâu</a:t>
            </a:r>
            <a:r>
              <a:rPr lang="en-US" sz="4800" dirty="0">
                <a:solidFill>
                  <a:prstClr val="black"/>
                </a:solidFill>
                <a:latin typeface="Cambria" panose="02040503050406030204" pitchFamily="18" charset="0"/>
                <a:ea typeface="Cambria" panose="02040503050406030204" pitchFamily="18" charset="0"/>
              </a:rPr>
              <a:t> con?</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srgbClr val="FF0000"/>
                </a:solidFill>
                <a:latin typeface="Cambria" panose="02040503050406030204" pitchFamily="18" charset="0"/>
                <a:ea typeface="Cambria" panose="02040503050406030204" pitchFamily="18" charset="0"/>
              </a:rPr>
              <a:t>Từ thân cây mẹ chồi, rễ mới mọc ra; cây con phát triển ra nhiều lá, rễ mới; cây ra hoa, tạo quả</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Freeform 3">
            <a:extLst>
              <a:ext uri="{FF2B5EF4-FFF2-40B4-BE49-F238E27FC236}">
                <a16:creationId xmlns:a16="http://schemas.microsoft.com/office/drawing/2014/main" id="{AC8AFB84-9645-615A-A4CD-5F88AE49909F}"/>
              </a:ext>
            </a:extLst>
          </p:cNvPr>
          <p:cNvSpPr/>
          <p:nvPr/>
        </p:nvSpPr>
        <p:spPr>
          <a:xfrm>
            <a:off x="9135797" y="2458719"/>
            <a:ext cx="3056203" cy="3811839"/>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558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640080" y="120300"/>
            <a:ext cx="11064240" cy="707886"/>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Vẽ sơ đồ các giai đoạn phát triển chính của cây</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1C27CAC3-C69C-DCCB-D5EE-4FEB9A82E6D3}"/>
              </a:ext>
            </a:extLst>
          </p:cNvPr>
          <p:cNvSpPr/>
          <p:nvPr/>
        </p:nvSpPr>
        <p:spPr>
          <a:xfrm>
            <a:off x="731520" y="2072640"/>
            <a:ext cx="2489200" cy="1148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b="1" dirty="0" err="1">
                <a:solidFill>
                  <a:srgbClr val="FF0000"/>
                </a:solidFill>
                <a:latin typeface="Cambria" panose="02040503050406030204" pitchFamily="18" charset="0"/>
                <a:ea typeface="Cambria" panose="02040503050406030204" pitchFamily="18" charset="0"/>
              </a:rPr>
              <a:t>Nảy</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mầm</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id="{EDA46818-6C02-87D9-CAED-3E5163EC49B4}"/>
              </a:ext>
            </a:extLst>
          </p:cNvPr>
          <p:cNvCxnSpPr/>
          <p:nvPr/>
        </p:nvCxnSpPr>
        <p:spPr>
          <a:xfrm>
            <a:off x="3342640" y="2621280"/>
            <a:ext cx="132080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400CD901-9169-B88A-6BEE-5AF8A3C306DC}"/>
              </a:ext>
            </a:extLst>
          </p:cNvPr>
          <p:cNvSpPr/>
          <p:nvPr/>
        </p:nvSpPr>
        <p:spPr>
          <a:xfrm>
            <a:off x="4734560" y="2082800"/>
            <a:ext cx="2489200" cy="1148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srgbClr val="FF0000"/>
                </a:solidFill>
                <a:latin typeface="Cambria" panose="02040503050406030204" pitchFamily="18" charset="0"/>
                <a:ea typeface="Cambria" panose="02040503050406030204" pitchFamily="18" charset="0"/>
              </a:rPr>
              <a:t>Cây</a:t>
            </a:r>
            <a:r>
              <a:rPr lang="en-US" sz="4000" b="1" dirty="0">
                <a:solidFill>
                  <a:srgbClr val="FF0000"/>
                </a:solidFill>
                <a:latin typeface="Cambria" panose="02040503050406030204" pitchFamily="18" charset="0"/>
                <a:ea typeface="Cambria" panose="02040503050406030204" pitchFamily="18" charset="0"/>
              </a:rPr>
              <a:t> con</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8" name="Straight Arrow Connector 7">
            <a:extLst>
              <a:ext uri="{FF2B5EF4-FFF2-40B4-BE49-F238E27FC236}">
                <a16:creationId xmlns:a16="http://schemas.microsoft.com/office/drawing/2014/main" id="{EB5571D6-BEE8-0253-89D2-96C784391958}"/>
              </a:ext>
            </a:extLst>
          </p:cNvPr>
          <p:cNvCxnSpPr/>
          <p:nvPr/>
        </p:nvCxnSpPr>
        <p:spPr>
          <a:xfrm>
            <a:off x="7305040" y="2580640"/>
            <a:ext cx="132080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2E741D3A-617C-FD68-BC94-E760A8FD8122}"/>
              </a:ext>
            </a:extLst>
          </p:cNvPr>
          <p:cNvSpPr/>
          <p:nvPr/>
        </p:nvSpPr>
        <p:spPr>
          <a:xfrm>
            <a:off x="8696960" y="2042160"/>
            <a:ext cx="2915920" cy="1148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a:solidFill>
                  <a:srgbClr val="FF0000"/>
                </a:solidFill>
                <a:latin typeface="Cambria" panose="02040503050406030204" pitchFamily="18" charset="0"/>
                <a:ea typeface="Cambria" panose="02040503050406030204" pitchFamily="18" charset="0"/>
              </a:rPr>
              <a:t>Cây trưởng thành</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3291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BB718B7-FF5B-4870-DE91-E29444AECC7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49634" y="2550160"/>
            <a:ext cx="4093958" cy="4382794"/>
          </a:xfrm>
          <a:prstGeom prst="rect">
            <a:avLst/>
          </a:prstGeom>
        </p:spPr>
      </p:pic>
      <p:pic>
        <p:nvPicPr>
          <p:cNvPr id="7" name="Picture 6">
            <a:extLst>
              <a:ext uri="{FF2B5EF4-FFF2-40B4-BE49-F238E27FC236}">
                <a16:creationId xmlns:a16="http://schemas.microsoft.com/office/drawing/2014/main" id="{D10FDCD4-1CE6-459A-3C54-5D0AB1A521B8}"/>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Lst>
          </a:blip>
          <a:stretch>
            <a:fillRect/>
          </a:stretch>
        </p:blipFill>
        <p:spPr>
          <a:xfrm>
            <a:off x="2194560" y="1584960"/>
            <a:ext cx="10804972" cy="5590821"/>
          </a:xfrm>
          <a:prstGeom prst="rect">
            <a:avLst/>
          </a:prstGeom>
        </p:spPr>
      </p:pic>
      <p:sp>
        <p:nvSpPr>
          <p:cNvPr id="8" name="TextBox 7">
            <a:extLst>
              <a:ext uri="{FF2B5EF4-FFF2-40B4-BE49-F238E27FC236}">
                <a16:creationId xmlns:a16="http://schemas.microsoft.com/office/drawing/2014/main" id="{707D00EF-A6CC-D8EC-8DEA-076431C11372}"/>
              </a:ext>
            </a:extLst>
          </p:cNvPr>
          <p:cNvSpPr txBox="1"/>
          <p:nvPr/>
        </p:nvSpPr>
        <p:spPr>
          <a:xfrm>
            <a:off x="4318001" y="2626361"/>
            <a:ext cx="6757263" cy="156966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solidFill>
                    <a:srgbClr val="FF0000"/>
                  </a:solidFill>
                </a:ln>
                <a:solidFill>
                  <a:srgbClr val="FF0000"/>
                </a:solidFill>
                <a:effectLst/>
                <a:uLnTx/>
                <a:uFillTx/>
                <a:latin typeface="Cambria" panose="02040503050406030204" pitchFamily="18" charset="0"/>
                <a:ea typeface="Cambria" panose="02040503050406030204" pitchFamily="18" charset="0"/>
              </a:rPr>
              <a:t>Em </a:t>
            </a:r>
            <a:r>
              <a:rPr kumimoji="0" lang="en-US" sz="4800" b="1" i="0" u="none" strike="noStrike" kern="1200" cap="none" spc="0" normalizeH="0" baseline="0" noProof="0" dirty="0" err="1">
                <a:ln>
                  <a:solidFill>
                    <a:srgbClr val="FF0000"/>
                  </a:solidFill>
                </a:ln>
                <a:solidFill>
                  <a:srgbClr val="FF0000"/>
                </a:solidFill>
                <a:effectLst/>
                <a:uLnTx/>
                <a:uFillTx/>
                <a:latin typeface="Cambria" panose="02040503050406030204" pitchFamily="18" charset="0"/>
                <a:ea typeface="Cambria" panose="02040503050406030204" pitchFamily="18" charset="0"/>
              </a:rPr>
              <a:t>hã</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y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kể</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tên</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các</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loại</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cây</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mọc</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lên</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từ</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hạt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a:t>
            </a:r>
            <a:endParaRPr kumimoji="0" lang="en-GB" sz="4800" b="0" i="0" u="none" strike="noStrike" kern="1200" cap="none" spc="0" normalizeH="0" baseline="0" noProof="0" dirty="0">
              <a:ln>
                <a:solidFill>
                  <a:srgbClr val="FF0000"/>
                </a:solid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1707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96AEA9-4616-48E9-BDD8-B19A7552121C}"/>
              </a:ext>
            </a:extLst>
          </p:cNvPr>
          <p:cNvGrpSpPr/>
          <p:nvPr/>
        </p:nvGrpSpPr>
        <p:grpSpPr>
          <a:xfrm>
            <a:off x="521109" y="164591"/>
            <a:ext cx="11454581" cy="6693409"/>
            <a:chOff x="521109" y="-611719"/>
            <a:chExt cx="11454581" cy="7469720"/>
          </a:xfrm>
        </p:grpSpPr>
        <p:pic>
          <p:nvPicPr>
            <p:cNvPr id="11" name="Picture 10">
              <a:extLst>
                <a:ext uri="{FF2B5EF4-FFF2-40B4-BE49-F238E27FC236}">
                  <a16:creationId xmlns:a16="http://schemas.microsoft.com/office/drawing/2014/main"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id="{DBBC7F59-0564-4D14-8D8B-2FDB1EBF2D3E}"/>
                </a:ext>
              </a:extLst>
            </p:cNvPr>
            <p:cNvSpPr txBox="1"/>
            <p:nvPr/>
          </p:nvSpPr>
          <p:spPr>
            <a:xfrm>
              <a:off x="1989620" y="2168900"/>
              <a:ext cx="8898193" cy="31256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Cây con có thể mọc lên từ rễ, thân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lá. Các giai đoạn phát triển chính của cây gồm: nảy mầm, cây con, cây trưởng thành.</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7379F0FE-4BC2-46D5-8C6A-EE5105266568}"/>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2" name="Picture 1">
            <a:extLst>
              <a:ext uri="{FF2B5EF4-FFF2-40B4-BE49-F238E27FC236}">
                <a16:creationId xmlns:a16="http://schemas.microsoft.com/office/drawing/2014/main"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0063211" y="4355441"/>
            <a:ext cx="2020530" cy="2979089"/>
          </a:xfrm>
          <a:prstGeom prst="rect">
            <a:avLst/>
          </a:prstGeom>
        </p:spPr>
      </p:pic>
    </p:spTree>
    <p:extLst>
      <p:ext uri="{BB962C8B-B14F-4D97-AF65-F5344CB8AC3E}">
        <p14:creationId xmlns:p14="http://schemas.microsoft.com/office/powerpoint/2010/main" val="266725718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CDFD9B-AC73-43B0-9197-12CEB9A45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279" y="3068320"/>
            <a:ext cx="7322730" cy="4065754"/>
          </a:xfrm>
          <a:prstGeom prst="rect">
            <a:avLst/>
          </a:prstGeom>
        </p:spPr>
      </p:pic>
      <p:pic>
        <p:nvPicPr>
          <p:cNvPr id="8" name="Picture 7">
            <a:extLst>
              <a:ext uri="{FF2B5EF4-FFF2-40B4-BE49-F238E27FC236}">
                <a16:creationId xmlns:a16="http://schemas.microsoft.com/office/drawing/2014/main" id="{D7FFFBA5-D755-404E-A807-97267F8E9E1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3D20C984-DA2D-2D86-AA11-2BF028AD14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73" y="998449"/>
            <a:ext cx="8315665" cy="6425741"/>
          </a:xfrm>
          <a:prstGeom prst="rect">
            <a:avLst/>
          </a:prstGeom>
        </p:spPr>
      </p:pic>
    </p:spTree>
    <p:extLst>
      <p:ext uri="{BB962C8B-B14F-4D97-AF65-F5344CB8AC3E}">
        <p14:creationId xmlns:p14="http://schemas.microsoft.com/office/powerpoint/2010/main" val="136761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792480" y="120300"/>
            <a:ext cx="10911840"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1. </a:t>
            </a:r>
            <a:r>
              <a:rPr lang="en-US" sz="3200" b="1" dirty="0" err="1">
                <a:solidFill>
                  <a:prstClr val="black"/>
                </a:solidFill>
                <a:latin typeface="Cambria" panose="02040503050406030204" pitchFamily="18" charset="0"/>
                <a:ea typeface="Cambria" panose="02040503050406030204" pitchFamily="18" charset="0"/>
              </a:rPr>
              <a:t>Dựa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7,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biết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khoai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tây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từ</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bộ</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phận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mô</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một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số</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đặc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điểm</a:t>
            </a:r>
            <a:r>
              <a:rPr lang="en-US" sz="3200" b="1" dirty="0">
                <a:solidFill>
                  <a:prstClr val="black"/>
                </a:solidFill>
                <a:latin typeface="Cambria" panose="02040503050406030204" pitchFamily="18" charset="0"/>
                <a:ea typeface="Cambria" panose="02040503050406030204" pitchFamily="18" charset="0"/>
              </a:rPr>
              <a:t> ở </a:t>
            </a:r>
            <a:r>
              <a:rPr lang="en-US" sz="3200" b="1" dirty="0" err="1">
                <a:solidFill>
                  <a:prstClr val="black"/>
                </a:solidFill>
                <a:latin typeface="Cambria" panose="02040503050406030204" pitchFamily="18" charset="0"/>
                <a:ea typeface="Cambria" panose="02040503050406030204" pitchFamily="18" charset="0"/>
              </a:rPr>
              <a:t>mỗi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giai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đoạn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triển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113A011C-FBD4-1A88-8B45-071B82BCC18E}"/>
              </a:ext>
            </a:extLst>
          </p:cNvPr>
          <p:cNvPicPr>
            <a:picLocks noChangeAspect="1"/>
          </p:cNvPicPr>
          <p:nvPr/>
        </p:nvPicPr>
        <p:blipFill>
          <a:blip r:embed="rId3"/>
          <a:stretch>
            <a:fillRect/>
          </a:stretch>
        </p:blipFill>
        <p:spPr>
          <a:xfrm>
            <a:off x="1739265" y="1855787"/>
            <a:ext cx="8896350" cy="4467225"/>
          </a:xfrm>
          <a:prstGeom prst="rect">
            <a:avLst/>
          </a:prstGeom>
        </p:spPr>
      </p:pic>
    </p:spTree>
    <p:extLst>
      <p:ext uri="{BB962C8B-B14F-4D97-AF65-F5344CB8AC3E}">
        <p14:creationId xmlns:p14="http://schemas.microsoft.com/office/powerpoint/2010/main" val="5669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30441" y="755218"/>
            <a:ext cx="8141879"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800">
                <a:solidFill>
                  <a:prstClr val="black"/>
                </a:solidFill>
                <a:latin typeface="Cambria" panose="02040503050406030204" pitchFamily="18" charset="0"/>
                <a:ea typeface="Cambria" panose="02040503050406030204" pitchFamily="18" charset="0"/>
              </a:rPr>
              <a:t>Cây khoai tây mọc lên từ bộ phận nào?</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400" b="1" dirty="0">
                <a:solidFill>
                  <a:srgbClr val="FF0000"/>
                </a:solidFill>
                <a:latin typeface="Cambria" panose="02040503050406030204" pitchFamily="18" charset="0"/>
                <a:ea typeface="Cambria" panose="02040503050406030204" pitchFamily="18" charset="0"/>
              </a:rPr>
              <a:t>Cây khoai tây mọc lên từ bộ phận là: củ</a:t>
            </a:r>
            <a:r>
              <a:rPr lang="en-US" sz="4400" b="1" dirty="0">
                <a:solidFill>
                  <a:srgbClr val="FF000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Freeform 2">
            <a:extLst>
              <a:ext uri="{FF2B5EF4-FFF2-40B4-BE49-F238E27FC236}">
                <a16:creationId xmlns:a16="http://schemas.microsoft.com/office/drawing/2014/main" id="{07E8C1CC-179F-98BB-124F-FFD55E9ACA6D}"/>
              </a:ext>
            </a:extLst>
          </p:cNvPr>
          <p:cNvSpPr/>
          <p:nvPr/>
        </p:nvSpPr>
        <p:spPr>
          <a:xfrm>
            <a:off x="9028820" y="2336517"/>
            <a:ext cx="2911221" cy="4114800"/>
          </a:xfrm>
          <a:custGeom>
            <a:avLst/>
            <a:gdLst/>
            <a:ahLst/>
            <a:cxnLst/>
            <a:rect l="l" t="t" r="r" b="b"/>
            <a:pathLst>
              <a:path w="2911221" h="4114800">
                <a:moveTo>
                  <a:pt x="0" y="0"/>
                </a:moveTo>
                <a:lnTo>
                  <a:pt x="2911221" y="0"/>
                </a:lnTo>
                <a:lnTo>
                  <a:pt x="2911221"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66343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60921" y="501218"/>
            <a:ext cx="8141879" cy="132343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000" dirty="0" err="1">
                <a:solidFill>
                  <a:prstClr val="black"/>
                </a:solidFill>
                <a:latin typeface="Cambria" panose="02040503050406030204" pitchFamily="18" charset="0"/>
                <a:ea typeface="Cambria" panose="02040503050406030204" pitchFamily="18" charset="0"/>
              </a:rPr>
              <a:t>Mô</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tả</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số</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đặc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điểm</a:t>
            </a:r>
            <a:r>
              <a:rPr lang="en-US" sz="4000" dirty="0">
                <a:solidFill>
                  <a:prstClr val="black"/>
                </a:solidFill>
                <a:latin typeface="Cambria" panose="02040503050406030204" pitchFamily="18" charset="0"/>
                <a:ea typeface="Cambria" panose="02040503050406030204" pitchFamily="18" charset="0"/>
              </a:rPr>
              <a:t> ở </a:t>
            </a:r>
            <a:r>
              <a:rPr lang="en-US" sz="4000" dirty="0" err="1">
                <a:solidFill>
                  <a:prstClr val="black"/>
                </a:solidFill>
                <a:latin typeface="Cambria" panose="02040503050406030204" pitchFamily="18" charset="0"/>
                <a:ea typeface="Cambria" panose="02040503050406030204" pitchFamily="18" charset="0"/>
              </a:rPr>
              <a:t>mỗi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giai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đoạn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phát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triển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cây</a:t>
            </a:r>
            <a:r>
              <a:rPr lang="en-US" sz="4000" dirty="0">
                <a:solidFill>
                  <a:prstClr val="black"/>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2783840" y="2194560"/>
            <a:ext cx="6075680" cy="40030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Một số đặc điểm ở mỗi giai đoạn phát triển của cây: </a:t>
            </a:r>
            <a:r>
              <a:rPr lang="vi-VN" sz="3600" dirty="0">
                <a:solidFill>
                  <a:srgbClr val="FF0000"/>
                </a:solidFill>
                <a:latin typeface="Cambria" panose="02040503050406030204" pitchFamily="18" charset="0"/>
                <a:ea typeface="Cambria" panose="02040503050406030204" pitchFamily="18" charset="0"/>
              </a:rPr>
              <a:t>Từ củ, chồi, rễ mới mọc lên. Cây con phát triển ra nhiều rễ, lá mới. Cây ra hoa, tạo nhiều củ.</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Freeform 2">
            <a:extLst>
              <a:ext uri="{FF2B5EF4-FFF2-40B4-BE49-F238E27FC236}">
                <a16:creationId xmlns:a16="http://schemas.microsoft.com/office/drawing/2014/main" id="{07E8C1CC-179F-98BB-124F-FFD55E9ACA6D}"/>
              </a:ext>
            </a:extLst>
          </p:cNvPr>
          <p:cNvSpPr/>
          <p:nvPr/>
        </p:nvSpPr>
        <p:spPr>
          <a:xfrm>
            <a:off x="9028820" y="2336517"/>
            <a:ext cx="2911221" cy="4114800"/>
          </a:xfrm>
          <a:custGeom>
            <a:avLst/>
            <a:gdLst/>
            <a:ahLst/>
            <a:cxnLst/>
            <a:rect l="l" t="t" r="r" b="b"/>
            <a:pathLst>
              <a:path w="2911221" h="4114800">
                <a:moveTo>
                  <a:pt x="0" y="0"/>
                </a:moveTo>
                <a:lnTo>
                  <a:pt x="2911221" y="0"/>
                </a:lnTo>
                <a:lnTo>
                  <a:pt x="2911221"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952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8FF460-A3D8-48F4-83A2-B776184A4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019" y="171528"/>
            <a:ext cx="10559187" cy="3072650"/>
          </a:xfrm>
          <a:prstGeom prst="rect">
            <a:avLst/>
          </a:prstGeom>
        </p:spPr>
      </p:pic>
      <p:sp>
        <p:nvSpPr>
          <p:cNvPr id="4" name="TextBox 3">
            <a:extLst>
              <a:ext uri="{FF2B5EF4-FFF2-40B4-BE49-F238E27FC236}">
                <a16:creationId xmlns:a16="http://schemas.microsoft.com/office/drawing/2014/main" id="{E6219D0E-B702-4244-B880-DCAD5339D48F}"/>
              </a:ext>
            </a:extLst>
          </p:cNvPr>
          <p:cNvSpPr txBox="1"/>
          <p:nvPr/>
        </p:nvSpPr>
        <p:spPr>
          <a:xfrm>
            <a:off x="2739481" y="2705938"/>
            <a:ext cx="9147719"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a:t>
            </a:r>
            <a:r>
              <a:rPr lang="vi-VN" sz="3600" dirty="0">
                <a:solidFill>
                  <a:prstClr val="black"/>
                </a:solidFill>
                <a:latin typeface="Cambria" panose="02040503050406030204" pitchFamily="18" charset="0"/>
                <a:ea typeface="Cambria" panose="02040503050406030204" pitchFamily="18" charset="0"/>
              </a:rPr>
              <a:t>ìm hiểu trong thực tế, sách báo, internet, …về sự phát triển của cây con mọc lên từ rễ, thân, lá mà em biết và vẽ sơ đồ và ghi chú các giai đoạn phát triển chính của cây.</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57EC9F5C-C991-4FC9-95DB-8316EA2F22F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Tree>
    <p:extLst>
      <p:ext uri="{BB962C8B-B14F-4D97-AF65-F5344CB8AC3E}">
        <p14:creationId xmlns:p14="http://schemas.microsoft.com/office/powerpoint/2010/main" val="6892064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1C02D2FC-C243-F457-16C0-58EF2EA4A637}"/>
              </a:ext>
            </a:extLst>
          </p:cNvPr>
          <p:cNvPicPr>
            <a:picLocks noChangeAspect="1"/>
          </p:cNvPicPr>
          <p:nvPr/>
        </p:nvPicPr>
        <p:blipFill>
          <a:blip r:embed="rId3"/>
          <a:stretch>
            <a:fillRect/>
          </a:stretch>
        </p:blipFill>
        <p:spPr>
          <a:xfrm>
            <a:off x="714374" y="333375"/>
            <a:ext cx="10599172" cy="5867399"/>
          </a:xfrm>
          <a:prstGeom prst="rect">
            <a:avLst/>
          </a:prstGeom>
        </p:spPr>
      </p:pic>
      <p:sp>
        <p:nvSpPr>
          <p:cNvPr id="7" name="TextBox 6">
            <a:extLst>
              <a:ext uri="{FF2B5EF4-FFF2-40B4-BE49-F238E27FC236}">
                <a16:creationId xmlns:a16="http://schemas.microsoft.com/office/drawing/2014/main" id="{83D7333B-D538-8D74-C0FE-65496F9273C0}"/>
              </a:ext>
            </a:extLst>
          </p:cNvPr>
          <p:cNvSpPr txBox="1"/>
          <p:nvPr/>
        </p:nvSpPr>
        <p:spPr>
          <a:xfrm>
            <a:off x="6819900" y="1038225"/>
            <a:ext cx="99060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thân</a:t>
            </a:r>
            <a:endParaRPr lang="en-US" sz="2800" dirty="0">
              <a:solidFill>
                <a:srgbClr val="FF0000"/>
              </a:solidFill>
              <a:latin typeface="Cambria" panose="02040503050406030204" pitchFamily="18" charset="0"/>
              <a:ea typeface="Cambria" panose="02040503050406030204" pitchFamily="18" charset="0"/>
            </a:endParaRPr>
          </a:p>
        </p:txBody>
      </p:sp>
      <p:pic>
        <p:nvPicPr>
          <p:cNvPr id="1026" name="Picture 2" descr="Sử dụng cây mía để trang trí nhà cửa Ý tưởng sáng tạo - Cửa nhôm kính &amp;  Vách kính cường lực giá rẻ">
            <a:extLst>
              <a:ext uri="{FF2B5EF4-FFF2-40B4-BE49-F238E27FC236}">
                <a16:creationId xmlns:a16="http://schemas.microsoft.com/office/drawing/2014/main" id="{C13F6940-885E-C549-1CCA-5F1F63745DF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038599" y="2551855"/>
            <a:ext cx="1895475" cy="12533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C76F1AD-C969-BD7C-1C22-1FF27CD980FF}"/>
              </a:ext>
            </a:extLst>
          </p:cNvPr>
          <p:cNvSpPr txBox="1"/>
          <p:nvPr/>
        </p:nvSpPr>
        <p:spPr>
          <a:xfrm>
            <a:off x="3905250" y="4286250"/>
            <a:ext cx="2400300" cy="707886"/>
          </a:xfrm>
          <a:prstGeom prst="rect">
            <a:avLst/>
          </a:prstGeom>
          <a:noFill/>
        </p:spPr>
        <p:txBody>
          <a:bodyPr wrap="square" rtlCol="0">
            <a:spAutoFit/>
          </a:bodyPr>
          <a:lstStyle/>
          <a:p>
            <a:r>
              <a:rPr lang="en-US" sz="2000" dirty="0" err="1">
                <a:solidFill>
                  <a:srgbClr val="FF0000"/>
                </a:solidFill>
                <a:latin typeface="Cambria" panose="02040503050406030204" pitchFamily="18" charset="0"/>
                <a:ea typeface="Cambria" panose="02040503050406030204" pitchFamily="18" charset="0"/>
              </a:rPr>
              <a:t>là</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loại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cây</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thân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thảo</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sống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hàng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năm</a:t>
            </a:r>
            <a:endParaRPr lang="en-US" sz="20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06C28216-855D-CA76-B422-0C7B9575DD57}"/>
              </a:ext>
            </a:extLst>
          </p:cNvPr>
          <p:cNvSpPr txBox="1"/>
          <p:nvPr/>
        </p:nvSpPr>
        <p:spPr>
          <a:xfrm>
            <a:off x="6162674" y="1524000"/>
            <a:ext cx="1514475"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Cây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mía</a:t>
            </a:r>
            <a:endParaRPr lang="en-US" sz="28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20ED5F79-9382-E4CA-1BC1-8E20DDCDB418}"/>
              </a:ext>
            </a:extLst>
          </p:cNvPr>
          <p:cNvSpPr txBox="1"/>
          <p:nvPr/>
        </p:nvSpPr>
        <p:spPr>
          <a:xfrm>
            <a:off x="3886199" y="5057775"/>
            <a:ext cx="7153276" cy="830997"/>
          </a:xfrm>
          <a:prstGeom prst="rect">
            <a:avLst/>
          </a:prstGeom>
          <a:noFill/>
        </p:spPr>
        <p:txBody>
          <a:bodyPr wrap="square" rtlCol="0">
            <a:spAutoFit/>
          </a:bodyPr>
          <a:lstStyle/>
          <a:p>
            <a:r>
              <a:rPr lang="vi-VN" sz="1600" dirty="0">
                <a:solidFill>
                  <a:srgbClr val="FF0000"/>
                </a:solidFill>
                <a:latin typeface="Cambria" panose="02040503050406030204" pitchFamily="18" charset="0"/>
                <a:ea typeface="Cambria" panose="02040503050406030204" pitchFamily="18" charset="0"/>
              </a:rPr>
              <a:t>Thân cây mía mẹ → Nảy mầm (mầm mọc lên) → Cây con (Từ mầm, cây con phát triển lá, rễ cây bắt đầu phát triển) → Cây trưởng thành (Cây bắt đầu đẻ nhánh, liên tục đến khi được bụi mía).</a:t>
            </a:r>
            <a:endParaRPr lang="en-US"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644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down)">
                                      <p:cBhvr>
                                        <p:cTn id="3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38316" y="4572727"/>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974620" y="-408845"/>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9007950" y="1557956"/>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5165625" y="3657793"/>
            <a:ext cx="2810337" cy="345028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135192" y="2112033"/>
            <a:ext cx="2111368" cy="1805584"/>
          </a:xfrm>
          <a:prstGeom prst="rect">
            <a:avLst/>
          </a:prstGeom>
        </p:spPr>
      </p:pic>
      <p:pic>
        <p:nvPicPr>
          <p:cNvPr id="3" name="Picture 2">
            <a:extLst>
              <a:ext uri="{FF2B5EF4-FFF2-40B4-BE49-F238E27FC236}">
                <a16:creationId xmlns:a16="http://schemas.microsoft.com/office/drawing/2014/main" id="{341C44D1-8A0A-DAE5-C6C8-6B488F85B241}"/>
              </a:ext>
            </a:extLst>
          </p:cNvPr>
          <p:cNvPicPr>
            <a:picLocks noChangeAspect="1"/>
          </p:cNvPicPr>
          <p:nvPr/>
        </p:nvPicPr>
        <p:blipFill>
          <a:blip r:embed="rId21"/>
          <a:stretch>
            <a:fillRect/>
          </a:stretch>
        </p:blipFill>
        <p:spPr>
          <a:xfrm>
            <a:off x="1990977" y="2007546"/>
            <a:ext cx="8839966" cy="1603387"/>
          </a:xfrm>
          <a:prstGeom prst="rect">
            <a:avLst/>
          </a:prstGeom>
        </p:spPr>
      </p:pic>
    </p:spTree>
    <p:extLst>
      <p:ext uri="{BB962C8B-B14F-4D97-AF65-F5344CB8AC3E}">
        <p14:creationId xmlns:p14="http://schemas.microsoft.com/office/powerpoint/2010/main" val="34418258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8B6A2-6B82-4293-AEE6-720CDB7D92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backgroundMark x1="41875" y1="60833" x2="41719" y2="58796"/>
                        <a14:backgroundMark x1="41563" y1="62222" x2="41563" y2="59537"/>
                        <a14:backgroundMark x1="54635" y1="73889" x2="55260" y2="78889"/>
                        <a14:backgroundMark x1="50833" y1="83611" x2="54323" y2="81759"/>
                        <a14:backgroundMark x1="44948" y1="82037" x2="46719" y2="82685"/>
                      </a14:backgroundRemoval>
                    </a14:imgEffect>
                  </a14:imgLayer>
                </a14:imgProps>
              </a:ext>
              <a:ext uri="{28A0092B-C50C-407E-A947-70E740481C1C}">
                <a14:useLocalDpi xmlns:a14="http://schemas.microsoft.com/office/drawing/2010/main" val="0"/>
              </a:ext>
            </a:extLst>
          </a:blip>
          <a:srcRect l="41806" t="32176" r="25384" b="15979"/>
          <a:stretch/>
        </p:blipFill>
        <p:spPr>
          <a:xfrm>
            <a:off x="5069840" y="3983536"/>
            <a:ext cx="3132645" cy="2784360"/>
          </a:xfrm>
          <a:prstGeom prst="rect">
            <a:avLst/>
          </a:prstGeom>
        </p:spPr>
      </p:pic>
      <p:pic>
        <p:nvPicPr>
          <p:cNvPr id="7" name="Picture 6">
            <a:extLst>
              <a:ext uri="{FF2B5EF4-FFF2-40B4-BE49-F238E27FC236}">
                <a16:creationId xmlns:a16="http://schemas.microsoft.com/office/drawing/2014/main" id="{1FCB1F7E-AADA-C759-FDAA-FF2E92357D7D}"/>
              </a:ext>
            </a:extLst>
          </p:cNvPr>
          <p:cNvPicPr>
            <a:picLocks noChangeAspect="1"/>
          </p:cNvPicPr>
          <p:nvPr/>
        </p:nvPicPr>
        <p:blipFill>
          <a:blip r:embed="rId5"/>
          <a:stretch>
            <a:fillRect/>
          </a:stretch>
        </p:blipFill>
        <p:spPr>
          <a:xfrm>
            <a:off x="4134959" y="79206"/>
            <a:ext cx="3718882" cy="969348"/>
          </a:xfrm>
          <a:prstGeom prst="rect">
            <a:avLst/>
          </a:prstGeom>
        </p:spPr>
      </p:pic>
      <p:pic>
        <p:nvPicPr>
          <p:cNvPr id="15" name="Picture 14">
            <a:extLst>
              <a:ext uri="{FF2B5EF4-FFF2-40B4-BE49-F238E27FC236}">
                <a16:creationId xmlns:a16="http://schemas.microsoft.com/office/drawing/2014/main" id="{157861D4-4CC7-B6A5-2F95-CAB13B5D4D5C}"/>
              </a:ext>
            </a:extLst>
          </p:cNvPr>
          <p:cNvPicPr>
            <a:picLocks noChangeAspect="1"/>
          </p:cNvPicPr>
          <p:nvPr/>
        </p:nvPicPr>
        <p:blipFill>
          <a:blip r:embed="rId6"/>
          <a:stretch>
            <a:fillRect/>
          </a:stretch>
        </p:blipFill>
        <p:spPr>
          <a:xfrm>
            <a:off x="881448" y="1164208"/>
            <a:ext cx="10144623" cy="2944623"/>
          </a:xfrm>
          <a:prstGeom prst="rect">
            <a:avLst/>
          </a:prstGeom>
        </p:spPr>
      </p:pic>
      <p:pic>
        <p:nvPicPr>
          <p:cNvPr id="4" name="Picture 3">
            <a:extLst>
              <a:ext uri="{FF2B5EF4-FFF2-40B4-BE49-F238E27FC236}">
                <a16:creationId xmlns:a16="http://schemas.microsoft.com/office/drawing/2014/main" id="{93B95565-1AE8-4493-71A0-B2F4B2E69AD4}"/>
              </a:ext>
            </a:extLst>
          </p:cNvPr>
          <p:cNvPicPr>
            <a:picLocks noChangeAspect="1"/>
          </p:cNvPicPr>
          <p:nvPr/>
        </p:nvPicPr>
        <p:blipFill>
          <a:blip r:embed="rId7"/>
          <a:stretch>
            <a:fillRect/>
          </a:stretch>
        </p:blipFill>
        <p:spPr>
          <a:xfrm>
            <a:off x="7842322" y="4030417"/>
            <a:ext cx="4188315" cy="1255885"/>
          </a:xfrm>
          <a:prstGeom prst="rect">
            <a:avLst/>
          </a:prstGeom>
        </p:spPr>
      </p:pic>
    </p:spTree>
    <p:extLst>
      <p:ext uri="{BB962C8B-B14F-4D97-AF65-F5344CB8AC3E}">
        <p14:creationId xmlns:p14="http://schemas.microsoft.com/office/powerpoint/2010/main" val="20395764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CDFD9B-AC73-43B0-9197-12CEB9A45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921" y="3048000"/>
            <a:ext cx="7322730" cy="4065754"/>
          </a:xfrm>
          <a:prstGeom prst="rect">
            <a:avLst/>
          </a:prstGeom>
        </p:spPr>
      </p:pic>
      <p:pic>
        <p:nvPicPr>
          <p:cNvPr id="8" name="Picture 7">
            <a:extLst>
              <a:ext uri="{FF2B5EF4-FFF2-40B4-BE49-F238E27FC236}">
                <a16:creationId xmlns:a16="http://schemas.microsoft.com/office/drawing/2014/main" id="{D7FFFBA5-D755-404E-A807-97267F8E9E1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36365" y="-450965"/>
            <a:ext cx="2763982" cy="2763982"/>
          </a:xfrm>
          <a:prstGeom prst="rect">
            <a:avLst/>
          </a:prstGeom>
        </p:spPr>
      </p:pic>
      <p:pic>
        <p:nvPicPr>
          <p:cNvPr id="4" name="Picture 3">
            <a:extLst>
              <a:ext uri="{FF2B5EF4-FFF2-40B4-BE49-F238E27FC236}">
                <a16:creationId xmlns:a16="http://schemas.microsoft.com/office/drawing/2014/main" id="{65DC1010-FB07-7D77-3073-E4099C96B6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122" y="927453"/>
            <a:ext cx="10473836" cy="3560373"/>
          </a:xfrm>
          <a:prstGeom prst="rect">
            <a:avLst/>
          </a:prstGeom>
        </p:spPr>
      </p:pic>
    </p:spTree>
    <p:extLst>
      <p:ext uri="{BB962C8B-B14F-4D97-AF65-F5344CB8AC3E}">
        <p14:creationId xmlns:p14="http://schemas.microsoft.com/office/powerpoint/2010/main" val="8713839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5E4CF0-F05E-4DDC-8310-22526F4DC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83" y="-357125"/>
            <a:ext cx="12220847" cy="7319460"/>
          </a:xfrm>
          <a:prstGeom prst="rect">
            <a:avLst/>
          </a:prstGeom>
          <a:blipFill>
            <a:blip r:embed="rId3"/>
            <a:stretch>
              <a:fillRect/>
            </a:stretch>
          </a:blipFill>
        </p:spPr>
      </p:pic>
      <p:pic>
        <p:nvPicPr>
          <p:cNvPr id="2" name="Picture 1">
            <a:extLst>
              <a:ext uri="{FF2B5EF4-FFF2-40B4-BE49-F238E27FC236}">
                <a16:creationId xmlns:a16="http://schemas.microsoft.com/office/drawing/2014/main" id="{8B8B39E6-A532-414F-BA7D-30A37E3DEB7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706368" y="3608439"/>
            <a:ext cx="2625714" cy="3871379"/>
          </a:xfrm>
          <a:prstGeom prst="rect">
            <a:avLst/>
          </a:prstGeom>
        </p:spPr>
      </p:pic>
      <p:sp>
        <p:nvSpPr>
          <p:cNvPr id="5" name="TextBox 4">
            <a:extLst>
              <a:ext uri="{FF2B5EF4-FFF2-40B4-BE49-F238E27FC236}">
                <a16:creationId xmlns:a16="http://schemas.microsoft.com/office/drawing/2014/main" id="{CEF10043-2D45-4587-BBB4-CCB478D82AE2}"/>
              </a:ext>
            </a:extLst>
          </p:cNvPr>
          <p:cNvSpPr txBox="1"/>
          <p:nvPr/>
        </p:nvSpPr>
        <p:spPr>
          <a:xfrm>
            <a:off x="1155112" y="1078923"/>
            <a:ext cx="9615055" cy="2800767"/>
          </a:xfrm>
          <a:prstGeom prst="rect">
            <a:avLst/>
          </a:prstGeom>
          <a:noFill/>
        </p:spPr>
        <p:txBody>
          <a:bodyPr wrap="square" rtlCol="0">
            <a:spAutoFit/>
          </a:bodyPr>
          <a:lstStyle/>
          <a:p>
            <a:pPr lvl="0" algn="ctr">
              <a:defRPr/>
            </a:pPr>
            <a:r>
              <a:rPr lang="en-US" sz="8800" b="1" dirty="0">
                <a:solidFill>
                  <a:srgbClr val="002060"/>
                </a:solidFill>
                <a:latin typeface="Cambria" panose="02040503050406030204" pitchFamily="18" charset="0"/>
                <a:ea typeface="Cambria" panose="02040503050406030204" pitchFamily="18" charset="0"/>
              </a:rPr>
              <a:t>2. </a:t>
            </a:r>
            <a:r>
              <a:rPr lang="en-US" sz="8800" b="1" dirty="0" err="1">
                <a:solidFill>
                  <a:srgbClr val="002060"/>
                </a:solidFill>
                <a:latin typeface="Cambria" panose="02040503050406030204" pitchFamily="18" charset="0"/>
                <a:ea typeface="Cambria" panose="02040503050406030204" pitchFamily="18" charset="0"/>
              </a:rPr>
              <a:t>Cây</a:t>
            </a:r>
            <a:r>
              <a:rPr lang="en-US" sz="8800" b="1" dirty="0">
                <a:solidFill>
                  <a:srgbClr val="002060"/>
                </a:solidFill>
                <a:latin typeface="Cambria" panose="02040503050406030204" pitchFamily="18" charset="0"/>
                <a:ea typeface="Cambria" panose="02040503050406030204" pitchFamily="18" charset="0"/>
              </a:rPr>
              <a:t> con </a:t>
            </a:r>
            <a:r>
              <a:rPr lang="en-US" sz="8800" b="1" dirty="0" err="1">
                <a:solidFill>
                  <a:srgbClr val="002060"/>
                </a:solidFill>
                <a:latin typeface="Cambria" panose="02040503050406030204" pitchFamily="18" charset="0"/>
                <a:ea typeface="Cambria" panose="02040503050406030204" pitchFamily="18" charset="0"/>
              </a:rPr>
              <a:t>mọc</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lên</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từ</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rễ</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thân</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lá</a:t>
            </a:r>
            <a:endPar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977621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955040" y="120300"/>
            <a:ext cx="10749280" cy="1077218"/>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1. Quan </a:t>
            </a:r>
            <a:r>
              <a:rPr lang="en-US" sz="3200" b="1" dirty="0" err="1">
                <a:solidFill>
                  <a:prstClr val="black"/>
                </a:solidFill>
                <a:latin typeface="Cambria" panose="02040503050406030204" pitchFamily="18" charset="0"/>
                <a:ea typeface="Cambria" panose="02040503050406030204" pitchFamily="18" charset="0"/>
              </a:rPr>
              <a:t>sát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4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biết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các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 con </a:t>
            </a:r>
            <a:r>
              <a:rPr lang="en-US" sz="3200" b="1" dirty="0" err="1">
                <a:solidFill>
                  <a:prstClr val="black"/>
                </a:solidFill>
                <a:latin typeface="Cambria" panose="02040503050406030204" pitchFamily="18" charset="0"/>
                <a:ea typeface="Cambria" panose="02040503050406030204" pitchFamily="18" charset="0"/>
              </a:rPr>
              <a:t>mọc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từ</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bộ</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phận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mẹ</a:t>
            </a:r>
            <a:r>
              <a:rPr lang="en-US" sz="3200" b="1" dirty="0">
                <a:solidFill>
                  <a:prstClr val="black"/>
                </a:solidFill>
                <a:latin typeface="Cambria" panose="02040503050406030204" pitchFamily="18" charset="0"/>
                <a:ea typeface="Cambria" panose="02040503050406030204" pitchFamily="18" charset="0"/>
              </a:rPr>
              <a:t>.</a:t>
            </a:r>
            <a:endParaRPr lang="en-US" sz="3200" dirty="0">
              <a:solidFill>
                <a:prstClr val="black"/>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93C740B-5D5C-6757-4A4B-A921EF65618E}"/>
              </a:ext>
            </a:extLst>
          </p:cNvPr>
          <p:cNvPicPr>
            <a:picLocks noChangeAspect="1"/>
          </p:cNvPicPr>
          <p:nvPr/>
        </p:nvPicPr>
        <p:blipFill>
          <a:blip r:embed="rId3"/>
          <a:stretch>
            <a:fillRect/>
          </a:stretch>
        </p:blipFill>
        <p:spPr>
          <a:xfrm>
            <a:off x="2834640" y="1422066"/>
            <a:ext cx="6750367" cy="5037471"/>
          </a:xfrm>
          <a:prstGeom prst="rect">
            <a:avLst/>
          </a:prstGeom>
        </p:spPr>
      </p:pic>
    </p:spTree>
    <p:extLst>
      <p:ext uri="{BB962C8B-B14F-4D97-AF65-F5344CB8AC3E}">
        <p14:creationId xmlns:p14="http://schemas.microsoft.com/office/powerpoint/2010/main" val="297002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7D6103A-BC54-9844-2BDE-EBF1683A9D84}"/>
              </a:ext>
            </a:extLst>
          </p:cNvPr>
          <p:cNvPicPr>
            <a:picLocks noChangeAspect="1"/>
          </p:cNvPicPr>
          <p:nvPr/>
        </p:nvPicPr>
        <p:blipFill>
          <a:blip r:embed="rId3"/>
          <a:stretch>
            <a:fillRect/>
          </a:stretch>
        </p:blipFill>
        <p:spPr>
          <a:xfrm>
            <a:off x="1045844" y="1767839"/>
            <a:ext cx="3658235" cy="3865305"/>
          </a:xfrm>
          <a:prstGeom prst="rect">
            <a:avLst/>
          </a:prstGeom>
        </p:spPr>
      </p:pic>
      <p:grpSp>
        <p:nvGrpSpPr>
          <p:cNvPr id="5" name="Group 4">
            <a:extLst>
              <a:ext uri="{FF2B5EF4-FFF2-40B4-BE49-F238E27FC236}">
                <a16:creationId xmlns:a16="http://schemas.microsoft.com/office/drawing/2014/main" id="{7732A5A1-DB68-3261-998D-11D01515620C}"/>
              </a:ext>
            </a:extLst>
          </p:cNvPr>
          <p:cNvGrpSpPr/>
          <p:nvPr/>
        </p:nvGrpSpPr>
        <p:grpSpPr>
          <a:xfrm>
            <a:off x="5262881" y="2370819"/>
            <a:ext cx="5793089" cy="2353582"/>
            <a:chOff x="3578873" y="2382838"/>
            <a:chExt cx="11280127" cy="2353582"/>
          </a:xfrm>
        </p:grpSpPr>
        <p:sp>
          <p:nvSpPr>
            <p:cNvPr id="6" name="Rectangle: Rounded Corners 5">
              <a:extLst>
                <a:ext uri="{FF2B5EF4-FFF2-40B4-BE49-F238E27FC236}">
                  <a16:creationId xmlns:a16="http://schemas.microsoft.com/office/drawing/2014/main" id="{D2DAB4BF-DB48-C123-38B2-426785AEE856}"/>
                </a:ext>
              </a:extLst>
            </p:cNvPr>
            <p:cNvSpPr/>
            <p:nvPr/>
          </p:nvSpPr>
          <p:spPr>
            <a:xfrm>
              <a:off x="3898900" y="2484438"/>
              <a:ext cx="10960100" cy="2251982"/>
            </a:xfrm>
            <a:prstGeom prst="roundRect">
              <a:avLst>
                <a:gd name="adj" fmla="val 15785"/>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5CE5CA4-C87F-6A75-48FA-D03590220974}"/>
                </a:ext>
              </a:extLst>
            </p:cNvPr>
            <p:cNvSpPr/>
            <p:nvPr/>
          </p:nvSpPr>
          <p:spPr>
            <a:xfrm>
              <a:off x="4953000" y="2446338"/>
              <a:ext cx="9190123" cy="2123658"/>
            </a:xfrm>
            <a:prstGeom prst="rect">
              <a:avLst/>
            </a:prstGeom>
          </p:spPr>
          <p:txBody>
            <a:bodyPr wrap="square">
              <a:spAutoFit/>
            </a:bodyPr>
            <a:lstStyle/>
            <a:p>
              <a:pPr lvl="0" algn="just"/>
              <a:r>
                <a:rPr lang="vi-VN" sz="4400" dirty="0">
                  <a:solidFill>
                    <a:srgbClr val="FF0000"/>
                  </a:solidFill>
                  <a:latin typeface="Cambria" panose="02040503050406030204" pitchFamily="18" charset="0"/>
                  <a:ea typeface="Cambria" panose="02040503050406030204" pitchFamily="18" charset="0"/>
                </a:rPr>
                <a:t>Cây khoai lang mọc lên từ rễ củ của cây mẹ</a:t>
              </a:r>
              <a:endParaRPr lang="en-GB" sz="4400" dirty="0">
                <a:solidFill>
                  <a:srgbClr val="0070C0"/>
                </a:solidFill>
                <a:latin typeface="Cambria" panose="02040503050406030204" pitchFamily="18" charset="0"/>
                <a:ea typeface="Cambria" panose="02040503050406030204" pitchFamily="18" charset="0"/>
              </a:endParaRPr>
            </a:p>
          </p:txBody>
        </p:sp>
        <p:pic>
          <p:nvPicPr>
            <p:cNvPr id="9" name="Picture 25">
              <a:extLst>
                <a:ext uri="{FF2B5EF4-FFF2-40B4-BE49-F238E27FC236}">
                  <a16:creationId xmlns:a16="http://schemas.microsoft.com/office/drawing/2014/main" id="{B3C83DD1-D774-2128-AB79-22008C9E7F41}"/>
                </a:ext>
              </a:extLst>
            </p:cNvPr>
            <p:cNvPicPr>
              <a:picLocks noChangeAspect="1"/>
            </p:cNvPicPr>
            <p:nvPr/>
          </p:nvPicPr>
          <p:blipFill>
            <a:blip r:embed="rId4"/>
            <a:srcRect/>
            <a:stretch>
              <a:fillRect/>
            </a:stretch>
          </p:blipFill>
          <p:spPr>
            <a:xfrm>
              <a:off x="3578873" y="2382838"/>
              <a:ext cx="1294996" cy="743389"/>
            </a:xfrm>
            <a:prstGeom prst="rect">
              <a:avLst/>
            </a:prstGeom>
          </p:spPr>
        </p:pic>
      </p:grpSp>
    </p:spTree>
    <p:extLst>
      <p:ext uri="{BB962C8B-B14F-4D97-AF65-F5344CB8AC3E}">
        <p14:creationId xmlns:p14="http://schemas.microsoft.com/office/powerpoint/2010/main" val="200297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7732A5A1-DB68-3261-998D-11D01515620C}"/>
              </a:ext>
            </a:extLst>
          </p:cNvPr>
          <p:cNvGrpSpPr/>
          <p:nvPr/>
        </p:nvGrpSpPr>
        <p:grpSpPr>
          <a:xfrm>
            <a:off x="5262881" y="2370819"/>
            <a:ext cx="5793089" cy="2038621"/>
            <a:chOff x="3578873" y="2382838"/>
            <a:chExt cx="11280127" cy="2038621"/>
          </a:xfrm>
        </p:grpSpPr>
        <p:sp>
          <p:nvSpPr>
            <p:cNvPr id="6" name="Rectangle: Rounded Corners 5">
              <a:extLst>
                <a:ext uri="{FF2B5EF4-FFF2-40B4-BE49-F238E27FC236}">
                  <a16:creationId xmlns:a16="http://schemas.microsoft.com/office/drawing/2014/main" id="{D2DAB4BF-DB48-C123-38B2-426785AEE856}"/>
                </a:ext>
              </a:extLst>
            </p:cNvPr>
            <p:cNvSpPr/>
            <p:nvPr/>
          </p:nvSpPr>
          <p:spPr>
            <a:xfrm>
              <a:off x="3898900" y="2484438"/>
              <a:ext cx="10960100" cy="1937021"/>
            </a:xfrm>
            <a:prstGeom prst="roundRect">
              <a:avLst>
                <a:gd name="adj" fmla="val 15785"/>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45CE5CA4-C87F-6A75-48FA-D03590220974}"/>
                </a:ext>
              </a:extLst>
            </p:cNvPr>
            <p:cNvSpPr/>
            <p:nvPr/>
          </p:nvSpPr>
          <p:spPr>
            <a:xfrm>
              <a:off x="4814518" y="2761298"/>
              <a:ext cx="9625354"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Cây lá bỏng mọc lên từ lá của cây mẹ</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GB"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25">
              <a:extLst>
                <a:ext uri="{FF2B5EF4-FFF2-40B4-BE49-F238E27FC236}">
                  <a16:creationId xmlns:a16="http://schemas.microsoft.com/office/drawing/2014/main" id="{B3C83DD1-D774-2128-AB79-22008C9E7F41}"/>
                </a:ext>
              </a:extLst>
            </p:cNvPr>
            <p:cNvPicPr>
              <a:picLocks noChangeAspect="1"/>
            </p:cNvPicPr>
            <p:nvPr/>
          </p:nvPicPr>
          <p:blipFill>
            <a:blip r:embed="rId3"/>
            <a:srcRect/>
            <a:stretch>
              <a:fillRect/>
            </a:stretch>
          </p:blipFill>
          <p:spPr>
            <a:xfrm>
              <a:off x="3578873" y="2382838"/>
              <a:ext cx="1294996" cy="743389"/>
            </a:xfrm>
            <a:prstGeom prst="rect">
              <a:avLst/>
            </a:prstGeom>
          </p:spPr>
        </p:pic>
      </p:grpSp>
      <p:pic>
        <p:nvPicPr>
          <p:cNvPr id="3" name="Picture 2">
            <a:extLst>
              <a:ext uri="{FF2B5EF4-FFF2-40B4-BE49-F238E27FC236}">
                <a16:creationId xmlns:a16="http://schemas.microsoft.com/office/drawing/2014/main" id="{AD7D93AA-74A0-9739-F7C1-9290BFBB5770}"/>
              </a:ext>
            </a:extLst>
          </p:cNvPr>
          <p:cNvPicPr>
            <a:picLocks noChangeAspect="1"/>
          </p:cNvPicPr>
          <p:nvPr/>
        </p:nvPicPr>
        <p:blipFill>
          <a:blip r:embed="rId4"/>
          <a:stretch>
            <a:fillRect/>
          </a:stretch>
        </p:blipFill>
        <p:spPr>
          <a:xfrm>
            <a:off x="521652" y="1537652"/>
            <a:ext cx="4334999" cy="3674428"/>
          </a:xfrm>
          <a:prstGeom prst="rect">
            <a:avLst/>
          </a:prstGeom>
        </p:spPr>
      </p:pic>
    </p:spTree>
    <p:extLst>
      <p:ext uri="{BB962C8B-B14F-4D97-AF65-F5344CB8AC3E}">
        <p14:creationId xmlns:p14="http://schemas.microsoft.com/office/powerpoint/2010/main" val="265923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7732A5A1-DB68-3261-998D-11D01515620C}"/>
              </a:ext>
            </a:extLst>
          </p:cNvPr>
          <p:cNvGrpSpPr/>
          <p:nvPr/>
        </p:nvGrpSpPr>
        <p:grpSpPr>
          <a:xfrm>
            <a:off x="5262881" y="2370819"/>
            <a:ext cx="5793089" cy="2353582"/>
            <a:chOff x="3578873" y="2382838"/>
            <a:chExt cx="11280127" cy="2353582"/>
          </a:xfrm>
        </p:grpSpPr>
        <p:sp>
          <p:nvSpPr>
            <p:cNvPr id="6" name="Rectangle: Rounded Corners 5">
              <a:extLst>
                <a:ext uri="{FF2B5EF4-FFF2-40B4-BE49-F238E27FC236}">
                  <a16:creationId xmlns:a16="http://schemas.microsoft.com/office/drawing/2014/main" id="{D2DAB4BF-DB48-C123-38B2-426785AEE856}"/>
                </a:ext>
              </a:extLst>
            </p:cNvPr>
            <p:cNvSpPr/>
            <p:nvPr/>
          </p:nvSpPr>
          <p:spPr>
            <a:xfrm>
              <a:off x="3898900" y="2484438"/>
              <a:ext cx="10960100" cy="2251982"/>
            </a:xfrm>
            <a:prstGeom prst="roundRect">
              <a:avLst>
                <a:gd name="adj" fmla="val 15785"/>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45CE5CA4-C87F-6A75-48FA-D03590220974}"/>
                </a:ext>
              </a:extLst>
            </p:cNvPr>
            <p:cNvSpPr/>
            <p:nvPr/>
          </p:nvSpPr>
          <p:spPr>
            <a:xfrm>
              <a:off x="4953000" y="2446338"/>
              <a:ext cx="9427522"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Cây lan bạch chỉ mọc lên từ cành của cây mẹ</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GB"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25">
              <a:extLst>
                <a:ext uri="{FF2B5EF4-FFF2-40B4-BE49-F238E27FC236}">
                  <a16:creationId xmlns:a16="http://schemas.microsoft.com/office/drawing/2014/main" id="{B3C83DD1-D774-2128-AB79-22008C9E7F41}"/>
                </a:ext>
              </a:extLst>
            </p:cNvPr>
            <p:cNvPicPr>
              <a:picLocks noChangeAspect="1"/>
            </p:cNvPicPr>
            <p:nvPr/>
          </p:nvPicPr>
          <p:blipFill>
            <a:blip r:embed="rId3"/>
            <a:srcRect/>
            <a:stretch>
              <a:fillRect/>
            </a:stretch>
          </p:blipFill>
          <p:spPr>
            <a:xfrm>
              <a:off x="3578873" y="2382838"/>
              <a:ext cx="1294996" cy="743389"/>
            </a:xfrm>
            <a:prstGeom prst="rect">
              <a:avLst/>
            </a:prstGeom>
          </p:spPr>
        </p:pic>
      </p:grpSp>
      <p:pic>
        <p:nvPicPr>
          <p:cNvPr id="3" name="Picture 2">
            <a:extLst>
              <a:ext uri="{FF2B5EF4-FFF2-40B4-BE49-F238E27FC236}">
                <a16:creationId xmlns:a16="http://schemas.microsoft.com/office/drawing/2014/main" id="{025E21D9-B301-1616-8019-D4B5C5F7D1A4}"/>
              </a:ext>
            </a:extLst>
          </p:cNvPr>
          <p:cNvPicPr>
            <a:picLocks noChangeAspect="1"/>
          </p:cNvPicPr>
          <p:nvPr/>
        </p:nvPicPr>
        <p:blipFill>
          <a:blip r:embed="rId4"/>
          <a:stretch>
            <a:fillRect/>
          </a:stretch>
        </p:blipFill>
        <p:spPr>
          <a:xfrm>
            <a:off x="571817" y="717550"/>
            <a:ext cx="4523729" cy="5195570"/>
          </a:xfrm>
          <a:prstGeom prst="rect">
            <a:avLst/>
          </a:prstGeom>
        </p:spPr>
      </p:pic>
    </p:spTree>
    <p:extLst>
      <p:ext uri="{BB962C8B-B14F-4D97-AF65-F5344CB8AC3E}">
        <p14:creationId xmlns:p14="http://schemas.microsoft.com/office/powerpoint/2010/main" val="230053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520</Words>
  <Application>Microsoft Office PowerPoint</Application>
  <PresentationFormat>Widescreen</PresentationFormat>
  <Paragraphs>37</Paragraphs>
  <Slides>27</Slides>
  <Notes>2</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27</vt:i4>
      </vt:variant>
    </vt:vector>
  </HeadingPairs>
  <TitlesOfParts>
    <vt:vector size="37" baseType="lpstr">
      <vt:lpstr>Arial</vt:lpstr>
      <vt:lpstr>Calibri</vt:lpstr>
      <vt:lpstr>Calibri Light</vt:lpstr>
      <vt:lpstr>Cambria</vt:lpstr>
      <vt:lpstr>Cordia New</vt:lpstr>
      <vt:lpstr>等线</vt:lpstr>
      <vt:lpstr>Default Design</vt: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51</cp:revision>
  <dcterms:created xsi:type="dcterms:W3CDTF">2024-10-08T15:41:43Z</dcterms:created>
  <dcterms:modified xsi:type="dcterms:W3CDTF">2025-12-25T08:55:25Z</dcterms:modified>
</cp:coreProperties>
</file>