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2"/>
  </p:notesMasterIdLst>
  <p:sldIdLst>
    <p:sldId id="257" r:id="rId2"/>
    <p:sldId id="258" r:id="rId3"/>
    <p:sldId id="614" r:id="rId4"/>
    <p:sldId id="267" r:id="rId5"/>
    <p:sldId id="268" r:id="rId6"/>
    <p:sldId id="259" r:id="rId7"/>
    <p:sldId id="260" r:id="rId8"/>
    <p:sldId id="615" r:id="rId9"/>
    <p:sldId id="616" r:id="rId10"/>
    <p:sldId id="294" r:id="rId11"/>
    <p:sldId id="617" r:id="rId12"/>
    <p:sldId id="618" r:id="rId13"/>
    <p:sldId id="619" r:id="rId14"/>
    <p:sldId id="620" r:id="rId15"/>
    <p:sldId id="621" r:id="rId16"/>
    <p:sldId id="298" r:id="rId17"/>
    <p:sldId id="622" r:id="rId18"/>
    <p:sldId id="623" r:id="rId19"/>
    <p:sldId id="263"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60" autoAdjust="0"/>
  </p:normalViewPr>
  <p:slideViewPr>
    <p:cSldViewPr snapToGrid="0">
      <p:cViewPr varScale="1">
        <p:scale>
          <a:sx n="56" d="100"/>
          <a:sy n="56" d="100"/>
        </p:scale>
        <p:origin x="10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9D83-4ECE-7548-043A-9ADD85A1C0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6BBD15-C05A-9628-F600-E0B3F09938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336D34-7265-6C0D-D0D9-948BFFD50843}"/>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5" name="Footer Placeholder 4">
            <a:extLst>
              <a:ext uri="{FF2B5EF4-FFF2-40B4-BE49-F238E27FC236}">
                <a16:creationId xmlns:a16="http://schemas.microsoft.com/office/drawing/2014/main" id="{BAB2CCB1-429D-0265-DFCA-D660EB9ED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65456-D136-A657-7217-66A4E0F5EB17}"/>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420222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62B4-3CFD-413F-ABF5-9818A56EE5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386356-A169-65FE-C25F-7290654F13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B8FA5-9D7A-531F-6B82-4B4DABFB64EE}"/>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5" name="Footer Placeholder 4">
            <a:extLst>
              <a:ext uri="{FF2B5EF4-FFF2-40B4-BE49-F238E27FC236}">
                <a16:creationId xmlns:a16="http://schemas.microsoft.com/office/drawing/2014/main" id="{8B7572DB-1B66-B914-F844-D96B0347A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95955-4E53-8DCF-6A3A-91139F33D7EA}"/>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331630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923C4E-5A34-AC46-EB74-E9B9E08F9A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8B1106-4F5D-CC9C-2E56-1AAEF7DEDD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5CBB0-5E69-C760-7C9B-F1E8F2D695D3}"/>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5" name="Footer Placeholder 4">
            <a:extLst>
              <a:ext uri="{FF2B5EF4-FFF2-40B4-BE49-F238E27FC236}">
                <a16:creationId xmlns:a16="http://schemas.microsoft.com/office/drawing/2014/main" id="{BDDBC5EB-27D7-D525-7B5C-F8E977DCE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261C5-80E1-DFBE-EBA6-9263478468F3}"/>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80803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B3B1-42A7-3827-4062-0A7B40B47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3EADB-35F6-8BA6-1C27-640139E95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06A32-0A83-C04D-8335-A83E096CB0C7}"/>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5" name="Footer Placeholder 4">
            <a:extLst>
              <a:ext uri="{FF2B5EF4-FFF2-40B4-BE49-F238E27FC236}">
                <a16:creationId xmlns:a16="http://schemas.microsoft.com/office/drawing/2014/main" id="{A77FFEA6-F338-AF23-211B-40B187D74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368BC-B1FA-4314-9B12-5C85DE59B476}"/>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340852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1239-C5A6-4E2C-73A6-EE14206BFA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E4E74-215E-B518-5DBC-2A8CF14472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6D193-A150-08E9-96DF-3F78D3831AB3}"/>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5" name="Footer Placeholder 4">
            <a:extLst>
              <a:ext uri="{FF2B5EF4-FFF2-40B4-BE49-F238E27FC236}">
                <a16:creationId xmlns:a16="http://schemas.microsoft.com/office/drawing/2014/main" id="{3BFC7817-F7FC-EC36-0491-2CACAA1FA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64EE-F97C-C83D-9214-46A392C94AA9}"/>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27064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BD14-EACB-2CD4-0664-75F1C8096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DE282-D799-CF29-B625-620FB55E91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3320B-8BAB-5E13-4A62-684691E59F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8C4E96-8CA9-CE14-96CD-ABA7DF894913}"/>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6" name="Footer Placeholder 5">
            <a:extLst>
              <a:ext uri="{FF2B5EF4-FFF2-40B4-BE49-F238E27FC236}">
                <a16:creationId xmlns:a16="http://schemas.microsoft.com/office/drawing/2014/main" id="{0FA50B71-75EE-A695-E84A-A78CBAF22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5F2CC4-9DC7-202B-C6DE-28622D31736A}"/>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81403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44FC-E5E0-6D93-0CA4-F825086B26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1D362D-35F8-84EC-54A5-117248E69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4E050-EB2E-27C9-ADAB-FD246FE31A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46549E-07B1-AC0C-1CBD-40921ECA7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2FAB82-57B6-F5C8-7033-2378F5F1E8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7F605F-5F49-3800-61BF-245E2FABE012}"/>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8" name="Footer Placeholder 7">
            <a:extLst>
              <a:ext uri="{FF2B5EF4-FFF2-40B4-BE49-F238E27FC236}">
                <a16:creationId xmlns:a16="http://schemas.microsoft.com/office/drawing/2014/main" id="{63F576FC-E3DB-8677-8516-B0C2EEACEA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349212-F36A-5D29-BE8A-25B3C0181F0D}"/>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209731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9DFF-CE43-1C2C-8C48-2095764E70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E0C9EE-7CEA-D4A5-052D-7D85B991D644}"/>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4" name="Footer Placeholder 3">
            <a:extLst>
              <a:ext uri="{FF2B5EF4-FFF2-40B4-BE49-F238E27FC236}">
                <a16:creationId xmlns:a16="http://schemas.microsoft.com/office/drawing/2014/main" id="{0ADB9875-693C-CE40-7437-176A363C5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5E9C2D-4F3B-7A0D-1B46-ABF49FA54DC3}"/>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121658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AB7894-FE3B-8585-993F-8EE3CD9B7E6C}"/>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3" name="Footer Placeholder 2">
            <a:extLst>
              <a:ext uri="{FF2B5EF4-FFF2-40B4-BE49-F238E27FC236}">
                <a16:creationId xmlns:a16="http://schemas.microsoft.com/office/drawing/2014/main" id="{397C7976-00A2-3524-B485-E4948E8D4F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12BA64-5243-BC65-F13F-E6AD0050E2D8}"/>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50636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8ED8-F492-CFF7-A88B-173B32519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2EDA5-4E59-C177-2709-AA667C45D4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7570A1-CC75-A5CC-9D73-6BCA11D81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CF627-37F4-E8C0-7940-4DE0A65F9F48}"/>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6" name="Footer Placeholder 5">
            <a:extLst>
              <a:ext uri="{FF2B5EF4-FFF2-40B4-BE49-F238E27FC236}">
                <a16:creationId xmlns:a16="http://schemas.microsoft.com/office/drawing/2014/main" id="{5F82E8B7-79D8-2F0B-83C0-E88BA828B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8DB53-AEDB-D027-EA59-F9F63B7958B0}"/>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240895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B03F-11D8-1B9C-6D4F-4D80623F6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13FE9D-3942-89D5-9F83-3EC15EF964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DF0E66-A692-D54A-8B9A-CD67E4FDA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C0A3B-2BB0-C3F8-1DE4-CD1E46528CE8}"/>
              </a:ext>
            </a:extLst>
          </p:cNvPr>
          <p:cNvSpPr>
            <a:spLocks noGrp="1"/>
          </p:cNvSpPr>
          <p:nvPr>
            <p:ph type="dt" sz="half" idx="10"/>
          </p:nvPr>
        </p:nvSpPr>
        <p:spPr/>
        <p:txBody>
          <a:bodyPr/>
          <a:lstStyle/>
          <a:p>
            <a:fld id="{104B5F35-D4FA-4C01-A9F3-25ACDA8FA3C4}" type="datetimeFigureOut">
              <a:rPr lang="en-US" smtClean="0"/>
              <a:t>25/12/2025</a:t>
            </a:fld>
            <a:endParaRPr lang="en-US"/>
          </a:p>
        </p:txBody>
      </p:sp>
      <p:sp>
        <p:nvSpPr>
          <p:cNvPr id="6" name="Footer Placeholder 5">
            <a:extLst>
              <a:ext uri="{FF2B5EF4-FFF2-40B4-BE49-F238E27FC236}">
                <a16:creationId xmlns:a16="http://schemas.microsoft.com/office/drawing/2014/main" id="{A056A17A-17F4-5017-0E4D-A559F3DEC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AB932-D2BF-8F43-AC6B-E214FB0591DA}"/>
              </a:ext>
            </a:extLst>
          </p:cNvPr>
          <p:cNvSpPr>
            <a:spLocks noGrp="1"/>
          </p:cNvSpPr>
          <p:nvPr>
            <p:ph type="sldNum" sz="quarter" idx="12"/>
          </p:nvPr>
        </p:nvSpPr>
        <p:spPr/>
        <p:txBody>
          <a:bodyPr/>
          <a:lstStyle/>
          <a:p>
            <a:fld id="{16A4AE15-DB8A-4F2F-B196-DFA03860280A}" type="slidenum">
              <a:rPr lang="en-US" smtClean="0"/>
              <a:t>‹#›</a:t>
            </a:fld>
            <a:endParaRPr lang="en-US"/>
          </a:p>
        </p:txBody>
      </p:sp>
    </p:spTree>
    <p:extLst>
      <p:ext uri="{BB962C8B-B14F-4D97-AF65-F5344CB8AC3E}">
        <p14:creationId xmlns:p14="http://schemas.microsoft.com/office/powerpoint/2010/main" val="339184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3D8E9A1-B8F5-FCF8-5D07-73C28113AC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323FE1-4E55-4609-007C-EBF9C041B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DB6C9-17E5-A1DB-AFB8-71240A61DF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88551-1DB0-470D-88A6-BC0BEFC1C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4B5F35-D4FA-4C01-A9F3-25ACDA8FA3C4}" type="datetimeFigureOut">
              <a:rPr lang="en-US" smtClean="0"/>
              <a:t>25/12/2025</a:t>
            </a:fld>
            <a:endParaRPr lang="en-US"/>
          </a:p>
        </p:txBody>
      </p:sp>
      <p:sp>
        <p:nvSpPr>
          <p:cNvPr id="5" name="Footer Placeholder 4">
            <a:extLst>
              <a:ext uri="{FF2B5EF4-FFF2-40B4-BE49-F238E27FC236}">
                <a16:creationId xmlns:a16="http://schemas.microsoft.com/office/drawing/2014/main" id="{3A0D1B38-2924-5F2D-C5AC-57CED0A93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CAD9F3-05A3-3B60-98EE-7BA8107DD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A4AE15-DB8A-4F2F-B196-DFA03860280A}" type="slidenum">
              <a:rPr lang="en-US" smtClean="0"/>
              <a:t>‹#›</a:t>
            </a:fld>
            <a:endParaRPr lang="en-US"/>
          </a:p>
        </p:txBody>
      </p:sp>
    </p:spTree>
    <p:extLst>
      <p:ext uri="{BB962C8B-B14F-4D97-AF65-F5344CB8AC3E}">
        <p14:creationId xmlns:p14="http://schemas.microsoft.com/office/powerpoint/2010/main" val="19919056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3.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3.sv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svg"/><Relationship Id="rId7" Type="http://schemas.openxmlformats.org/officeDocument/2006/relationships/image" Target="../media/image6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3.sv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image" Target="../media/image8.svg"/><Relationship Id="rId7" Type="http://schemas.openxmlformats.org/officeDocument/2006/relationships/image" Target="../media/image19.svg"/><Relationship Id="rId12"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1.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image" Target="../media/image98.svg"/><Relationship Id="rId7" Type="http://schemas.openxmlformats.org/officeDocument/2006/relationships/image" Target="../media/image100.svg"/><Relationship Id="rId12" Type="http://schemas.openxmlformats.org/officeDocument/2006/relationships/image" Target="../media/image105.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8.svg"/><Relationship Id="rId15" Type="http://schemas.openxmlformats.org/officeDocument/2006/relationships/image" Target="../media/image73.png"/><Relationship Id="rId10" Type="http://schemas.openxmlformats.org/officeDocument/2006/relationships/image" Target="../media/image103.svg"/><Relationship Id="rId4" Type="http://schemas.openxmlformats.org/officeDocument/2006/relationships/image" Target="../media/image4.png"/><Relationship Id="rId9" Type="http://schemas.openxmlformats.org/officeDocument/2006/relationships/image" Target="../media/image70.png"/><Relationship Id="rId14" Type="http://schemas.openxmlformats.org/officeDocument/2006/relationships/image" Target="../media/image107.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1.png"/><Relationship Id="rId18" Type="http://schemas.openxmlformats.org/officeDocument/2006/relationships/image" Target="../media/image40.svg"/><Relationship Id="rId3" Type="http://schemas.openxmlformats.org/officeDocument/2006/relationships/image" Target="../media/image4.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4.sv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38.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32.svg"/><Relationship Id="rId19" Type="http://schemas.openxmlformats.org/officeDocument/2006/relationships/image" Target="../media/image24.pn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36.sv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5.png"/><Relationship Id="rId3" Type="http://schemas.openxmlformats.org/officeDocument/2006/relationships/image" Target="../media/image48.svg"/><Relationship Id="rId7" Type="http://schemas.openxmlformats.org/officeDocument/2006/relationships/image" Target="../media/image4.png"/><Relationship Id="rId12" Type="http://schemas.openxmlformats.org/officeDocument/2006/relationships/image" Target="../media/image5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53.sv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57.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3.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7.svg"/><Relationship Id="rId3" Type="http://schemas.openxmlformats.org/officeDocument/2006/relationships/image" Target="../media/image8.svg"/><Relationship Id="rId7" Type="http://schemas.openxmlformats.org/officeDocument/2006/relationships/image" Target="../media/image61.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xmlns="" r:embed="rId5"/>
                </a:ext>
              </a:extLst>
            </a:blip>
            <a:stretch>
              <a:fillRect r="-44942" b="-15020"/>
            </a:stretch>
          </a:blipFill>
        </p:spPr>
        <p:txBody>
          <a:bodyPr/>
          <a:lstStyle/>
          <a:p>
            <a:endParaRPr lang="en-US"/>
          </a:p>
        </p:txBody>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txBody>
          <a:bodyPr/>
          <a:lstStyle/>
          <a:p>
            <a:endParaRPr lang="en-US"/>
          </a:p>
        </p:txBody>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xmlns="" r:embed="rId3"/>
                </a:ext>
              </a:extLst>
            </a:blip>
            <a:stretch>
              <a:fillRect r="-31050" b="-123167"/>
            </a:stretch>
          </a:blipFill>
        </p:spPr>
        <p:txBody>
          <a:bodyPr/>
          <a:lstStyle/>
          <a:p>
            <a:endParaRPr lang="en-US"/>
          </a:p>
        </p:txBody>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txBody>
          <a:bodyPr/>
          <a:lstStyle/>
          <a:p>
            <a:endParaRPr lang="en-US"/>
          </a:p>
        </p:txBody>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096375" h="1943100" fill="none" extrusionOk="0">
                <a:moveTo>
                  <a:pt x="0" y="323856"/>
                </a:moveTo>
                <a:cubicBezTo>
                  <a:pt x="-52348" y="16777"/>
                  <a:pt x="411378" y="-164430"/>
                  <a:pt x="822723" y="0"/>
                </a:cubicBezTo>
                <a:cubicBezTo>
                  <a:pt x="971218" y="-19940"/>
                  <a:pt x="1106657" y="14939"/>
                  <a:pt x="1205914" y="0"/>
                </a:cubicBezTo>
                <a:cubicBezTo>
                  <a:pt x="1293328" y="18127"/>
                  <a:pt x="1469482" y="4221"/>
                  <a:pt x="1738123" y="0"/>
                </a:cubicBezTo>
                <a:cubicBezTo>
                  <a:pt x="1921674" y="-33758"/>
                  <a:pt x="2208036" y="-67411"/>
                  <a:pt x="2419351" y="0"/>
                </a:cubicBezTo>
                <a:cubicBezTo>
                  <a:pt x="2653919" y="9312"/>
                  <a:pt x="2864456" y="4277"/>
                  <a:pt x="2951559" y="0"/>
                </a:cubicBezTo>
                <a:cubicBezTo>
                  <a:pt x="3099539" y="-24480"/>
                  <a:pt x="3262760" y="-24432"/>
                  <a:pt x="3558278" y="0"/>
                </a:cubicBezTo>
                <a:cubicBezTo>
                  <a:pt x="3814103" y="6523"/>
                  <a:pt x="3890399" y="9432"/>
                  <a:pt x="4015978" y="0"/>
                </a:cubicBezTo>
                <a:cubicBezTo>
                  <a:pt x="4123116" y="-15480"/>
                  <a:pt x="4373394" y="-48365"/>
                  <a:pt x="4622696" y="0"/>
                </a:cubicBezTo>
                <a:cubicBezTo>
                  <a:pt x="4863152" y="-11567"/>
                  <a:pt x="4772567" y="14557"/>
                  <a:pt x="4931378" y="0"/>
                </a:cubicBezTo>
                <a:cubicBezTo>
                  <a:pt x="5071358" y="7751"/>
                  <a:pt x="5120631" y="-9439"/>
                  <a:pt x="5240059" y="0"/>
                </a:cubicBezTo>
                <a:cubicBezTo>
                  <a:pt x="5427072" y="-28557"/>
                  <a:pt x="5569794" y="10018"/>
                  <a:pt x="5846777" y="0"/>
                </a:cubicBezTo>
                <a:cubicBezTo>
                  <a:pt x="6044383" y="14254"/>
                  <a:pt x="6147540" y="9451"/>
                  <a:pt x="6378987" y="0"/>
                </a:cubicBezTo>
                <a:cubicBezTo>
                  <a:pt x="6608826" y="-1445"/>
                  <a:pt x="6598964" y="-2234"/>
                  <a:pt x="6687667" y="0"/>
                </a:cubicBezTo>
                <a:cubicBezTo>
                  <a:pt x="6770390" y="14988"/>
                  <a:pt x="7067156" y="30972"/>
                  <a:pt x="7294386" y="0"/>
                </a:cubicBezTo>
                <a:cubicBezTo>
                  <a:pt x="7481764" y="4231"/>
                  <a:pt x="7559985" y="17225"/>
                  <a:pt x="7677577" y="0"/>
                </a:cubicBezTo>
                <a:cubicBezTo>
                  <a:pt x="7762694" y="-14375"/>
                  <a:pt x="8010530" y="15323"/>
                  <a:pt x="8273651" y="0"/>
                </a:cubicBezTo>
                <a:cubicBezTo>
                  <a:pt x="8719412" y="-866"/>
                  <a:pt x="9093520" y="181549"/>
                  <a:pt x="9096375" y="323856"/>
                </a:cubicBezTo>
                <a:cubicBezTo>
                  <a:pt x="9101896" y="375968"/>
                  <a:pt x="9094671" y="444941"/>
                  <a:pt x="9096375" y="495957"/>
                </a:cubicBezTo>
                <a:cubicBezTo>
                  <a:pt x="9113254" y="567702"/>
                  <a:pt x="9096526" y="605189"/>
                  <a:pt x="9096375" y="693967"/>
                </a:cubicBezTo>
                <a:cubicBezTo>
                  <a:pt x="9090347" y="783698"/>
                  <a:pt x="9082983" y="803193"/>
                  <a:pt x="9096375" y="879022"/>
                </a:cubicBezTo>
                <a:cubicBezTo>
                  <a:pt x="9108727" y="951508"/>
                  <a:pt x="9082470" y="957372"/>
                  <a:pt x="9096375" y="1038169"/>
                </a:cubicBezTo>
                <a:cubicBezTo>
                  <a:pt x="9122501" y="1116530"/>
                  <a:pt x="9109286" y="1173355"/>
                  <a:pt x="9096375" y="1223225"/>
                </a:cubicBezTo>
                <a:cubicBezTo>
                  <a:pt x="9086564" y="1273238"/>
                  <a:pt x="9096849" y="1300339"/>
                  <a:pt x="9096375" y="1369418"/>
                </a:cubicBezTo>
                <a:cubicBezTo>
                  <a:pt x="9112821" y="1442545"/>
                  <a:pt x="9121525" y="1498087"/>
                  <a:pt x="9096375" y="1619243"/>
                </a:cubicBezTo>
                <a:cubicBezTo>
                  <a:pt x="8961056" y="1779713"/>
                  <a:pt x="8706046" y="1916947"/>
                  <a:pt x="8273651" y="1943100"/>
                </a:cubicBezTo>
                <a:cubicBezTo>
                  <a:pt x="8194657" y="1925780"/>
                  <a:pt x="8038914" y="1959521"/>
                  <a:pt x="7964969" y="1943100"/>
                </a:cubicBezTo>
                <a:cubicBezTo>
                  <a:pt x="7875565" y="1926723"/>
                  <a:pt x="7491950" y="1932260"/>
                  <a:pt x="7358251" y="1943100"/>
                </a:cubicBezTo>
                <a:cubicBezTo>
                  <a:pt x="7190422" y="1964861"/>
                  <a:pt x="7055259" y="1961775"/>
                  <a:pt x="6975061" y="1943100"/>
                </a:cubicBezTo>
                <a:cubicBezTo>
                  <a:pt x="6835365" y="1959614"/>
                  <a:pt x="6578981" y="2007772"/>
                  <a:pt x="6368342" y="1943100"/>
                </a:cubicBezTo>
                <a:cubicBezTo>
                  <a:pt x="6106022" y="1942271"/>
                  <a:pt x="6004080" y="1973701"/>
                  <a:pt x="5687114" y="1943100"/>
                </a:cubicBezTo>
                <a:cubicBezTo>
                  <a:pt x="5362012" y="1930934"/>
                  <a:pt x="5457520" y="1969123"/>
                  <a:pt x="5303924" y="1943100"/>
                </a:cubicBezTo>
                <a:cubicBezTo>
                  <a:pt x="5184031" y="1939365"/>
                  <a:pt x="5020767" y="1947296"/>
                  <a:pt x="4846224" y="1943100"/>
                </a:cubicBezTo>
                <a:cubicBezTo>
                  <a:pt x="4687878" y="1932898"/>
                  <a:pt x="4560245" y="1956873"/>
                  <a:pt x="4463034" y="1943100"/>
                </a:cubicBezTo>
                <a:cubicBezTo>
                  <a:pt x="4326919" y="1893592"/>
                  <a:pt x="4164152" y="2003436"/>
                  <a:pt x="3930824" y="1943100"/>
                </a:cubicBezTo>
                <a:cubicBezTo>
                  <a:pt x="3664655" y="1941933"/>
                  <a:pt x="3587051" y="1949379"/>
                  <a:pt x="3249597" y="1943100"/>
                </a:cubicBezTo>
                <a:cubicBezTo>
                  <a:pt x="2900217" y="1923490"/>
                  <a:pt x="3057331" y="1924003"/>
                  <a:pt x="2866406" y="1943100"/>
                </a:cubicBezTo>
                <a:cubicBezTo>
                  <a:pt x="2679366" y="1935142"/>
                  <a:pt x="2576610" y="1913670"/>
                  <a:pt x="2408707" y="1943100"/>
                </a:cubicBezTo>
                <a:cubicBezTo>
                  <a:pt x="2234324" y="1971597"/>
                  <a:pt x="2061579" y="1911806"/>
                  <a:pt x="1876497" y="1943100"/>
                </a:cubicBezTo>
                <a:cubicBezTo>
                  <a:pt x="1706170" y="1977537"/>
                  <a:pt x="1181825" y="1807855"/>
                  <a:pt x="822723" y="1943100"/>
                </a:cubicBezTo>
                <a:cubicBezTo>
                  <a:pt x="426840" y="1945609"/>
                  <a:pt x="121742" y="1742478"/>
                  <a:pt x="0" y="1619243"/>
                </a:cubicBezTo>
                <a:cubicBezTo>
                  <a:pt x="-28010" y="1531304"/>
                  <a:pt x="6497" y="1480555"/>
                  <a:pt x="0" y="1447142"/>
                </a:cubicBezTo>
                <a:cubicBezTo>
                  <a:pt x="-16663" y="1392567"/>
                  <a:pt x="7261" y="1326643"/>
                  <a:pt x="0" y="1287994"/>
                </a:cubicBezTo>
                <a:cubicBezTo>
                  <a:pt x="-7945" y="1243372"/>
                  <a:pt x="6740" y="1188139"/>
                  <a:pt x="0" y="1141800"/>
                </a:cubicBezTo>
                <a:cubicBezTo>
                  <a:pt x="-525" y="1089391"/>
                  <a:pt x="-22276" y="1024646"/>
                  <a:pt x="0" y="956745"/>
                </a:cubicBezTo>
                <a:cubicBezTo>
                  <a:pt x="24272" y="882740"/>
                  <a:pt x="-1630" y="851351"/>
                  <a:pt x="0" y="810551"/>
                </a:cubicBezTo>
                <a:cubicBezTo>
                  <a:pt x="10839" y="781224"/>
                  <a:pt x="9133" y="704284"/>
                  <a:pt x="0" y="625496"/>
                </a:cubicBezTo>
                <a:cubicBezTo>
                  <a:pt x="-8178" y="541436"/>
                  <a:pt x="4789" y="435570"/>
                  <a:pt x="0" y="323856"/>
                </a:cubicBezTo>
                <a:close/>
              </a:path>
              <a:path w="9096375" h="1943100" stroke="0" extrusionOk="0">
                <a:moveTo>
                  <a:pt x="0" y="323856"/>
                </a:moveTo>
                <a:cubicBezTo>
                  <a:pt x="61798" y="106379"/>
                  <a:pt x="442129" y="2997"/>
                  <a:pt x="822723" y="0"/>
                </a:cubicBezTo>
                <a:cubicBezTo>
                  <a:pt x="915097" y="4019"/>
                  <a:pt x="1143569" y="11724"/>
                  <a:pt x="1205914" y="0"/>
                </a:cubicBezTo>
                <a:cubicBezTo>
                  <a:pt x="1279682" y="14684"/>
                  <a:pt x="1443976" y="35336"/>
                  <a:pt x="1589104" y="0"/>
                </a:cubicBezTo>
                <a:cubicBezTo>
                  <a:pt x="1730093" y="-13618"/>
                  <a:pt x="1957534" y="31984"/>
                  <a:pt x="2195823" y="0"/>
                </a:cubicBezTo>
                <a:cubicBezTo>
                  <a:pt x="2333367" y="-25419"/>
                  <a:pt x="2644193" y="27808"/>
                  <a:pt x="2877050" y="0"/>
                </a:cubicBezTo>
                <a:cubicBezTo>
                  <a:pt x="3080408" y="-27412"/>
                  <a:pt x="3255388" y="-33260"/>
                  <a:pt x="3409260" y="0"/>
                </a:cubicBezTo>
                <a:cubicBezTo>
                  <a:pt x="3529202" y="11040"/>
                  <a:pt x="3747562" y="10807"/>
                  <a:pt x="3866960" y="0"/>
                </a:cubicBezTo>
                <a:cubicBezTo>
                  <a:pt x="3961058" y="-12372"/>
                  <a:pt x="4111639" y="5040"/>
                  <a:pt x="4175640" y="0"/>
                </a:cubicBezTo>
                <a:cubicBezTo>
                  <a:pt x="4226505" y="25834"/>
                  <a:pt x="4471245" y="17471"/>
                  <a:pt x="4707850" y="0"/>
                </a:cubicBezTo>
                <a:cubicBezTo>
                  <a:pt x="4930291" y="-9947"/>
                  <a:pt x="5032463" y="16826"/>
                  <a:pt x="5240059" y="0"/>
                </a:cubicBezTo>
                <a:cubicBezTo>
                  <a:pt x="5445490" y="-7645"/>
                  <a:pt x="5436572" y="-112"/>
                  <a:pt x="5623249" y="0"/>
                </a:cubicBezTo>
                <a:cubicBezTo>
                  <a:pt x="5808343" y="4117"/>
                  <a:pt x="5812620" y="-6723"/>
                  <a:pt x="5931931" y="0"/>
                </a:cubicBezTo>
                <a:cubicBezTo>
                  <a:pt x="6055973" y="19053"/>
                  <a:pt x="6091762" y="10178"/>
                  <a:pt x="6240612" y="0"/>
                </a:cubicBezTo>
                <a:cubicBezTo>
                  <a:pt x="6397949" y="-3982"/>
                  <a:pt x="6621152" y="12448"/>
                  <a:pt x="6921839" y="0"/>
                </a:cubicBezTo>
                <a:cubicBezTo>
                  <a:pt x="7215214" y="-2461"/>
                  <a:pt x="7197676" y="6666"/>
                  <a:pt x="7379540" y="0"/>
                </a:cubicBezTo>
                <a:cubicBezTo>
                  <a:pt x="7572867" y="-2348"/>
                  <a:pt x="7666568" y="-25372"/>
                  <a:pt x="7762730" y="0"/>
                </a:cubicBezTo>
                <a:cubicBezTo>
                  <a:pt x="7832489" y="-42009"/>
                  <a:pt x="8049263" y="30080"/>
                  <a:pt x="8273651" y="0"/>
                </a:cubicBezTo>
                <a:cubicBezTo>
                  <a:pt x="8770172" y="19235"/>
                  <a:pt x="9068847" y="178293"/>
                  <a:pt x="9096375" y="323856"/>
                </a:cubicBezTo>
                <a:cubicBezTo>
                  <a:pt x="9109144" y="411737"/>
                  <a:pt x="9105742" y="470827"/>
                  <a:pt x="9096375" y="534819"/>
                </a:cubicBezTo>
                <a:cubicBezTo>
                  <a:pt x="9077422" y="618217"/>
                  <a:pt x="9088264" y="700021"/>
                  <a:pt x="9096375" y="745782"/>
                </a:cubicBezTo>
                <a:cubicBezTo>
                  <a:pt x="9101414" y="791651"/>
                  <a:pt x="9103524" y="863524"/>
                  <a:pt x="9096375" y="904930"/>
                </a:cubicBezTo>
                <a:cubicBezTo>
                  <a:pt x="9098738" y="947461"/>
                  <a:pt x="9111054" y="1029258"/>
                  <a:pt x="9096375" y="1102939"/>
                </a:cubicBezTo>
                <a:cubicBezTo>
                  <a:pt x="9086250" y="1171886"/>
                  <a:pt x="9091924" y="1202380"/>
                  <a:pt x="9096375" y="1249132"/>
                </a:cubicBezTo>
                <a:cubicBezTo>
                  <a:pt x="9090269" y="1282120"/>
                  <a:pt x="9113737" y="1384181"/>
                  <a:pt x="9096375" y="1460096"/>
                </a:cubicBezTo>
                <a:cubicBezTo>
                  <a:pt x="9081744" y="1542690"/>
                  <a:pt x="9116293" y="1559482"/>
                  <a:pt x="9096375" y="1619243"/>
                </a:cubicBezTo>
                <a:cubicBezTo>
                  <a:pt x="9233311" y="1774750"/>
                  <a:pt x="8667753" y="2027558"/>
                  <a:pt x="8273651" y="1943100"/>
                </a:cubicBezTo>
                <a:cubicBezTo>
                  <a:pt x="8037012" y="1921786"/>
                  <a:pt x="7894306" y="1959775"/>
                  <a:pt x="7741441" y="1943100"/>
                </a:cubicBezTo>
                <a:cubicBezTo>
                  <a:pt x="7580036" y="1959260"/>
                  <a:pt x="7375449" y="1958871"/>
                  <a:pt x="7283742" y="1943100"/>
                </a:cubicBezTo>
                <a:cubicBezTo>
                  <a:pt x="7157609" y="1905923"/>
                  <a:pt x="6804949" y="1846442"/>
                  <a:pt x="6602514" y="1943100"/>
                </a:cubicBezTo>
                <a:cubicBezTo>
                  <a:pt x="6404673" y="1959904"/>
                  <a:pt x="6367111" y="1944869"/>
                  <a:pt x="6293833" y="1943100"/>
                </a:cubicBezTo>
                <a:cubicBezTo>
                  <a:pt x="6262939" y="1914258"/>
                  <a:pt x="6052926" y="1930695"/>
                  <a:pt x="5910643" y="1943100"/>
                </a:cubicBezTo>
                <a:cubicBezTo>
                  <a:pt x="5759824" y="1943686"/>
                  <a:pt x="5565188" y="1947141"/>
                  <a:pt x="5378433" y="1943100"/>
                </a:cubicBezTo>
                <a:cubicBezTo>
                  <a:pt x="5211019" y="1908001"/>
                  <a:pt x="5053340" y="1963097"/>
                  <a:pt x="4920734" y="1943100"/>
                </a:cubicBezTo>
                <a:cubicBezTo>
                  <a:pt x="4796220" y="1961807"/>
                  <a:pt x="4689903" y="1950845"/>
                  <a:pt x="4537543" y="1943100"/>
                </a:cubicBezTo>
                <a:cubicBezTo>
                  <a:pt x="4256726" y="1908576"/>
                  <a:pt x="4155010" y="1965253"/>
                  <a:pt x="3856315" y="1943100"/>
                </a:cubicBezTo>
                <a:cubicBezTo>
                  <a:pt x="3660595" y="1945014"/>
                  <a:pt x="3659753" y="1945402"/>
                  <a:pt x="3547634" y="1943100"/>
                </a:cubicBezTo>
                <a:cubicBezTo>
                  <a:pt x="3430106" y="1943287"/>
                  <a:pt x="3377528" y="1927796"/>
                  <a:pt x="3164443" y="1943100"/>
                </a:cubicBezTo>
                <a:cubicBezTo>
                  <a:pt x="2986697" y="1944806"/>
                  <a:pt x="2942618" y="1949807"/>
                  <a:pt x="2855762" y="1943100"/>
                </a:cubicBezTo>
                <a:cubicBezTo>
                  <a:pt x="2747505" y="1908428"/>
                  <a:pt x="2552918" y="1987099"/>
                  <a:pt x="2249044" y="1943100"/>
                </a:cubicBezTo>
                <a:cubicBezTo>
                  <a:pt x="1986628" y="1943425"/>
                  <a:pt x="1874541" y="1914962"/>
                  <a:pt x="1567816" y="1943100"/>
                </a:cubicBezTo>
                <a:cubicBezTo>
                  <a:pt x="1261435" y="1941280"/>
                  <a:pt x="1128899" y="1943988"/>
                  <a:pt x="822723" y="1943100"/>
                </a:cubicBezTo>
                <a:cubicBezTo>
                  <a:pt x="275552" y="1947685"/>
                  <a:pt x="68122" y="1842517"/>
                  <a:pt x="0" y="1619243"/>
                </a:cubicBezTo>
                <a:cubicBezTo>
                  <a:pt x="-1397" y="1564096"/>
                  <a:pt x="324" y="1506217"/>
                  <a:pt x="0" y="1460096"/>
                </a:cubicBezTo>
                <a:cubicBezTo>
                  <a:pt x="7492" y="1411371"/>
                  <a:pt x="-6049" y="1359333"/>
                  <a:pt x="0" y="1275040"/>
                </a:cubicBezTo>
                <a:cubicBezTo>
                  <a:pt x="21121" y="1212848"/>
                  <a:pt x="-16286" y="1179778"/>
                  <a:pt x="0" y="1077031"/>
                </a:cubicBezTo>
                <a:cubicBezTo>
                  <a:pt x="13891" y="992080"/>
                  <a:pt x="10171" y="950706"/>
                  <a:pt x="0" y="917883"/>
                </a:cubicBezTo>
                <a:cubicBezTo>
                  <a:pt x="-1177" y="909507"/>
                  <a:pt x="-17326" y="796454"/>
                  <a:pt x="0" y="732828"/>
                </a:cubicBezTo>
                <a:cubicBezTo>
                  <a:pt x="9644" y="654662"/>
                  <a:pt x="5014" y="623198"/>
                  <a:pt x="0" y="586635"/>
                </a:cubicBezTo>
                <a:cubicBezTo>
                  <a:pt x="-30943" y="572032"/>
                  <a:pt x="11792" y="415552"/>
                  <a:pt x="0" y="323856"/>
                </a:cubicBezTo>
                <a:close/>
              </a:path>
              <a:path w="9096375" h="1943100" fill="none" stroke="0" extrusionOk="0">
                <a:moveTo>
                  <a:pt x="0" y="323856"/>
                </a:moveTo>
                <a:cubicBezTo>
                  <a:pt x="38208" y="224582"/>
                  <a:pt x="398184" y="-38581"/>
                  <a:pt x="822723" y="0"/>
                </a:cubicBezTo>
                <a:cubicBezTo>
                  <a:pt x="996786" y="15203"/>
                  <a:pt x="1118446" y="29869"/>
                  <a:pt x="1205914" y="0"/>
                </a:cubicBezTo>
                <a:cubicBezTo>
                  <a:pt x="1276491" y="-42862"/>
                  <a:pt x="1501312" y="-36265"/>
                  <a:pt x="1738123" y="0"/>
                </a:cubicBezTo>
                <a:cubicBezTo>
                  <a:pt x="1973836" y="4763"/>
                  <a:pt x="2203333" y="27138"/>
                  <a:pt x="2419351" y="0"/>
                </a:cubicBezTo>
                <a:cubicBezTo>
                  <a:pt x="2611704" y="-16978"/>
                  <a:pt x="2830368" y="12634"/>
                  <a:pt x="2951559" y="0"/>
                </a:cubicBezTo>
                <a:cubicBezTo>
                  <a:pt x="3066162" y="16544"/>
                  <a:pt x="3285145" y="-77952"/>
                  <a:pt x="3558278" y="0"/>
                </a:cubicBezTo>
                <a:cubicBezTo>
                  <a:pt x="3830654" y="31087"/>
                  <a:pt x="3883720" y="1635"/>
                  <a:pt x="4015978" y="0"/>
                </a:cubicBezTo>
                <a:cubicBezTo>
                  <a:pt x="4142259" y="32315"/>
                  <a:pt x="4392129" y="-50794"/>
                  <a:pt x="4622696" y="0"/>
                </a:cubicBezTo>
                <a:cubicBezTo>
                  <a:pt x="4857320" y="-20464"/>
                  <a:pt x="4800457" y="10690"/>
                  <a:pt x="4931378" y="0"/>
                </a:cubicBezTo>
                <a:cubicBezTo>
                  <a:pt x="5053721" y="6425"/>
                  <a:pt x="5166695" y="-3596"/>
                  <a:pt x="5240059" y="0"/>
                </a:cubicBezTo>
                <a:cubicBezTo>
                  <a:pt x="5473734" y="-29077"/>
                  <a:pt x="5649152" y="33364"/>
                  <a:pt x="5846777" y="0"/>
                </a:cubicBezTo>
                <a:cubicBezTo>
                  <a:pt x="6046729" y="-31550"/>
                  <a:pt x="6167407" y="-757"/>
                  <a:pt x="6378987" y="0"/>
                </a:cubicBezTo>
                <a:cubicBezTo>
                  <a:pt x="6617041" y="-2792"/>
                  <a:pt x="6600730" y="-3584"/>
                  <a:pt x="6687667" y="0"/>
                </a:cubicBezTo>
                <a:cubicBezTo>
                  <a:pt x="6827480" y="-43725"/>
                  <a:pt x="7151805" y="-4619"/>
                  <a:pt x="7294386" y="0"/>
                </a:cubicBezTo>
                <a:cubicBezTo>
                  <a:pt x="7469994" y="15500"/>
                  <a:pt x="7588956" y="30122"/>
                  <a:pt x="7677577" y="0"/>
                </a:cubicBezTo>
                <a:cubicBezTo>
                  <a:pt x="7751032" y="4428"/>
                  <a:pt x="8003341" y="23402"/>
                  <a:pt x="8273651" y="0"/>
                </a:cubicBezTo>
                <a:cubicBezTo>
                  <a:pt x="8769232" y="-78236"/>
                  <a:pt x="9062184" y="123973"/>
                  <a:pt x="9096375" y="323856"/>
                </a:cubicBezTo>
                <a:cubicBezTo>
                  <a:pt x="9104898" y="360251"/>
                  <a:pt x="9093525" y="441847"/>
                  <a:pt x="9096375" y="495957"/>
                </a:cubicBezTo>
                <a:cubicBezTo>
                  <a:pt x="9106670" y="571767"/>
                  <a:pt x="9093689" y="602688"/>
                  <a:pt x="9096375" y="693967"/>
                </a:cubicBezTo>
                <a:cubicBezTo>
                  <a:pt x="9092859" y="785045"/>
                  <a:pt x="9081597" y="801448"/>
                  <a:pt x="9096375" y="879022"/>
                </a:cubicBezTo>
                <a:cubicBezTo>
                  <a:pt x="9106454" y="940284"/>
                  <a:pt x="9085627" y="970717"/>
                  <a:pt x="9096375" y="1038169"/>
                </a:cubicBezTo>
                <a:cubicBezTo>
                  <a:pt x="9097168" y="1112171"/>
                  <a:pt x="9117556" y="1161040"/>
                  <a:pt x="9096375" y="1223225"/>
                </a:cubicBezTo>
                <a:cubicBezTo>
                  <a:pt x="9085504" y="1272731"/>
                  <a:pt x="9097063" y="1311682"/>
                  <a:pt x="9096375" y="1369418"/>
                </a:cubicBezTo>
                <a:cubicBezTo>
                  <a:pt x="9114676" y="1430317"/>
                  <a:pt x="9104812" y="1512896"/>
                  <a:pt x="9096375" y="1619243"/>
                </a:cubicBezTo>
                <a:cubicBezTo>
                  <a:pt x="9009856" y="1782456"/>
                  <a:pt x="8798407" y="1933198"/>
                  <a:pt x="8273651" y="1943100"/>
                </a:cubicBezTo>
                <a:cubicBezTo>
                  <a:pt x="8160945" y="1967206"/>
                  <a:pt x="8035203" y="1936820"/>
                  <a:pt x="7964969" y="1943100"/>
                </a:cubicBezTo>
                <a:cubicBezTo>
                  <a:pt x="7849831" y="1953576"/>
                  <a:pt x="7488486" y="1951880"/>
                  <a:pt x="7358251" y="1943100"/>
                </a:cubicBezTo>
                <a:cubicBezTo>
                  <a:pt x="7220662" y="1945777"/>
                  <a:pt x="7080263" y="1953215"/>
                  <a:pt x="6975061" y="1943100"/>
                </a:cubicBezTo>
                <a:cubicBezTo>
                  <a:pt x="6863327" y="1990638"/>
                  <a:pt x="6583806" y="1929309"/>
                  <a:pt x="6368342" y="1943100"/>
                </a:cubicBezTo>
                <a:cubicBezTo>
                  <a:pt x="6133524" y="1922861"/>
                  <a:pt x="6004551" y="1927587"/>
                  <a:pt x="5687114" y="1943100"/>
                </a:cubicBezTo>
                <a:cubicBezTo>
                  <a:pt x="5337735" y="1936657"/>
                  <a:pt x="5469647" y="1976709"/>
                  <a:pt x="5303924" y="1943100"/>
                </a:cubicBezTo>
                <a:cubicBezTo>
                  <a:pt x="5117916" y="1912122"/>
                  <a:pt x="5035369" y="1951995"/>
                  <a:pt x="4846224" y="1943100"/>
                </a:cubicBezTo>
                <a:cubicBezTo>
                  <a:pt x="4671936" y="1919442"/>
                  <a:pt x="4565759" y="1930855"/>
                  <a:pt x="4463034" y="1943100"/>
                </a:cubicBezTo>
                <a:cubicBezTo>
                  <a:pt x="4396580" y="1952390"/>
                  <a:pt x="4162643" y="1979154"/>
                  <a:pt x="3930824" y="1943100"/>
                </a:cubicBezTo>
                <a:cubicBezTo>
                  <a:pt x="3650518" y="1956281"/>
                  <a:pt x="3555680" y="1922749"/>
                  <a:pt x="3249597" y="1943100"/>
                </a:cubicBezTo>
                <a:cubicBezTo>
                  <a:pt x="2930802" y="1949421"/>
                  <a:pt x="3024228" y="1939130"/>
                  <a:pt x="2866406" y="1943100"/>
                </a:cubicBezTo>
                <a:cubicBezTo>
                  <a:pt x="2664714" y="1924036"/>
                  <a:pt x="2550316" y="1933969"/>
                  <a:pt x="2408707" y="1943100"/>
                </a:cubicBezTo>
                <a:cubicBezTo>
                  <a:pt x="2292240" y="1967498"/>
                  <a:pt x="2025407" y="1950496"/>
                  <a:pt x="1876497" y="1943100"/>
                </a:cubicBezTo>
                <a:cubicBezTo>
                  <a:pt x="1740246" y="1920458"/>
                  <a:pt x="1063965" y="1937178"/>
                  <a:pt x="822723" y="1943100"/>
                </a:cubicBezTo>
                <a:cubicBezTo>
                  <a:pt x="398559" y="1972764"/>
                  <a:pt x="126542" y="1823608"/>
                  <a:pt x="0" y="1619243"/>
                </a:cubicBezTo>
                <a:cubicBezTo>
                  <a:pt x="-19234" y="1529483"/>
                  <a:pt x="4293" y="1494698"/>
                  <a:pt x="0" y="1447142"/>
                </a:cubicBezTo>
                <a:cubicBezTo>
                  <a:pt x="-3743" y="1400622"/>
                  <a:pt x="14040" y="1315227"/>
                  <a:pt x="0" y="1287994"/>
                </a:cubicBezTo>
                <a:cubicBezTo>
                  <a:pt x="-4205" y="1254153"/>
                  <a:pt x="1143" y="1187622"/>
                  <a:pt x="0" y="1141800"/>
                </a:cubicBezTo>
                <a:cubicBezTo>
                  <a:pt x="10740" y="1109761"/>
                  <a:pt x="-11621" y="1021341"/>
                  <a:pt x="0" y="956745"/>
                </a:cubicBezTo>
                <a:cubicBezTo>
                  <a:pt x="12614" y="876680"/>
                  <a:pt x="13759" y="844107"/>
                  <a:pt x="0" y="810551"/>
                </a:cubicBezTo>
                <a:cubicBezTo>
                  <a:pt x="-241" y="753736"/>
                  <a:pt x="17212" y="720282"/>
                  <a:pt x="0" y="625496"/>
                </a:cubicBezTo>
                <a:cubicBezTo>
                  <a:pt x="-57825" y="572086"/>
                  <a:pt x="6758" y="434583"/>
                  <a:pt x="0" y="323856"/>
                </a:cubicBezTo>
                <a:close/>
              </a:path>
              <a:path w="9096375" h="1943100" fill="none" stroke="0" extrusionOk="0">
                <a:moveTo>
                  <a:pt x="0" y="323856"/>
                </a:moveTo>
                <a:cubicBezTo>
                  <a:pt x="-1350" y="118863"/>
                  <a:pt x="367027" y="-117149"/>
                  <a:pt x="822723" y="0"/>
                </a:cubicBezTo>
                <a:cubicBezTo>
                  <a:pt x="972450" y="-5985"/>
                  <a:pt x="1109118" y="30398"/>
                  <a:pt x="1205914" y="0"/>
                </a:cubicBezTo>
                <a:cubicBezTo>
                  <a:pt x="1271153" y="-23065"/>
                  <a:pt x="1479029" y="-24735"/>
                  <a:pt x="1738123" y="0"/>
                </a:cubicBezTo>
                <a:cubicBezTo>
                  <a:pt x="1975415" y="16752"/>
                  <a:pt x="2223295" y="-33625"/>
                  <a:pt x="2419351" y="0"/>
                </a:cubicBezTo>
                <a:cubicBezTo>
                  <a:pt x="2658906" y="-1323"/>
                  <a:pt x="2836881" y="12387"/>
                  <a:pt x="2951559" y="0"/>
                </a:cubicBezTo>
                <a:cubicBezTo>
                  <a:pt x="3066018" y="-3847"/>
                  <a:pt x="3254140" y="-34826"/>
                  <a:pt x="3558278" y="0"/>
                </a:cubicBezTo>
                <a:cubicBezTo>
                  <a:pt x="3819759" y="15470"/>
                  <a:pt x="3893840" y="-6307"/>
                  <a:pt x="4015978" y="0"/>
                </a:cubicBezTo>
                <a:cubicBezTo>
                  <a:pt x="4144871" y="-6473"/>
                  <a:pt x="4369464" y="-44786"/>
                  <a:pt x="4622696" y="0"/>
                </a:cubicBezTo>
                <a:cubicBezTo>
                  <a:pt x="4871181" y="-8277"/>
                  <a:pt x="4758806" y="16967"/>
                  <a:pt x="4931378" y="0"/>
                </a:cubicBezTo>
                <a:cubicBezTo>
                  <a:pt x="5074202" y="1691"/>
                  <a:pt x="5110809" y="-4711"/>
                  <a:pt x="5240059" y="0"/>
                </a:cubicBezTo>
                <a:cubicBezTo>
                  <a:pt x="5384598" y="-10033"/>
                  <a:pt x="5528291" y="-5316"/>
                  <a:pt x="5846777" y="0"/>
                </a:cubicBezTo>
                <a:cubicBezTo>
                  <a:pt x="6036079" y="18860"/>
                  <a:pt x="6131462" y="-16863"/>
                  <a:pt x="6378987" y="0"/>
                </a:cubicBezTo>
                <a:cubicBezTo>
                  <a:pt x="6608163" y="-696"/>
                  <a:pt x="6599945" y="-2850"/>
                  <a:pt x="6687667" y="0"/>
                </a:cubicBezTo>
                <a:cubicBezTo>
                  <a:pt x="6775557" y="-15817"/>
                  <a:pt x="7097306" y="24065"/>
                  <a:pt x="7294386" y="0"/>
                </a:cubicBezTo>
                <a:cubicBezTo>
                  <a:pt x="7472202" y="3587"/>
                  <a:pt x="7567725" y="11450"/>
                  <a:pt x="7677577" y="0"/>
                </a:cubicBezTo>
                <a:cubicBezTo>
                  <a:pt x="7788003" y="2573"/>
                  <a:pt x="8067788" y="6598"/>
                  <a:pt x="8273651" y="0"/>
                </a:cubicBezTo>
                <a:cubicBezTo>
                  <a:pt x="8757502" y="-54681"/>
                  <a:pt x="9049097" y="160508"/>
                  <a:pt x="9096375" y="323856"/>
                </a:cubicBezTo>
                <a:cubicBezTo>
                  <a:pt x="9086799" y="380173"/>
                  <a:pt x="9091508" y="432275"/>
                  <a:pt x="9096375" y="495957"/>
                </a:cubicBezTo>
                <a:cubicBezTo>
                  <a:pt x="9108910" y="570767"/>
                  <a:pt x="9103052" y="602645"/>
                  <a:pt x="9096375" y="693967"/>
                </a:cubicBezTo>
                <a:cubicBezTo>
                  <a:pt x="9090824" y="788724"/>
                  <a:pt x="9088774" y="805515"/>
                  <a:pt x="9096375" y="879022"/>
                </a:cubicBezTo>
                <a:cubicBezTo>
                  <a:pt x="9102206" y="948390"/>
                  <a:pt x="9086203" y="964407"/>
                  <a:pt x="9096375" y="1038169"/>
                </a:cubicBezTo>
                <a:cubicBezTo>
                  <a:pt x="9119768" y="1110029"/>
                  <a:pt x="9094952" y="1174743"/>
                  <a:pt x="9096375" y="1223225"/>
                </a:cubicBezTo>
                <a:cubicBezTo>
                  <a:pt x="9088670" y="1274999"/>
                  <a:pt x="9097204" y="1299911"/>
                  <a:pt x="9096375" y="1369418"/>
                </a:cubicBezTo>
                <a:cubicBezTo>
                  <a:pt x="9108565" y="1447293"/>
                  <a:pt x="9131306" y="1489174"/>
                  <a:pt x="9096375" y="1619243"/>
                </a:cubicBezTo>
                <a:cubicBezTo>
                  <a:pt x="9073329" y="1691950"/>
                  <a:pt x="8678202" y="1943793"/>
                  <a:pt x="8273651" y="1943100"/>
                </a:cubicBezTo>
                <a:cubicBezTo>
                  <a:pt x="8199049" y="1920692"/>
                  <a:pt x="8055833" y="1954010"/>
                  <a:pt x="7964969" y="1943100"/>
                </a:cubicBezTo>
                <a:cubicBezTo>
                  <a:pt x="7861123" y="1929577"/>
                  <a:pt x="7496433" y="1946165"/>
                  <a:pt x="7358251" y="1943100"/>
                </a:cubicBezTo>
                <a:cubicBezTo>
                  <a:pt x="7206403" y="1952620"/>
                  <a:pt x="7070180" y="1941848"/>
                  <a:pt x="6975061" y="1943100"/>
                </a:cubicBezTo>
                <a:cubicBezTo>
                  <a:pt x="6909910" y="1968063"/>
                  <a:pt x="6594816" y="1939784"/>
                  <a:pt x="6368342" y="1943100"/>
                </a:cubicBezTo>
                <a:cubicBezTo>
                  <a:pt x="6107354" y="1924584"/>
                  <a:pt x="6013613" y="1959177"/>
                  <a:pt x="5687114" y="1943100"/>
                </a:cubicBezTo>
                <a:cubicBezTo>
                  <a:pt x="5374716" y="1918353"/>
                  <a:pt x="5461308" y="1942575"/>
                  <a:pt x="5303924" y="1943100"/>
                </a:cubicBezTo>
                <a:cubicBezTo>
                  <a:pt x="5208290" y="1972158"/>
                  <a:pt x="4992783" y="1937877"/>
                  <a:pt x="4846224" y="1943100"/>
                </a:cubicBezTo>
                <a:cubicBezTo>
                  <a:pt x="4689038" y="1929445"/>
                  <a:pt x="4568493" y="1955591"/>
                  <a:pt x="4463034" y="1943100"/>
                </a:cubicBezTo>
                <a:cubicBezTo>
                  <a:pt x="4311142" y="1898993"/>
                  <a:pt x="4167706" y="1984036"/>
                  <a:pt x="3930824" y="1943100"/>
                </a:cubicBezTo>
                <a:cubicBezTo>
                  <a:pt x="3675971" y="1954841"/>
                  <a:pt x="3585709" y="1947747"/>
                  <a:pt x="3249597" y="1943100"/>
                </a:cubicBezTo>
                <a:cubicBezTo>
                  <a:pt x="2916685" y="1915394"/>
                  <a:pt x="3034010" y="1953000"/>
                  <a:pt x="2866406" y="1943100"/>
                </a:cubicBezTo>
                <a:cubicBezTo>
                  <a:pt x="2663243" y="1949477"/>
                  <a:pt x="2573268" y="1924860"/>
                  <a:pt x="2408707" y="1943100"/>
                </a:cubicBezTo>
                <a:cubicBezTo>
                  <a:pt x="2233012" y="1986493"/>
                  <a:pt x="2055833" y="1914222"/>
                  <a:pt x="1876497" y="1943100"/>
                </a:cubicBezTo>
                <a:cubicBezTo>
                  <a:pt x="1710295" y="1952366"/>
                  <a:pt x="1195322" y="1890330"/>
                  <a:pt x="822723" y="1943100"/>
                </a:cubicBezTo>
                <a:cubicBezTo>
                  <a:pt x="421590" y="1887098"/>
                  <a:pt x="94941" y="1766721"/>
                  <a:pt x="0" y="1619243"/>
                </a:cubicBezTo>
                <a:cubicBezTo>
                  <a:pt x="-14097" y="1533210"/>
                  <a:pt x="6729" y="1484733"/>
                  <a:pt x="0" y="1447142"/>
                </a:cubicBezTo>
                <a:cubicBezTo>
                  <a:pt x="-10120" y="1401155"/>
                  <a:pt x="17552" y="1327297"/>
                  <a:pt x="0" y="1287994"/>
                </a:cubicBezTo>
                <a:cubicBezTo>
                  <a:pt x="-9051" y="1249335"/>
                  <a:pt x="2077" y="1194584"/>
                  <a:pt x="0" y="1141800"/>
                </a:cubicBezTo>
                <a:cubicBezTo>
                  <a:pt x="10937" y="1090225"/>
                  <a:pt x="-21137" y="1028933"/>
                  <a:pt x="0" y="956745"/>
                </a:cubicBezTo>
                <a:cubicBezTo>
                  <a:pt x="27706" y="884562"/>
                  <a:pt x="3066" y="850116"/>
                  <a:pt x="0" y="810551"/>
                </a:cubicBezTo>
                <a:cubicBezTo>
                  <a:pt x="16710" y="774531"/>
                  <a:pt x="15808" y="692706"/>
                  <a:pt x="0" y="625496"/>
                </a:cubicBezTo>
                <a:cubicBezTo>
                  <a:pt x="-20803" y="554607"/>
                  <a:pt x="15511" y="455996"/>
                  <a:pt x="0" y="32385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xmlns="" r:embed="rId6"/>
                </a:ext>
              </a:extLst>
            </a:blip>
            <a:stretch>
              <a:fillRect l="-5007" t="-51538" r="-25637"/>
            </a:stretch>
          </a:blipFill>
        </p:spPr>
        <p:txBody>
          <a:bodyPr/>
          <a:lstStyle/>
          <a:p>
            <a:endParaRPr lang="en-US"/>
          </a:p>
        </p:txBody>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txBody>
          <a:bodyPr/>
          <a:lstStyle/>
          <a:p>
            <a:endParaRPr lang="en-US"/>
          </a:p>
        </p:txBody>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txBody>
          <a:bodyPr/>
          <a:lstStyle/>
          <a:p>
            <a:endParaRPr lang="en-US"/>
          </a:p>
        </p:txBody>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txBody>
          <a:bodyPr/>
          <a:lstStyle/>
          <a:p>
            <a:endParaRPr lang="en-US"/>
          </a:p>
        </p:txBody>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txBody>
          <a:bodyPr/>
          <a:lstStyle/>
          <a:p>
            <a:endParaRPr lang="en-US"/>
          </a:p>
        </p:txBody>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xmlns="" r:embed="rId10"/>
                </a:ext>
              </a:extLst>
            </a:blip>
            <a:stretch>
              <a:fillRect l="-19507" r="-79400" b="-163867"/>
            </a:stretch>
          </a:blipFill>
        </p:spPr>
        <p:txBody>
          <a:bodyPr/>
          <a:lstStyle/>
          <a:p>
            <a:endParaRPr lang="en-US"/>
          </a:p>
        </p:txBody>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TotalTime>
  <Words>949</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宋体</vt:lpstr>
      <vt:lpstr>宋体</vt:lpstr>
      <vt:lpstr>Aptos</vt:lpstr>
      <vt:lpstr>Aptos Display</vt:lpstr>
      <vt:lpstr>Arial</vt:lpstr>
      <vt:lpstr>Calibri</vt:lpstr>
      <vt:lpstr>Cambria</vt:lpstr>
      <vt:lpstr>Georgia</vt:lpstr>
      <vt:lpstr>Times New Roman</vt:lpstr>
      <vt:lpstr>方正大标宋简体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25</cp:revision>
  <dcterms:created xsi:type="dcterms:W3CDTF">2024-07-24T01:17:51Z</dcterms:created>
  <dcterms:modified xsi:type="dcterms:W3CDTF">2025-12-25T09:12:25Z</dcterms:modified>
  <cp:category>9Slide.vn</cp:category>
</cp:coreProperties>
</file>