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84" r:id="rId2"/>
  </p:sldMasterIdLst>
  <p:notesMasterIdLst>
    <p:notesMasterId r:id="rId29"/>
  </p:notesMasterIdLst>
  <p:sldIdLst>
    <p:sldId id="293" r:id="rId3"/>
    <p:sldId id="295" r:id="rId4"/>
    <p:sldId id="301" r:id="rId5"/>
    <p:sldId id="296" r:id="rId6"/>
    <p:sldId id="318" r:id="rId7"/>
    <p:sldId id="319" r:id="rId8"/>
    <p:sldId id="317" r:id="rId9"/>
    <p:sldId id="320" r:id="rId10"/>
    <p:sldId id="321" r:id="rId11"/>
    <p:sldId id="309" r:id="rId12"/>
    <p:sldId id="288" r:id="rId13"/>
    <p:sldId id="322" r:id="rId14"/>
    <p:sldId id="323" r:id="rId15"/>
    <p:sldId id="324" r:id="rId16"/>
    <p:sldId id="325" r:id="rId17"/>
    <p:sldId id="315" r:id="rId18"/>
    <p:sldId id="326" r:id="rId19"/>
    <p:sldId id="328" r:id="rId20"/>
    <p:sldId id="329" r:id="rId21"/>
    <p:sldId id="332" r:id="rId22"/>
    <p:sldId id="334" r:id="rId23"/>
    <p:sldId id="335" r:id="rId24"/>
    <p:sldId id="336" r:id="rId25"/>
    <p:sldId id="337" r:id="rId26"/>
    <p:sldId id="338" r:id="rId27"/>
    <p:sldId id="339" r:id="rId28"/>
  </p:sldIdLst>
  <p:sldSz cx="9144000" cy="5143500" type="screen16x9"/>
  <p:notesSz cx="6858000" cy="9144000"/>
  <p:embeddedFontLst>
    <p:embeddedFont>
      <p:font typeface="DM Sans" pitchFamily="2" charset="0"/>
      <p:regular r:id="rId30"/>
      <p:bold r:id="rId31"/>
      <p:italic r:id="rId32"/>
      <p:boldItalic r:id="rId33"/>
    </p:embeddedFont>
    <p:embeddedFont>
      <p:font typeface="Manrope" panose="020B0604020202020204" charset="0"/>
      <p:regular r:id="rId34"/>
      <p:bold r:id="rId35"/>
    </p:embeddedFont>
    <p:embeddedFont>
      <p:font typeface="Poppins"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1"/>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1C175A-FB23-4E4D-9B45-CAD7C296EBBF}">
  <a:tblStyle styleId="{8A1C175A-FB23-4E4D-9B45-CAD7C296EB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5FB613-D996-47F7-9CAD-C2CAD56DEA5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94660"/>
  </p:normalViewPr>
  <p:slideViewPr>
    <p:cSldViewPr snapToGrid="0">
      <p:cViewPr varScale="1">
        <p:scale>
          <a:sx n="90" d="100"/>
          <a:sy n="90"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86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e71a4a866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e71a4a866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59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07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618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00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561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90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p:nvPr/>
        </p:nvSpPr>
        <p:spPr>
          <a:xfrm>
            <a:off x="313425" y="297350"/>
            <a:ext cx="8517300" cy="4548900"/>
          </a:xfrm>
          <a:prstGeom prst="roundRect">
            <a:avLst>
              <a:gd name="adj" fmla="val 9826"/>
            </a:avLst>
          </a:pr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Manrope"/>
              <a:cs typeface="Arial" panose="020B0604020202020204" pitchFamily="34" charset="0"/>
              <a:sym typeface="Manrope"/>
            </a:endParaRPr>
          </a:p>
        </p:txBody>
      </p:sp>
      <p:sp>
        <p:nvSpPr>
          <p:cNvPr id="32" name="Google Shape;3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2388C1-31B3-4B5A-ADD1-3151FA8220F0}" type="datetime1">
              <a:rPr lang="en-US" smtClean="0"/>
              <a:t>27/12/2025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05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8"/>
            <a:ext cx="2020094" cy="319881"/>
          </a:xfrm>
        </p:spPr>
        <p:txBody>
          <a:bodyPr anchor="b"/>
          <a:lstStyle>
            <a:lvl1pPr marL="0" indent="0">
              <a:buNone/>
              <a:defRPr sz="1200" b="1"/>
            </a:lvl1pPr>
            <a:lvl2pPr marL="228605" indent="0">
              <a:buNone/>
              <a:defRPr sz="1000" b="1"/>
            </a:lvl2pPr>
            <a:lvl3pPr marL="457211" indent="0">
              <a:buNone/>
              <a:defRPr sz="900" b="1"/>
            </a:lvl3pPr>
            <a:lvl4pPr marL="685818" indent="0">
              <a:buNone/>
              <a:defRPr sz="800" b="1"/>
            </a:lvl4pPr>
            <a:lvl5pPr marL="914423" indent="0">
              <a:buNone/>
              <a:defRPr sz="800" b="1"/>
            </a:lvl5pPr>
            <a:lvl6pPr marL="1143029" indent="0">
              <a:buNone/>
              <a:defRPr sz="800" b="1"/>
            </a:lvl6pPr>
            <a:lvl7pPr marL="1371634" indent="0">
              <a:buNone/>
              <a:defRPr sz="800" b="1"/>
            </a:lvl7pPr>
            <a:lvl8pPr marL="1600240" indent="0">
              <a:buNone/>
              <a:defRPr sz="800" b="1"/>
            </a:lvl8pPr>
            <a:lvl9pPr marL="1828847"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8"/>
            <a:ext cx="2020888" cy="319881"/>
          </a:xfrm>
        </p:spPr>
        <p:txBody>
          <a:bodyPr anchor="b"/>
          <a:lstStyle>
            <a:lvl1pPr marL="0" indent="0">
              <a:buNone/>
              <a:defRPr sz="1200" b="1"/>
            </a:lvl1pPr>
            <a:lvl2pPr marL="228605" indent="0">
              <a:buNone/>
              <a:defRPr sz="1000" b="1"/>
            </a:lvl2pPr>
            <a:lvl3pPr marL="457211" indent="0">
              <a:buNone/>
              <a:defRPr sz="900" b="1"/>
            </a:lvl3pPr>
            <a:lvl4pPr marL="685818" indent="0">
              <a:buNone/>
              <a:defRPr sz="800" b="1"/>
            </a:lvl4pPr>
            <a:lvl5pPr marL="914423" indent="0">
              <a:buNone/>
              <a:defRPr sz="800" b="1"/>
            </a:lvl5pPr>
            <a:lvl6pPr marL="1143029" indent="0">
              <a:buNone/>
              <a:defRPr sz="800" b="1"/>
            </a:lvl6pPr>
            <a:lvl7pPr marL="1371634" indent="0">
              <a:buNone/>
              <a:defRPr sz="800" b="1"/>
            </a:lvl7pPr>
            <a:lvl8pPr marL="1600240" indent="0">
              <a:buNone/>
              <a:defRPr sz="800" b="1"/>
            </a:lvl8pPr>
            <a:lvl9pPr marL="1828847"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C9148-96EC-403A-927C-126C8E26B6A5}" type="datetime1">
              <a:rPr lang="en-US" smtClean="0"/>
              <a:t>27/12/2025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003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8C1AD-258B-4FCA-B712-AD5EA3CC7A64}" type="datetime1">
              <a:rPr lang="en-US" smtClean="0"/>
              <a:t>27/12/2025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569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DB8D2-391A-4092-92FB-D4FE49EF405B}" type="datetime1">
              <a:rPr lang="en-US" smtClean="0"/>
              <a:t>27/12/2025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144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2" y="136526"/>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8" y="136527"/>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2" y="717553"/>
            <a:ext cx="1504157" cy="2345531"/>
          </a:xfrm>
        </p:spPr>
        <p:txBody>
          <a:bodyPr/>
          <a:lstStyle>
            <a:lvl1pPr marL="0" indent="0">
              <a:buNone/>
              <a:defRPr sz="700"/>
            </a:lvl1pPr>
            <a:lvl2pPr marL="228605" indent="0">
              <a:buNone/>
              <a:defRPr sz="600"/>
            </a:lvl2pPr>
            <a:lvl3pPr marL="457211" indent="0">
              <a:buNone/>
              <a:defRPr sz="500"/>
            </a:lvl3pPr>
            <a:lvl4pPr marL="685818" indent="0">
              <a:buNone/>
              <a:defRPr sz="450"/>
            </a:lvl4pPr>
            <a:lvl5pPr marL="914423" indent="0">
              <a:buNone/>
              <a:defRPr sz="450"/>
            </a:lvl5pPr>
            <a:lvl6pPr marL="1143029" indent="0">
              <a:buNone/>
              <a:defRPr sz="450"/>
            </a:lvl6pPr>
            <a:lvl7pPr marL="1371634" indent="0">
              <a:buNone/>
              <a:defRPr sz="450"/>
            </a:lvl7pPr>
            <a:lvl8pPr marL="1600240" indent="0">
              <a:buNone/>
              <a:defRPr sz="450"/>
            </a:lvl8pPr>
            <a:lvl9pPr marL="1828847"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48E8B080-C82D-454F-8292-9D7E0DDE8D60}" type="datetime1">
              <a:rPr lang="en-US" smtClean="0"/>
              <a:t>27/12/2025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440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2"/>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5" indent="0">
              <a:buNone/>
              <a:defRPr sz="1400"/>
            </a:lvl2pPr>
            <a:lvl3pPr marL="457211" indent="0">
              <a:buNone/>
              <a:defRPr sz="1200"/>
            </a:lvl3pPr>
            <a:lvl4pPr marL="685818" indent="0">
              <a:buNone/>
              <a:defRPr sz="1000"/>
            </a:lvl4pPr>
            <a:lvl5pPr marL="914423" indent="0">
              <a:buNone/>
              <a:defRPr sz="1000"/>
            </a:lvl5pPr>
            <a:lvl6pPr marL="1143029" indent="0">
              <a:buNone/>
              <a:defRPr sz="1000"/>
            </a:lvl6pPr>
            <a:lvl7pPr marL="1371634" indent="0">
              <a:buNone/>
              <a:defRPr sz="1000"/>
            </a:lvl7pPr>
            <a:lvl8pPr marL="1600240" indent="0">
              <a:buNone/>
              <a:defRPr sz="1000"/>
            </a:lvl8pPr>
            <a:lvl9pPr marL="1828847" indent="0">
              <a:buNone/>
              <a:defRPr sz="1000"/>
            </a:lvl9pPr>
          </a:lstStyle>
          <a:p>
            <a:endParaRPr lang="en-US"/>
          </a:p>
        </p:txBody>
      </p:sp>
      <p:sp>
        <p:nvSpPr>
          <p:cNvPr id="4" name="Text Placeholder 3"/>
          <p:cNvSpPr>
            <a:spLocks noGrp="1"/>
          </p:cNvSpPr>
          <p:nvPr>
            <p:ph type="body" sz="half" idx="2"/>
          </p:nvPr>
        </p:nvSpPr>
        <p:spPr>
          <a:xfrm>
            <a:off x="896144" y="2683671"/>
            <a:ext cx="2743200" cy="402431"/>
          </a:xfrm>
        </p:spPr>
        <p:txBody>
          <a:bodyPr/>
          <a:lstStyle>
            <a:lvl1pPr marL="0" indent="0">
              <a:buNone/>
              <a:defRPr sz="700"/>
            </a:lvl1pPr>
            <a:lvl2pPr marL="228605" indent="0">
              <a:buNone/>
              <a:defRPr sz="600"/>
            </a:lvl2pPr>
            <a:lvl3pPr marL="457211" indent="0">
              <a:buNone/>
              <a:defRPr sz="500"/>
            </a:lvl3pPr>
            <a:lvl4pPr marL="685818" indent="0">
              <a:buNone/>
              <a:defRPr sz="450"/>
            </a:lvl4pPr>
            <a:lvl5pPr marL="914423" indent="0">
              <a:buNone/>
              <a:defRPr sz="450"/>
            </a:lvl5pPr>
            <a:lvl6pPr marL="1143029" indent="0">
              <a:buNone/>
              <a:defRPr sz="450"/>
            </a:lvl6pPr>
            <a:lvl7pPr marL="1371634" indent="0">
              <a:buNone/>
              <a:defRPr sz="450"/>
            </a:lvl7pPr>
            <a:lvl8pPr marL="1600240" indent="0">
              <a:buNone/>
              <a:defRPr sz="450"/>
            </a:lvl8pPr>
            <a:lvl9pPr marL="1828847"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F059FEE7-5AE4-486E-BCEA-0D11E63EA619}" type="datetime1">
              <a:rPr lang="en-US" smtClean="0"/>
              <a:t>27/12/2025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64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AB0C5-90EB-495B-A802-524F2AE34AAF}" type="datetime1">
              <a:rPr lang="en-US" smtClean="0"/>
              <a:t>27/12/2025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151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21"/>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21"/>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B6FF-E876-4DC1-8A98-61A87C6C2BA5}" type="datetime1">
              <a:rPr lang="en-US" smtClean="0"/>
              <a:t>27/12/2025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755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0"/>
        <p:cNvGrpSpPr/>
        <p:nvPr/>
      </p:nvGrpSpPr>
      <p:grpSpPr>
        <a:xfrm>
          <a:off x="0" y="0"/>
          <a:ext cx="0" cy="0"/>
          <a:chOff x="0" y="0"/>
          <a:chExt cx="0" cy="0"/>
        </a:xfrm>
      </p:grpSpPr>
      <p:sp>
        <p:nvSpPr>
          <p:cNvPr id="151" name="Google Shape;151;p26"/>
          <p:cNvSpPr/>
          <p:nvPr/>
        </p:nvSpPr>
        <p:spPr>
          <a:xfrm>
            <a:off x="313425" y="297350"/>
            <a:ext cx="8517300" cy="4548900"/>
          </a:xfrm>
          <a:prstGeom prst="roundRect">
            <a:avLst>
              <a:gd name="adj" fmla="val 9826"/>
            </a:avLst>
          </a:pr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Manrope"/>
              <a:cs typeface="Arial" panose="020B0604020202020204" pitchFamily="34" charset="0"/>
              <a:sym typeface="Manrop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313425" y="297350"/>
            <a:ext cx="8517300" cy="4548900"/>
          </a:xfrm>
          <a:prstGeom prst="roundRect">
            <a:avLst>
              <a:gd name="adj" fmla="val 9826"/>
            </a:avLst>
          </a:pr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Manrope"/>
              <a:cs typeface="Arial" panose="020B0604020202020204" pitchFamily="34" charset="0"/>
              <a:sym typeface="Manrope"/>
            </a:endParaRPr>
          </a:p>
        </p:txBody>
      </p:sp>
      <p:sp>
        <p:nvSpPr>
          <p:cNvPr id="43" name="Google Shape;43;p9"/>
          <p:cNvSpPr txBox="1">
            <a:spLocks noGrp="1"/>
          </p:cNvSpPr>
          <p:nvPr>
            <p:ph type="title"/>
          </p:nvPr>
        </p:nvSpPr>
        <p:spPr>
          <a:xfrm>
            <a:off x="2135550" y="139563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 name="Google Shape;44;p9"/>
          <p:cNvSpPr txBox="1">
            <a:spLocks noGrp="1"/>
          </p:cNvSpPr>
          <p:nvPr>
            <p:ph type="subTitle" idx="1"/>
          </p:nvPr>
        </p:nvSpPr>
        <p:spPr>
          <a:xfrm>
            <a:off x="2135550" y="2655638"/>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302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2"/>
        <p:cNvGrpSpPr/>
        <p:nvPr/>
      </p:nvGrpSpPr>
      <p:grpSpPr>
        <a:xfrm>
          <a:off x="0" y="0"/>
          <a:ext cx="0" cy="0"/>
          <a:chOff x="0" y="0"/>
          <a:chExt cx="0" cy="0"/>
        </a:xfrm>
      </p:grpSpPr>
      <p:sp>
        <p:nvSpPr>
          <p:cNvPr id="103" name="Google Shape;103;p21"/>
          <p:cNvSpPr/>
          <p:nvPr/>
        </p:nvSpPr>
        <p:spPr>
          <a:xfrm>
            <a:off x="313425" y="297350"/>
            <a:ext cx="8517300" cy="4548900"/>
          </a:xfrm>
          <a:prstGeom prst="roundRect">
            <a:avLst>
              <a:gd name="adj" fmla="val 9826"/>
            </a:avLst>
          </a:pr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Manrope"/>
              <a:cs typeface="Arial" panose="020B0604020202020204" pitchFamily="34" charset="0"/>
              <a:sym typeface="Manrope"/>
            </a:endParaRPr>
          </a:p>
        </p:txBody>
      </p:sp>
      <p:sp>
        <p:nvSpPr>
          <p:cNvPr id="104" name="Google Shape;104;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1"/>
          <p:cNvSpPr txBox="1">
            <a:spLocks noGrp="1"/>
          </p:cNvSpPr>
          <p:nvPr>
            <p:ph type="subTitle" idx="1"/>
          </p:nvPr>
        </p:nvSpPr>
        <p:spPr>
          <a:xfrm>
            <a:off x="937625" y="2959524"/>
            <a:ext cx="2175300" cy="87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21"/>
          <p:cNvSpPr txBox="1">
            <a:spLocks noGrp="1"/>
          </p:cNvSpPr>
          <p:nvPr>
            <p:ph type="subTitle" idx="2"/>
          </p:nvPr>
        </p:nvSpPr>
        <p:spPr>
          <a:xfrm>
            <a:off x="3484347" y="2959524"/>
            <a:ext cx="2175300" cy="87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21"/>
          <p:cNvSpPr txBox="1">
            <a:spLocks noGrp="1"/>
          </p:cNvSpPr>
          <p:nvPr>
            <p:ph type="subTitle" idx="3"/>
          </p:nvPr>
        </p:nvSpPr>
        <p:spPr>
          <a:xfrm>
            <a:off x="6031075" y="2959524"/>
            <a:ext cx="2175300" cy="87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1"/>
          <p:cNvSpPr txBox="1">
            <a:spLocks noGrp="1"/>
          </p:cNvSpPr>
          <p:nvPr>
            <p:ph type="subTitle" idx="4"/>
          </p:nvPr>
        </p:nvSpPr>
        <p:spPr>
          <a:xfrm>
            <a:off x="937625" y="2419350"/>
            <a:ext cx="2175300" cy="62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Poppi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9" name="Google Shape;109;p21"/>
          <p:cNvSpPr txBox="1">
            <a:spLocks noGrp="1"/>
          </p:cNvSpPr>
          <p:nvPr>
            <p:ph type="subTitle" idx="5"/>
          </p:nvPr>
        </p:nvSpPr>
        <p:spPr>
          <a:xfrm>
            <a:off x="3484350" y="2419350"/>
            <a:ext cx="2175300" cy="62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Poppi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0" name="Google Shape;110;p21"/>
          <p:cNvSpPr txBox="1">
            <a:spLocks noGrp="1"/>
          </p:cNvSpPr>
          <p:nvPr>
            <p:ph type="subTitle" idx="6"/>
          </p:nvPr>
        </p:nvSpPr>
        <p:spPr>
          <a:xfrm>
            <a:off x="6031075" y="2419350"/>
            <a:ext cx="2175300" cy="62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Poppi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106005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p:nvPr/>
        </p:nvSpPr>
        <p:spPr>
          <a:xfrm>
            <a:off x="313425" y="297350"/>
            <a:ext cx="8517300" cy="4548900"/>
          </a:xfrm>
          <a:prstGeom prst="roundRect">
            <a:avLst>
              <a:gd name="adj" fmla="val 9826"/>
            </a:avLst>
          </a:pr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Manrope"/>
              <a:cs typeface="Arial" panose="020B0604020202020204" pitchFamily="34" charset="0"/>
              <a:sym typeface="Manrope"/>
            </a:endParaRPr>
          </a:p>
        </p:txBody>
      </p:sp>
      <p:sp>
        <p:nvSpPr>
          <p:cNvPr id="40" name="Google Shape;40;p8"/>
          <p:cNvSpPr txBox="1">
            <a:spLocks noGrp="1"/>
          </p:cNvSpPr>
          <p:nvPr>
            <p:ph type="title"/>
          </p:nvPr>
        </p:nvSpPr>
        <p:spPr>
          <a:xfrm>
            <a:off x="2037175" y="1512750"/>
            <a:ext cx="5069700" cy="21180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5424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2"/>
        <p:cNvGrpSpPr/>
        <p:nvPr/>
      </p:nvGrpSpPr>
      <p:grpSpPr>
        <a:xfrm>
          <a:off x="0" y="0"/>
          <a:ext cx="0" cy="0"/>
          <a:chOff x="0" y="0"/>
          <a:chExt cx="0" cy="0"/>
        </a:xfrm>
      </p:grpSpPr>
      <p:sp>
        <p:nvSpPr>
          <p:cNvPr id="73" name="Google Shape;73;p15"/>
          <p:cNvSpPr/>
          <p:nvPr/>
        </p:nvSpPr>
        <p:spPr>
          <a:xfrm>
            <a:off x="313425" y="297350"/>
            <a:ext cx="8517300" cy="4548900"/>
          </a:xfrm>
          <a:prstGeom prst="roundRect">
            <a:avLst>
              <a:gd name="adj" fmla="val 9826"/>
            </a:avLst>
          </a:pr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Manrope"/>
              <a:cs typeface="Arial" panose="020B0604020202020204" pitchFamily="34" charset="0"/>
              <a:sym typeface="Manrope"/>
            </a:endParaRPr>
          </a:p>
        </p:txBody>
      </p:sp>
      <p:sp>
        <p:nvSpPr>
          <p:cNvPr id="74" name="Google Shape;74;p15"/>
          <p:cNvSpPr txBox="1">
            <a:spLocks noGrp="1"/>
          </p:cNvSpPr>
          <p:nvPr>
            <p:ph type="title"/>
          </p:nvPr>
        </p:nvSpPr>
        <p:spPr>
          <a:xfrm>
            <a:off x="2101500" y="2196113"/>
            <a:ext cx="4941000" cy="16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p15"/>
          <p:cNvSpPr txBox="1">
            <a:spLocks noGrp="1"/>
          </p:cNvSpPr>
          <p:nvPr>
            <p:ph type="title" idx="2" hasCustomPrompt="1"/>
          </p:nvPr>
        </p:nvSpPr>
        <p:spPr>
          <a:xfrm>
            <a:off x="3745950" y="791263"/>
            <a:ext cx="1652100" cy="915900"/>
          </a:xfrm>
          <a:prstGeom prst="rect">
            <a:avLst/>
          </a:prstGeom>
          <a:solidFill>
            <a:schemeClr val="accent6"/>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6" name="Google Shape;76;p15"/>
          <p:cNvSpPr txBox="1">
            <a:spLocks noGrp="1"/>
          </p:cNvSpPr>
          <p:nvPr>
            <p:ph type="subTitle" idx="1"/>
          </p:nvPr>
        </p:nvSpPr>
        <p:spPr>
          <a:xfrm>
            <a:off x="2101500" y="3977238"/>
            <a:ext cx="49410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0952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5" indent="0" algn="ctr">
              <a:buNone/>
              <a:defRPr>
                <a:solidFill>
                  <a:schemeClr val="tx1">
                    <a:tint val="75000"/>
                  </a:schemeClr>
                </a:solidFill>
              </a:defRPr>
            </a:lvl2pPr>
            <a:lvl3pPr marL="457211" indent="0" algn="ctr">
              <a:buNone/>
              <a:defRPr>
                <a:solidFill>
                  <a:schemeClr val="tx1">
                    <a:tint val="75000"/>
                  </a:schemeClr>
                </a:solidFill>
              </a:defRPr>
            </a:lvl3pPr>
            <a:lvl4pPr marL="685818" indent="0" algn="ctr">
              <a:buNone/>
              <a:defRPr>
                <a:solidFill>
                  <a:schemeClr val="tx1">
                    <a:tint val="75000"/>
                  </a:schemeClr>
                </a:solidFill>
              </a:defRPr>
            </a:lvl4pPr>
            <a:lvl5pPr marL="914423" indent="0" algn="ctr">
              <a:buNone/>
              <a:defRPr>
                <a:solidFill>
                  <a:schemeClr val="tx1">
                    <a:tint val="75000"/>
                  </a:schemeClr>
                </a:solidFill>
              </a:defRPr>
            </a:lvl5pPr>
            <a:lvl6pPr marL="1143029" indent="0" algn="ctr">
              <a:buNone/>
              <a:defRPr>
                <a:solidFill>
                  <a:schemeClr val="tx1">
                    <a:tint val="75000"/>
                  </a:schemeClr>
                </a:solidFill>
              </a:defRPr>
            </a:lvl6pPr>
            <a:lvl7pPr marL="1371634" indent="0" algn="ctr">
              <a:buNone/>
              <a:defRPr>
                <a:solidFill>
                  <a:schemeClr val="tx1">
                    <a:tint val="75000"/>
                  </a:schemeClr>
                </a:solidFill>
              </a:defRPr>
            </a:lvl7pPr>
            <a:lvl8pPr marL="1600240" indent="0" algn="ctr">
              <a:buNone/>
              <a:defRPr>
                <a:solidFill>
                  <a:schemeClr val="tx1">
                    <a:tint val="75000"/>
                  </a:schemeClr>
                </a:solidFill>
              </a:defRPr>
            </a:lvl8pPr>
            <a:lvl9pPr marL="18288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59595D-4D73-4201-A3E7-DABDBEB57FAC}" type="datetime1">
              <a:rPr lang="en-US" smtClean="0"/>
              <a:t>27/12/2025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23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80780-4231-434D-BCD8-5F6B1B63976A}" type="datetime1">
              <a:rPr lang="en-US" smtClean="0"/>
              <a:t>27/12/2025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071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8"/>
            <a:ext cx="3886200" cy="750094"/>
          </a:xfrm>
        </p:spPr>
        <p:txBody>
          <a:bodyPr anchor="b"/>
          <a:lstStyle>
            <a:lvl1pPr marL="0" indent="0">
              <a:buNone/>
              <a:defRPr sz="1000">
                <a:solidFill>
                  <a:schemeClr val="tx1">
                    <a:tint val="75000"/>
                  </a:schemeClr>
                </a:solidFill>
              </a:defRPr>
            </a:lvl1pPr>
            <a:lvl2pPr marL="228605" indent="0">
              <a:buNone/>
              <a:defRPr sz="900">
                <a:solidFill>
                  <a:schemeClr val="tx1">
                    <a:tint val="75000"/>
                  </a:schemeClr>
                </a:solidFill>
              </a:defRPr>
            </a:lvl2pPr>
            <a:lvl3pPr marL="457211" indent="0">
              <a:buNone/>
              <a:defRPr sz="800">
                <a:solidFill>
                  <a:schemeClr val="tx1">
                    <a:tint val="75000"/>
                  </a:schemeClr>
                </a:solidFill>
              </a:defRPr>
            </a:lvl3pPr>
            <a:lvl4pPr marL="685818" indent="0">
              <a:buNone/>
              <a:defRPr sz="700">
                <a:solidFill>
                  <a:schemeClr val="tx1">
                    <a:tint val="75000"/>
                  </a:schemeClr>
                </a:solidFill>
              </a:defRPr>
            </a:lvl4pPr>
            <a:lvl5pPr marL="914423" indent="0">
              <a:buNone/>
              <a:defRPr sz="700">
                <a:solidFill>
                  <a:schemeClr val="tx1">
                    <a:tint val="75000"/>
                  </a:schemeClr>
                </a:solidFill>
              </a:defRPr>
            </a:lvl5pPr>
            <a:lvl6pPr marL="1143029" indent="0">
              <a:buNone/>
              <a:defRPr sz="700">
                <a:solidFill>
                  <a:schemeClr val="tx1">
                    <a:tint val="75000"/>
                  </a:schemeClr>
                </a:solidFill>
              </a:defRPr>
            </a:lvl6pPr>
            <a:lvl7pPr marL="1371634" indent="0">
              <a:buNone/>
              <a:defRPr sz="700">
                <a:solidFill>
                  <a:schemeClr val="tx1">
                    <a:tint val="75000"/>
                  </a:schemeClr>
                </a:solidFill>
              </a:defRPr>
            </a:lvl7pPr>
            <a:lvl8pPr marL="1600240" indent="0">
              <a:buNone/>
              <a:defRPr sz="700">
                <a:solidFill>
                  <a:schemeClr val="tx1">
                    <a:tint val="75000"/>
                  </a:schemeClr>
                </a:solidFill>
              </a:defRPr>
            </a:lvl8pPr>
            <a:lvl9pPr marL="1828847"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EA6156-8D4E-40A7-AAEC-B492090E9EA0}" type="datetime1">
              <a:rPr lang="en-US" smtClean="0"/>
              <a:t>27/12/2025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927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2pPr>
            <a:lvl3pPr lvl="2"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3pPr>
            <a:lvl4pPr lvl="3"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4pPr>
            <a:lvl5pPr lvl="4"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5pPr>
            <a:lvl6pPr lvl="5"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6pPr>
            <a:lvl7pPr lvl="6"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7pPr>
            <a:lvl8pPr lvl="7"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8pPr>
            <a:lvl9pPr lvl="8"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72" r:id="rId2"/>
    <p:sldLayoutId id="2147483677" r:id="rId3"/>
    <p:sldLayoutId id="2147483679" r:id="rId4"/>
    <p:sldLayoutId id="2147483681" r:id="rId5"/>
    <p:sldLayoutId id="214748368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8"/>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98E0EFDB-1E7A-45F4-ABF8-5C4CDD3AAC9C}" type="datetime1">
              <a:rPr lang="en-US" smtClean="0"/>
              <a:t>27/12/2025</a:t>
            </a:fld>
            <a:endParaRPr lang="en-US"/>
          </a:p>
        </p:txBody>
      </p:sp>
      <p:sp>
        <p:nvSpPr>
          <p:cNvPr id="5" name="Footer Placeholder 4"/>
          <p:cNvSpPr>
            <a:spLocks noGrp="1"/>
          </p:cNvSpPr>
          <p:nvPr>
            <p:ph type="ftr" sz="quarter" idx="3"/>
          </p:nvPr>
        </p:nvSpPr>
        <p:spPr>
          <a:xfrm>
            <a:off x="1562100" y="3178178"/>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8"/>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22068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457211" rtl="0" eaLnBrk="1" latinLnBrk="0" hangingPunct="1">
        <a:spcBef>
          <a:spcPct val="0"/>
        </a:spcBef>
        <a:buNone/>
        <a:defRPr sz="2200" kern="1200">
          <a:solidFill>
            <a:schemeClr val="tx1"/>
          </a:solidFill>
          <a:latin typeface="+mj-lt"/>
          <a:ea typeface="+mj-ea"/>
          <a:cs typeface="+mj-cs"/>
        </a:defRPr>
      </a:lvl1pPr>
    </p:titleStyle>
    <p:bodyStyle>
      <a:lvl1pPr marL="171454" indent="-171454" algn="l" defTabSz="457211"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85" indent="-142880" algn="l" defTabSz="457211"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15" indent="-114303" algn="l" defTabSz="457211"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20" indent="-114303"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26" indent="-114303"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32" indent="-114303"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37" indent="-114303"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44" indent="-114303"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50" indent="-114303"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11" rtl="0" eaLnBrk="1" latinLnBrk="0" hangingPunct="1">
        <a:defRPr sz="900" kern="1200">
          <a:solidFill>
            <a:schemeClr val="tx1"/>
          </a:solidFill>
          <a:latin typeface="+mn-lt"/>
          <a:ea typeface="+mn-ea"/>
          <a:cs typeface="+mn-cs"/>
        </a:defRPr>
      </a:lvl1pPr>
      <a:lvl2pPr marL="228605" algn="l" defTabSz="457211" rtl="0" eaLnBrk="1" latinLnBrk="0" hangingPunct="1">
        <a:defRPr sz="900" kern="1200">
          <a:solidFill>
            <a:schemeClr val="tx1"/>
          </a:solidFill>
          <a:latin typeface="+mn-lt"/>
          <a:ea typeface="+mn-ea"/>
          <a:cs typeface="+mn-cs"/>
        </a:defRPr>
      </a:lvl2pPr>
      <a:lvl3pPr marL="457211" algn="l" defTabSz="457211" rtl="0" eaLnBrk="1" latinLnBrk="0" hangingPunct="1">
        <a:defRPr sz="900" kern="1200">
          <a:solidFill>
            <a:schemeClr val="tx1"/>
          </a:solidFill>
          <a:latin typeface="+mn-lt"/>
          <a:ea typeface="+mn-ea"/>
          <a:cs typeface="+mn-cs"/>
        </a:defRPr>
      </a:lvl3pPr>
      <a:lvl4pPr marL="685818" algn="l" defTabSz="457211" rtl="0" eaLnBrk="1" latinLnBrk="0" hangingPunct="1">
        <a:defRPr sz="900" kern="1200">
          <a:solidFill>
            <a:schemeClr val="tx1"/>
          </a:solidFill>
          <a:latin typeface="+mn-lt"/>
          <a:ea typeface="+mn-ea"/>
          <a:cs typeface="+mn-cs"/>
        </a:defRPr>
      </a:lvl4pPr>
      <a:lvl5pPr marL="914423" algn="l" defTabSz="457211" rtl="0" eaLnBrk="1" latinLnBrk="0" hangingPunct="1">
        <a:defRPr sz="900" kern="1200">
          <a:solidFill>
            <a:schemeClr val="tx1"/>
          </a:solidFill>
          <a:latin typeface="+mn-lt"/>
          <a:ea typeface="+mn-ea"/>
          <a:cs typeface="+mn-cs"/>
        </a:defRPr>
      </a:lvl5pPr>
      <a:lvl6pPr marL="1143029" algn="l" defTabSz="457211" rtl="0" eaLnBrk="1" latinLnBrk="0" hangingPunct="1">
        <a:defRPr sz="900" kern="1200">
          <a:solidFill>
            <a:schemeClr val="tx1"/>
          </a:solidFill>
          <a:latin typeface="+mn-lt"/>
          <a:ea typeface="+mn-ea"/>
          <a:cs typeface="+mn-cs"/>
        </a:defRPr>
      </a:lvl6pPr>
      <a:lvl7pPr marL="1371634" algn="l" defTabSz="457211" rtl="0" eaLnBrk="1" latinLnBrk="0" hangingPunct="1">
        <a:defRPr sz="900" kern="1200">
          <a:solidFill>
            <a:schemeClr val="tx1"/>
          </a:solidFill>
          <a:latin typeface="+mn-lt"/>
          <a:ea typeface="+mn-ea"/>
          <a:cs typeface="+mn-cs"/>
        </a:defRPr>
      </a:lvl7pPr>
      <a:lvl8pPr marL="1600240" algn="l" defTabSz="457211" rtl="0" eaLnBrk="1" latinLnBrk="0" hangingPunct="1">
        <a:defRPr sz="900" kern="1200">
          <a:solidFill>
            <a:schemeClr val="tx1"/>
          </a:solidFill>
          <a:latin typeface="+mn-lt"/>
          <a:ea typeface="+mn-ea"/>
          <a:cs typeface="+mn-cs"/>
        </a:defRPr>
      </a:lvl8pPr>
      <a:lvl9pPr marL="1828847" algn="l" defTabSz="457211"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tailieugiaovien.edu.vn/subject_lesson/ket-noi-tri-thuc-5/"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3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hyperlink" Target="https://tailieugiaovien.edu.vn/subject_lesson/ket-noi-tri-thuc-5/"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042185"/>
            <a:ext cx="9144001" cy="784830"/>
          </a:xfrm>
          <a:prstGeom prst="rect">
            <a:avLst/>
          </a:prstGeom>
          <a:noFill/>
        </p:spPr>
        <p:txBody>
          <a:bodyPr wrap="square" rtlCol="0">
            <a:spAutoFit/>
          </a:bodyPr>
          <a:lstStyle/>
          <a:p>
            <a:pPr algn="ctr"/>
            <a:r>
              <a:rPr lang="en-US" sz="4500" b="1"/>
              <a:t>TIẾT 3: VIẾT</a:t>
            </a:r>
          </a:p>
        </p:txBody>
      </p:sp>
      <p:sp>
        <p:nvSpPr>
          <p:cNvPr id="4" name="TextBox 3"/>
          <p:cNvSpPr txBox="1"/>
          <p:nvPr/>
        </p:nvSpPr>
        <p:spPr>
          <a:xfrm>
            <a:off x="43" y="1958460"/>
            <a:ext cx="9151271" cy="2169825"/>
          </a:xfrm>
          <a:prstGeom prst="rect">
            <a:avLst/>
          </a:prstGeom>
          <a:noFill/>
        </p:spPr>
        <p:txBody>
          <a:bodyPr wrap="square" rtlCol="0">
            <a:spAutoFit/>
          </a:bodyPr>
          <a:lstStyle/>
          <a:p>
            <a:pPr algn="ctr">
              <a:lnSpc>
                <a:spcPct val="150000"/>
              </a:lnSpc>
            </a:pPr>
            <a:r>
              <a:rPr lang="en-US" sz="4500" b="1">
                <a:solidFill>
                  <a:srgbClr val="C00000"/>
                </a:solidFill>
              </a:rPr>
              <a:t>Tìm hiểu cách viết bài văn </a:t>
            </a:r>
          </a:p>
          <a:p>
            <a:pPr algn="ctr">
              <a:lnSpc>
                <a:spcPct val="150000"/>
              </a:lnSpc>
            </a:pPr>
            <a:r>
              <a:rPr lang="en-US" sz="4500" b="1">
                <a:solidFill>
                  <a:srgbClr val="C00000"/>
                </a:solidFill>
              </a:rPr>
              <a:t>kể chuyện sáng tạo</a:t>
            </a:r>
            <a:endParaRPr lang="vi-VN" sz="4500" b="1" i="1">
              <a:solidFill>
                <a:srgbClr val="C00000"/>
              </a:solidFill>
            </a:endParaRPr>
          </a:p>
        </p:txBody>
      </p:sp>
      <p:grpSp>
        <p:nvGrpSpPr>
          <p:cNvPr id="5" name="Google Shape;1294;p67"/>
          <p:cNvGrpSpPr/>
          <p:nvPr/>
        </p:nvGrpSpPr>
        <p:grpSpPr>
          <a:xfrm rot="21399163">
            <a:off x="207730" y="686009"/>
            <a:ext cx="1034281" cy="901562"/>
            <a:chOff x="6759950" y="2277075"/>
            <a:chExt cx="1267725" cy="1105050"/>
          </a:xfrm>
        </p:grpSpPr>
        <p:sp>
          <p:nvSpPr>
            <p:cNvPr id="6" name="Google Shape;1295;p67"/>
            <p:cNvSpPr/>
            <p:nvPr/>
          </p:nvSpPr>
          <p:spPr>
            <a:xfrm>
              <a:off x="6807292" y="2323331"/>
              <a:ext cx="1173021" cy="1012524"/>
            </a:xfrm>
            <a:custGeom>
              <a:avLst/>
              <a:gdLst/>
              <a:ahLst/>
              <a:cxnLst/>
              <a:rect l="l" t="t" r="r" b="b"/>
              <a:pathLst>
                <a:path w="1278497" h="1103568" extrusionOk="0">
                  <a:moveTo>
                    <a:pt x="1274497" y="171831"/>
                  </a:moveTo>
                  <a:cubicBezTo>
                    <a:pt x="1275831" y="169069"/>
                    <a:pt x="1277164" y="166307"/>
                    <a:pt x="1278498" y="163544"/>
                  </a:cubicBezTo>
                  <a:cubicBezTo>
                    <a:pt x="1278212" y="161068"/>
                    <a:pt x="1277831" y="158686"/>
                    <a:pt x="1277545" y="156210"/>
                  </a:cubicBezTo>
                  <a:cubicBezTo>
                    <a:pt x="1276878" y="153829"/>
                    <a:pt x="1276211" y="151448"/>
                    <a:pt x="1275450" y="149161"/>
                  </a:cubicBezTo>
                  <a:cubicBezTo>
                    <a:pt x="1264305" y="141732"/>
                    <a:pt x="1253161" y="134398"/>
                    <a:pt x="1242112" y="126968"/>
                  </a:cubicBezTo>
                  <a:cubicBezTo>
                    <a:pt x="1241826" y="124111"/>
                    <a:pt x="1240303" y="122777"/>
                    <a:pt x="1237445" y="123063"/>
                  </a:cubicBezTo>
                  <a:cubicBezTo>
                    <a:pt x="1234397" y="121253"/>
                    <a:pt x="1231444" y="119443"/>
                    <a:pt x="1228396" y="117634"/>
                  </a:cubicBezTo>
                  <a:cubicBezTo>
                    <a:pt x="1226015" y="118396"/>
                    <a:pt x="1223538" y="118396"/>
                    <a:pt x="1221062" y="119158"/>
                  </a:cubicBezTo>
                  <a:cubicBezTo>
                    <a:pt x="1219633" y="118301"/>
                    <a:pt x="1218109" y="117348"/>
                    <a:pt x="1216680" y="116395"/>
                  </a:cubicBezTo>
                  <a:cubicBezTo>
                    <a:pt x="1212584" y="117634"/>
                    <a:pt x="1209060" y="114014"/>
                    <a:pt x="1205060" y="115062"/>
                  </a:cubicBezTo>
                  <a:lnTo>
                    <a:pt x="1205060" y="115062"/>
                  </a:lnTo>
                  <a:cubicBezTo>
                    <a:pt x="1200964" y="116205"/>
                    <a:pt x="1197440" y="112776"/>
                    <a:pt x="1193440" y="113824"/>
                  </a:cubicBezTo>
                  <a:lnTo>
                    <a:pt x="1193440" y="113824"/>
                  </a:lnTo>
                  <a:cubicBezTo>
                    <a:pt x="1189343" y="115062"/>
                    <a:pt x="1185915" y="111442"/>
                    <a:pt x="1181819" y="112586"/>
                  </a:cubicBezTo>
                  <a:cubicBezTo>
                    <a:pt x="1180390" y="111728"/>
                    <a:pt x="1178962" y="110776"/>
                    <a:pt x="1177533" y="109823"/>
                  </a:cubicBezTo>
                  <a:cubicBezTo>
                    <a:pt x="1175151" y="110585"/>
                    <a:pt x="1172580" y="110585"/>
                    <a:pt x="1170199" y="111347"/>
                  </a:cubicBezTo>
                  <a:cubicBezTo>
                    <a:pt x="1168770" y="110490"/>
                    <a:pt x="1167341" y="109538"/>
                    <a:pt x="1165912" y="108585"/>
                  </a:cubicBezTo>
                  <a:cubicBezTo>
                    <a:pt x="1163531" y="109347"/>
                    <a:pt x="1161054" y="109442"/>
                    <a:pt x="1158578" y="110109"/>
                  </a:cubicBezTo>
                  <a:cubicBezTo>
                    <a:pt x="1157149" y="109252"/>
                    <a:pt x="1155625" y="108299"/>
                    <a:pt x="1154196" y="107347"/>
                  </a:cubicBezTo>
                  <a:cubicBezTo>
                    <a:pt x="1151815" y="108109"/>
                    <a:pt x="1149339" y="108204"/>
                    <a:pt x="1146958" y="108871"/>
                  </a:cubicBezTo>
                  <a:cubicBezTo>
                    <a:pt x="1145433" y="108014"/>
                    <a:pt x="1144005" y="107061"/>
                    <a:pt x="1142576" y="106108"/>
                  </a:cubicBezTo>
                  <a:cubicBezTo>
                    <a:pt x="1138480" y="107347"/>
                    <a:pt x="1135051" y="103823"/>
                    <a:pt x="1130955" y="104775"/>
                  </a:cubicBezTo>
                  <a:lnTo>
                    <a:pt x="1130955" y="104775"/>
                  </a:lnTo>
                  <a:cubicBezTo>
                    <a:pt x="1130955" y="104775"/>
                    <a:pt x="1129717" y="104680"/>
                    <a:pt x="1128574" y="105251"/>
                  </a:cubicBezTo>
                  <a:cubicBezTo>
                    <a:pt x="1128288" y="105442"/>
                    <a:pt x="1128288" y="105728"/>
                    <a:pt x="1128098" y="105918"/>
                  </a:cubicBezTo>
                  <a:cubicBezTo>
                    <a:pt x="1125431" y="104489"/>
                    <a:pt x="1122668" y="102965"/>
                    <a:pt x="1119335" y="103537"/>
                  </a:cubicBezTo>
                  <a:cubicBezTo>
                    <a:pt x="1117906" y="102679"/>
                    <a:pt x="1116478" y="101727"/>
                    <a:pt x="1115049" y="100775"/>
                  </a:cubicBezTo>
                  <a:cubicBezTo>
                    <a:pt x="1112667" y="101441"/>
                    <a:pt x="1110096" y="101537"/>
                    <a:pt x="1107715" y="102203"/>
                  </a:cubicBezTo>
                  <a:cubicBezTo>
                    <a:pt x="1106286" y="101346"/>
                    <a:pt x="1104857" y="100393"/>
                    <a:pt x="1103428" y="99441"/>
                  </a:cubicBezTo>
                  <a:cubicBezTo>
                    <a:pt x="1101047" y="100108"/>
                    <a:pt x="1098475" y="100203"/>
                    <a:pt x="1096094" y="100870"/>
                  </a:cubicBezTo>
                  <a:cubicBezTo>
                    <a:pt x="1094665" y="100013"/>
                    <a:pt x="1093237" y="99060"/>
                    <a:pt x="1091808" y="98107"/>
                  </a:cubicBezTo>
                  <a:cubicBezTo>
                    <a:pt x="1089426" y="98869"/>
                    <a:pt x="1086950" y="98869"/>
                    <a:pt x="1084474" y="99536"/>
                  </a:cubicBezTo>
                  <a:cubicBezTo>
                    <a:pt x="1083045" y="98679"/>
                    <a:pt x="1081521" y="97727"/>
                    <a:pt x="1080092" y="96774"/>
                  </a:cubicBezTo>
                  <a:cubicBezTo>
                    <a:pt x="1075996" y="98012"/>
                    <a:pt x="1072472" y="94393"/>
                    <a:pt x="1068376" y="95441"/>
                  </a:cubicBezTo>
                  <a:lnTo>
                    <a:pt x="1068376" y="95441"/>
                  </a:lnTo>
                  <a:cubicBezTo>
                    <a:pt x="1064280" y="96583"/>
                    <a:pt x="1060756" y="93154"/>
                    <a:pt x="1056756" y="94202"/>
                  </a:cubicBezTo>
                  <a:cubicBezTo>
                    <a:pt x="1052660" y="95345"/>
                    <a:pt x="1049136" y="91916"/>
                    <a:pt x="1045135" y="92964"/>
                  </a:cubicBezTo>
                  <a:lnTo>
                    <a:pt x="1045135" y="92964"/>
                  </a:lnTo>
                  <a:cubicBezTo>
                    <a:pt x="1041040" y="94107"/>
                    <a:pt x="1037515" y="90678"/>
                    <a:pt x="1033515" y="91726"/>
                  </a:cubicBezTo>
                  <a:lnTo>
                    <a:pt x="1033515" y="91726"/>
                  </a:lnTo>
                  <a:cubicBezTo>
                    <a:pt x="1029419" y="92869"/>
                    <a:pt x="1025895" y="89440"/>
                    <a:pt x="1021894" y="90488"/>
                  </a:cubicBezTo>
                  <a:lnTo>
                    <a:pt x="1021894" y="90488"/>
                  </a:lnTo>
                  <a:cubicBezTo>
                    <a:pt x="1019513" y="91059"/>
                    <a:pt x="1017132" y="91535"/>
                    <a:pt x="1014655" y="92012"/>
                  </a:cubicBezTo>
                  <a:cubicBezTo>
                    <a:pt x="1013131" y="91154"/>
                    <a:pt x="1011703" y="90202"/>
                    <a:pt x="1010274" y="89344"/>
                  </a:cubicBezTo>
                  <a:cubicBezTo>
                    <a:pt x="1007892" y="90106"/>
                    <a:pt x="1005416" y="90202"/>
                    <a:pt x="1003034" y="90773"/>
                  </a:cubicBezTo>
                  <a:cubicBezTo>
                    <a:pt x="1001511" y="89916"/>
                    <a:pt x="1000082" y="88964"/>
                    <a:pt x="998653" y="88011"/>
                  </a:cubicBezTo>
                  <a:cubicBezTo>
                    <a:pt x="994558" y="89249"/>
                    <a:pt x="991033" y="85630"/>
                    <a:pt x="986937" y="86773"/>
                  </a:cubicBezTo>
                  <a:lnTo>
                    <a:pt x="986937" y="86773"/>
                  </a:lnTo>
                  <a:cubicBezTo>
                    <a:pt x="984556" y="87344"/>
                    <a:pt x="982080" y="87630"/>
                    <a:pt x="979699" y="88297"/>
                  </a:cubicBezTo>
                  <a:cubicBezTo>
                    <a:pt x="978270" y="87440"/>
                    <a:pt x="976746" y="86487"/>
                    <a:pt x="975317" y="85534"/>
                  </a:cubicBezTo>
                  <a:cubicBezTo>
                    <a:pt x="971221" y="86773"/>
                    <a:pt x="967697" y="83153"/>
                    <a:pt x="963601" y="84296"/>
                  </a:cubicBezTo>
                  <a:lnTo>
                    <a:pt x="963601" y="84296"/>
                  </a:lnTo>
                  <a:cubicBezTo>
                    <a:pt x="961220" y="84868"/>
                    <a:pt x="958744" y="85154"/>
                    <a:pt x="956362" y="85820"/>
                  </a:cubicBezTo>
                  <a:cubicBezTo>
                    <a:pt x="954933" y="84963"/>
                    <a:pt x="953410" y="84011"/>
                    <a:pt x="952076" y="83058"/>
                  </a:cubicBezTo>
                  <a:cubicBezTo>
                    <a:pt x="949695" y="83820"/>
                    <a:pt x="947123" y="83820"/>
                    <a:pt x="944741" y="84487"/>
                  </a:cubicBezTo>
                  <a:cubicBezTo>
                    <a:pt x="943313" y="83629"/>
                    <a:pt x="941789" y="82677"/>
                    <a:pt x="940455" y="81725"/>
                  </a:cubicBezTo>
                  <a:cubicBezTo>
                    <a:pt x="938074" y="82391"/>
                    <a:pt x="935598" y="82677"/>
                    <a:pt x="933121" y="83153"/>
                  </a:cubicBezTo>
                  <a:lnTo>
                    <a:pt x="933121" y="83153"/>
                  </a:lnTo>
                  <a:cubicBezTo>
                    <a:pt x="929026" y="84391"/>
                    <a:pt x="925596" y="80963"/>
                    <a:pt x="921500" y="81915"/>
                  </a:cubicBezTo>
                  <a:lnTo>
                    <a:pt x="921500" y="81915"/>
                  </a:lnTo>
                  <a:cubicBezTo>
                    <a:pt x="917405" y="83153"/>
                    <a:pt x="913976" y="79724"/>
                    <a:pt x="909880" y="80677"/>
                  </a:cubicBezTo>
                  <a:lnTo>
                    <a:pt x="909880" y="80677"/>
                  </a:lnTo>
                  <a:cubicBezTo>
                    <a:pt x="905785" y="81915"/>
                    <a:pt x="902355" y="78295"/>
                    <a:pt x="898355" y="79343"/>
                  </a:cubicBezTo>
                  <a:cubicBezTo>
                    <a:pt x="896831" y="78486"/>
                    <a:pt x="895402" y="77533"/>
                    <a:pt x="893974" y="76581"/>
                  </a:cubicBezTo>
                  <a:cubicBezTo>
                    <a:pt x="891592" y="77343"/>
                    <a:pt x="889116" y="77343"/>
                    <a:pt x="886735" y="78105"/>
                  </a:cubicBezTo>
                  <a:cubicBezTo>
                    <a:pt x="885306" y="77248"/>
                    <a:pt x="883782" y="76295"/>
                    <a:pt x="882353" y="75343"/>
                  </a:cubicBezTo>
                  <a:cubicBezTo>
                    <a:pt x="878257" y="76581"/>
                    <a:pt x="874733" y="72962"/>
                    <a:pt x="870637" y="74009"/>
                  </a:cubicBezTo>
                  <a:lnTo>
                    <a:pt x="870637" y="74009"/>
                  </a:lnTo>
                  <a:cubicBezTo>
                    <a:pt x="868256" y="74486"/>
                    <a:pt x="865875" y="75057"/>
                    <a:pt x="863398" y="75533"/>
                  </a:cubicBezTo>
                  <a:cubicBezTo>
                    <a:pt x="861874" y="74676"/>
                    <a:pt x="860445" y="73724"/>
                    <a:pt x="859016" y="72771"/>
                  </a:cubicBezTo>
                  <a:cubicBezTo>
                    <a:pt x="854921" y="74009"/>
                    <a:pt x="851397" y="70390"/>
                    <a:pt x="847301" y="71438"/>
                  </a:cubicBezTo>
                  <a:lnTo>
                    <a:pt x="847301" y="71438"/>
                  </a:lnTo>
                  <a:cubicBezTo>
                    <a:pt x="843205" y="72580"/>
                    <a:pt x="839681" y="69152"/>
                    <a:pt x="835680" y="70199"/>
                  </a:cubicBezTo>
                  <a:lnTo>
                    <a:pt x="835680" y="70199"/>
                  </a:lnTo>
                  <a:cubicBezTo>
                    <a:pt x="831584" y="71342"/>
                    <a:pt x="828060" y="67913"/>
                    <a:pt x="824060" y="68961"/>
                  </a:cubicBezTo>
                  <a:lnTo>
                    <a:pt x="824060" y="68961"/>
                  </a:lnTo>
                  <a:cubicBezTo>
                    <a:pt x="819964" y="70199"/>
                    <a:pt x="816440" y="66675"/>
                    <a:pt x="812440" y="67723"/>
                  </a:cubicBezTo>
                  <a:lnTo>
                    <a:pt x="812440" y="67723"/>
                  </a:lnTo>
                  <a:cubicBezTo>
                    <a:pt x="808343" y="68961"/>
                    <a:pt x="804915" y="65341"/>
                    <a:pt x="800914" y="66389"/>
                  </a:cubicBezTo>
                  <a:cubicBezTo>
                    <a:pt x="799485" y="65532"/>
                    <a:pt x="797962" y="64579"/>
                    <a:pt x="796533" y="63722"/>
                  </a:cubicBezTo>
                  <a:cubicBezTo>
                    <a:pt x="794151" y="64389"/>
                    <a:pt x="791580" y="64484"/>
                    <a:pt x="789199" y="65151"/>
                  </a:cubicBezTo>
                  <a:cubicBezTo>
                    <a:pt x="787770" y="64294"/>
                    <a:pt x="786341" y="63341"/>
                    <a:pt x="784912" y="62389"/>
                  </a:cubicBezTo>
                  <a:cubicBezTo>
                    <a:pt x="782531" y="63055"/>
                    <a:pt x="780054" y="63151"/>
                    <a:pt x="777578" y="63817"/>
                  </a:cubicBezTo>
                  <a:cubicBezTo>
                    <a:pt x="776149" y="62960"/>
                    <a:pt x="774625" y="62008"/>
                    <a:pt x="773196" y="61055"/>
                  </a:cubicBezTo>
                  <a:cubicBezTo>
                    <a:pt x="770815" y="61817"/>
                    <a:pt x="768339" y="61817"/>
                    <a:pt x="765958" y="62484"/>
                  </a:cubicBezTo>
                  <a:cubicBezTo>
                    <a:pt x="764433" y="61627"/>
                    <a:pt x="763005" y="60674"/>
                    <a:pt x="761576" y="59722"/>
                  </a:cubicBezTo>
                  <a:cubicBezTo>
                    <a:pt x="753765" y="59341"/>
                    <a:pt x="746336" y="55626"/>
                    <a:pt x="738240" y="57150"/>
                  </a:cubicBezTo>
                  <a:lnTo>
                    <a:pt x="738240" y="57150"/>
                  </a:lnTo>
                  <a:cubicBezTo>
                    <a:pt x="734144" y="58293"/>
                    <a:pt x="730620" y="54864"/>
                    <a:pt x="726619" y="55816"/>
                  </a:cubicBezTo>
                  <a:lnTo>
                    <a:pt x="726619" y="55816"/>
                  </a:lnTo>
                  <a:cubicBezTo>
                    <a:pt x="722524" y="57150"/>
                    <a:pt x="719094" y="53435"/>
                    <a:pt x="714999" y="54578"/>
                  </a:cubicBezTo>
                  <a:cubicBezTo>
                    <a:pt x="713570" y="53721"/>
                    <a:pt x="712141" y="52768"/>
                    <a:pt x="710712" y="51816"/>
                  </a:cubicBezTo>
                  <a:cubicBezTo>
                    <a:pt x="708331" y="52578"/>
                    <a:pt x="705855" y="52578"/>
                    <a:pt x="703378" y="53245"/>
                  </a:cubicBezTo>
                  <a:cubicBezTo>
                    <a:pt x="701949" y="52388"/>
                    <a:pt x="700426" y="51435"/>
                    <a:pt x="699092" y="50578"/>
                  </a:cubicBezTo>
                  <a:cubicBezTo>
                    <a:pt x="696711" y="51340"/>
                    <a:pt x="694234" y="51340"/>
                    <a:pt x="691853" y="52006"/>
                  </a:cubicBezTo>
                  <a:cubicBezTo>
                    <a:pt x="690329" y="51149"/>
                    <a:pt x="688900" y="50197"/>
                    <a:pt x="687471" y="49244"/>
                  </a:cubicBezTo>
                  <a:cubicBezTo>
                    <a:pt x="685090" y="50006"/>
                    <a:pt x="682614" y="50102"/>
                    <a:pt x="680233" y="50673"/>
                  </a:cubicBezTo>
                  <a:cubicBezTo>
                    <a:pt x="678708" y="49816"/>
                    <a:pt x="677280" y="48863"/>
                    <a:pt x="675851" y="47911"/>
                  </a:cubicBezTo>
                  <a:cubicBezTo>
                    <a:pt x="673470" y="48673"/>
                    <a:pt x="670993" y="48768"/>
                    <a:pt x="668612" y="49340"/>
                  </a:cubicBezTo>
                  <a:cubicBezTo>
                    <a:pt x="667088" y="48482"/>
                    <a:pt x="665659" y="47530"/>
                    <a:pt x="664230" y="46577"/>
                  </a:cubicBezTo>
                  <a:cubicBezTo>
                    <a:pt x="660134" y="47816"/>
                    <a:pt x="656610" y="44196"/>
                    <a:pt x="652610" y="45244"/>
                  </a:cubicBezTo>
                  <a:lnTo>
                    <a:pt x="652610" y="45244"/>
                  </a:lnTo>
                  <a:cubicBezTo>
                    <a:pt x="648514" y="46387"/>
                    <a:pt x="644990" y="42958"/>
                    <a:pt x="640990" y="44005"/>
                  </a:cubicBezTo>
                  <a:lnTo>
                    <a:pt x="640990" y="44005"/>
                  </a:lnTo>
                  <a:cubicBezTo>
                    <a:pt x="636893" y="45148"/>
                    <a:pt x="633369" y="41719"/>
                    <a:pt x="629369" y="42767"/>
                  </a:cubicBezTo>
                  <a:cubicBezTo>
                    <a:pt x="625273" y="44005"/>
                    <a:pt x="621844" y="40386"/>
                    <a:pt x="617749" y="41529"/>
                  </a:cubicBezTo>
                  <a:cubicBezTo>
                    <a:pt x="616320" y="40672"/>
                    <a:pt x="614891" y="39719"/>
                    <a:pt x="613462" y="38767"/>
                  </a:cubicBezTo>
                  <a:cubicBezTo>
                    <a:pt x="611081" y="39433"/>
                    <a:pt x="608604" y="39719"/>
                    <a:pt x="606128" y="40195"/>
                  </a:cubicBezTo>
                  <a:lnTo>
                    <a:pt x="606128" y="40195"/>
                  </a:lnTo>
                  <a:cubicBezTo>
                    <a:pt x="602032" y="41434"/>
                    <a:pt x="598603" y="38005"/>
                    <a:pt x="594508" y="38957"/>
                  </a:cubicBezTo>
                  <a:lnTo>
                    <a:pt x="594508" y="38957"/>
                  </a:lnTo>
                  <a:cubicBezTo>
                    <a:pt x="590411" y="40195"/>
                    <a:pt x="586983" y="36766"/>
                    <a:pt x="582887" y="37719"/>
                  </a:cubicBezTo>
                  <a:lnTo>
                    <a:pt x="582887" y="37719"/>
                  </a:lnTo>
                  <a:cubicBezTo>
                    <a:pt x="578791" y="38957"/>
                    <a:pt x="575362" y="35528"/>
                    <a:pt x="571267" y="36481"/>
                  </a:cubicBezTo>
                  <a:lnTo>
                    <a:pt x="571267" y="36481"/>
                  </a:lnTo>
                  <a:cubicBezTo>
                    <a:pt x="567171" y="37719"/>
                    <a:pt x="563741" y="34290"/>
                    <a:pt x="559646" y="35242"/>
                  </a:cubicBezTo>
                  <a:lnTo>
                    <a:pt x="559646" y="35242"/>
                  </a:lnTo>
                  <a:cubicBezTo>
                    <a:pt x="555550" y="36481"/>
                    <a:pt x="552026" y="33052"/>
                    <a:pt x="548026" y="34004"/>
                  </a:cubicBezTo>
                  <a:cubicBezTo>
                    <a:pt x="543930" y="35242"/>
                    <a:pt x="540405" y="31718"/>
                    <a:pt x="536405" y="32766"/>
                  </a:cubicBezTo>
                  <a:lnTo>
                    <a:pt x="536405" y="32766"/>
                  </a:lnTo>
                  <a:cubicBezTo>
                    <a:pt x="532309" y="34004"/>
                    <a:pt x="528785" y="30480"/>
                    <a:pt x="524785" y="31528"/>
                  </a:cubicBezTo>
                  <a:lnTo>
                    <a:pt x="524785" y="31528"/>
                  </a:lnTo>
                  <a:cubicBezTo>
                    <a:pt x="520689" y="32671"/>
                    <a:pt x="517165" y="29242"/>
                    <a:pt x="513164" y="30290"/>
                  </a:cubicBezTo>
                  <a:cubicBezTo>
                    <a:pt x="509068" y="31528"/>
                    <a:pt x="505544" y="28004"/>
                    <a:pt x="501544" y="29051"/>
                  </a:cubicBezTo>
                  <a:lnTo>
                    <a:pt x="501544" y="29051"/>
                  </a:lnTo>
                  <a:cubicBezTo>
                    <a:pt x="497448" y="30194"/>
                    <a:pt x="493924" y="26765"/>
                    <a:pt x="489923" y="27813"/>
                  </a:cubicBezTo>
                  <a:cubicBezTo>
                    <a:pt x="487541" y="28384"/>
                    <a:pt x="485160" y="28861"/>
                    <a:pt x="482779" y="29337"/>
                  </a:cubicBezTo>
                  <a:cubicBezTo>
                    <a:pt x="481255" y="28480"/>
                    <a:pt x="479826" y="27527"/>
                    <a:pt x="478398" y="26670"/>
                  </a:cubicBezTo>
                  <a:cubicBezTo>
                    <a:pt x="476017" y="27432"/>
                    <a:pt x="473540" y="27432"/>
                    <a:pt x="471159" y="28194"/>
                  </a:cubicBezTo>
                  <a:cubicBezTo>
                    <a:pt x="469730" y="27337"/>
                    <a:pt x="468206" y="26384"/>
                    <a:pt x="466777" y="25432"/>
                  </a:cubicBezTo>
                  <a:cubicBezTo>
                    <a:pt x="464396" y="26194"/>
                    <a:pt x="461919" y="26194"/>
                    <a:pt x="459538" y="26956"/>
                  </a:cubicBezTo>
                  <a:cubicBezTo>
                    <a:pt x="458110" y="26098"/>
                    <a:pt x="456585" y="25146"/>
                    <a:pt x="455252" y="24289"/>
                  </a:cubicBezTo>
                  <a:cubicBezTo>
                    <a:pt x="452871" y="24955"/>
                    <a:pt x="450299" y="25051"/>
                    <a:pt x="447918" y="25717"/>
                  </a:cubicBezTo>
                  <a:cubicBezTo>
                    <a:pt x="446489" y="24860"/>
                    <a:pt x="445060" y="23908"/>
                    <a:pt x="443631" y="22955"/>
                  </a:cubicBezTo>
                  <a:cubicBezTo>
                    <a:pt x="441250" y="23622"/>
                    <a:pt x="438774" y="23908"/>
                    <a:pt x="436297" y="24384"/>
                  </a:cubicBezTo>
                  <a:lnTo>
                    <a:pt x="436297" y="24384"/>
                  </a:lnTo>
                  <a:cubicBezTo>
                    <a:pt x="432201" y="25622"/>
                    <a:pt x="428677" y="22193"/>
                    <a:pt x="424677" y="23146"/>
                  </a:cubicBezTo>
                  <a:lnTo>
                    <a:pt x="424677" y="23146"/>
                  </a:lnTo>
                  <a:cubicBezTo>
                    <a:pt x="420581" y="24289"/>
                    <a:pt x="417057" y="20860"/>
                    <a:pt x="413056" y="21907"/>
                  </a:cubicBezTo>
                  <a:lnTo>
                    <a:pt x="413056" y="21907"/>
                  </a:lnTo>
                  <a:cubicBezTo>
                    <a:pt x="408960" y="23051"/>
                    <a:pt x="405436" y="19621"/>
                    <a:pt x="401436" y="20669"/>
                  </a:cubicBezTo>
                  <a:lnTo>
                    <a:pt x="401436" y="20669"/>
                  </a:lnTo>
                  <a:cubicBezTo>
                    <a:pt x="397340" y="21812"/>
                    <a:pt x="393816" y="18383"/>
                    <a:pt x="389815" y="19431"/>
                  </a:cubicBezTo>
                  <a:lnTo>
                    <a:pt x="389815" y="19431"/>
                  </a:lnTo>
                  <a:cubicBezTo>
                    <a:pt x="387434" y="20003"/>
                    <a:pt x="384958" y="20383"/>
                    <a:pt x="382576" y="20955"/>
                  </a:cubicBezTo>
                  <a:cubicBezTo>
                    <a:pt x="381052" y="20098"/>
                    <a:pt x="379624" y="19145"/>
                    <a:pt x="378195" y="18288"/>
                  </a:cubicBezTo>
                  <a:cubicBezTo>
                    <a:pt x="375813" y="19050"/>
                    <a:pt x="373337" y="19050"/>
                    <a:pt x="370956" y="19717"/>
                  </a:cubicBezTo>
                  <a:cubicBezTo>
                    <a:pt x="369527" y="18859"/>
                    <a:pt x="368003" y="17907"/>
                    <a:pt x="366574" y="17050"/>
                  </a:cubicBezTo>
                  <a:cubicBezTo>
                    <a:pt x="364193" y="17716"/>
                    <a:pt x="361717" y="18002"/>
                    <a:pt x="359240" y="18574"/>
                  </a:cubicBezTo>
                  <a:lnTo>
                    <a:pt x="359240" y="18574"/>
                  </a:lnTo>
                  <a:cubicBezTo>
                    <a:pt x="355144" y="19812"/>
                    <a:pt x="351715" y="16383"/>
                    <a:pt x="347619" y="17335"/>
                  </a:cubicBezTo>
                  <a:lnTo>
                    <a:pt x="347619" y="17335"/>
                  </a:lnTo>
                  <a:cubicBezTo>
                    <a:pt x="343524" y="18574"/>
                    <a:pt x="339999" y="15049"/>
                    <a:pt x="335999" y="16097"/>
                  </a:cubicBezTo>
                  <a:lnTo>
                    <a:pt x="335999" y="16097"/>
                  </a:lnTo>
                  <a:cubicBezTo>
                    <a:pt x="333618" y="16764"/>
                    <a:pt x="331141" y="17050"/>
                    <a:pt x="328760" y="17621"/>
                  </a:cubicBezTo>
                  <a:cubicBezTo>
                    <a:pt x="327236" y="16764"/>
                    <a:pt x="325807" y="15811"/>
                    <a:pt x="324378" y="14859"/>
                  </a:cubicBezTo>
                  <a:cubicBezTo>
                    <a:pt x="321997" y="15621"/>
                    <a:pt x="319521" y="15621"/>
                    <a:pt x="317140" y="16288"/>
                  </a:cubicBezTo>
                  <a:cubicBezTo>
                    <a:pt x="315711" y="15430"/>
                    <a:pt x="314186" y="14573"/>
                    <a:pt x="312758" y="13621"/>
                  </a:cubicBezTo>
                  <a:cubicBezTo>
                    <a:pt x="310377" y="14288"/>
                    <a:pt x="307900" y="14573"/>
                    <a:pt x="305424" y="15145"/>
                  </a:cubicBezTo>
                  <a:lnTo>
                    <a:pt x="305424" y="15145"/>
                  </a:lnTo>
                  <a:cubicBezTo>
                    <a:pt x="301328" y="16383"/>
                    <a:pt x="297899" y="12954"/>
                    <a:pt x="293803" y="13906"/>
                  </a:cubicBezTo>
                  <a:lnTo>
                    <a:pt x="293803" y="13906"/>
                  </a:lnTo>
                  <a:cubicBezTo>
                    <a:pt x="289708" y="15145"/>
                    <a:pt x="286183" y="11620"/>
                    <a:pt x="282183" y="12668"/>
                  </a:cubicBezTo>
                  <a:lnTo>
                    <a:pt x="282183" y="12668"/>
                  </a:lnTo>
                  <a:cubicBezTo>
                    <a:pt x="274372" y="12287"/>
                    <a:pt x="266943" y="8572"/>
                    <a:pt x="258941" y="10192"/>
                  </a:cubicBezTo>
                  <a:lnTo>
                    <a:pt x="258941" y="10192"/>
                  </a:lnTo>
                  <a:cubicBezTo>
                    <a:pt x="256465" y="10668"/>
                    <a:pt x="254084" y="11240"/>
                    <a:pt x="251608" y="11716"/>
                  </a:cubicBezTo>
                  <a:lnTo>
                    <a:pt x="251608" y="11716"/>
                  </a:lnTo>
                  <a:cubicBezTo>
                    <a:pt x="247511" y="12954"/>
                    <a:pt x="243987" y="9430"/>
                    <a:pt x="239987" y="10478"/>
                  </a:cubicBezTo>
                  <a:cubicBezTo>
                    <a:pt x="237606" y="11049"/>
                    <a:pt x="235129" y="11430"/>
                    <a:pt x="232748" y="12002"/>
                  </a:cubicBezTo>
                  <a:cubicBezTo>
                    <a:pt x="231319" y="11144"/>
                    <a:pt x="229795" y="10287"/>
                    <a:pt x="228367" y="9334"/>
                  </a:cubicBezTo>
                  <a:cubicBezTo>
                    <a:pt x="225985" y="10096"/>
                    <a:pt x="223413" y="10096"/>
                    <a:pt x="221032" y="10763"/>
                  </a:cubicBezTo>
                  <a:cubicBezTo>
                    <a:pt x="219603" y="9906"/>
                    <a:pt x="218175" y="8954"/>
                    <a:pt x="216746" y="8096"/>
                  </a:cubicBezTo>
                  <a:cubicBezTo>
                    <a:pt x="214269" y="8763"/>
                    <a:pt x="211793" y="9049"/>
                    <a:pt x="209411" y="9620"/>
                  </a:cubicBezTo>
                  <a:lnTo>
                    <a:pt x="209411" y="9620"/>
                  </a:lnTo>
                  <a:cubicBezTo>
                    <a:pt x="207030" y="10192"/>
                    <a:pt x="204649" y="10668"/>
                    <a:pt x="202173" y="11144"/>
                  </a:cubicBezTo>
                  <a:cubicBezTo>
                    <a:pt x="200649" y="10287"/>
                    <a:pt x="199220" y="9334"/>
                    <a:pt x="197791" y="8382"/>
                  </a:cubicBezTo>
                  <a:cubicBezTo>
                    <a:pt x="193695" y="9620"/>
                    <a:pt x="190171" y="6001"/>
                    <a:pt x="186076" y="7144"/>
                  </a:cubicBezTo>
                  <a:lnTo>
                    <a:pt x="186076" y="7144"/>
                  </a:lnTo>
                  <a:cubicBezTo>
                    <a:pt x="183599" y="7620"/>
                    <a:pt x="181218" y="8191"/>
                    <a:pt x="178741" y="8668"/>
                  </a:cubicBezTo>
                  <a:lnTo>
                    <a:pt x="178741" y="8668"/>
                  </a:lnTo>
                  <a:cubicBezTo>
                    <a:pt x="174645" y="9906"/>
                    <a:pt x="171121" y="6477"/>
                    <a:pt x="167121" y="7429"/>
                  </a:cubicBezTo>
                  <a:lnTo>
                    <a:pt x="167121" y="7429"/>
                  </a:lnTo>
                  <a:cubicBezTo>
                    <a:pt x="163025" y="8572"/>
                    <a:pt x="159501" y="5143"/>
                    <a:pt x="155500" y="6191"/>
                  </a:cubicBezTo>
                  <a:lnTo>
                    <a:pt x="155500" y="6191"/>
                  </a:lnTo>
                  <a:cubicBezTo>
                    <a:pt x="153119" y="6763"/>
                    <a:pt x="150642" y="7048"/>
                    <a:pt x="148261" y="7715"/>
                  </a:cubicBezTo>
                  <a:cubicBezTo>
                    <a:pt x="146832" y="6858"/>
                    <a:pt x="145308" y="5905"/>
                    <a:pt x="143975" y="5048"/>
                  </a:cubicBezTo>
                  <a:cubicBezTo>
                    <a:pt x="141594" y="5715"/>
                    <a:pt x="139022" y="6001"/>
                    <a:pt x="136641" y="6572"/>
                  </a:cubicBezTo>
                  <a:lnTo>
                    <a:pt x="136641" y="6572"/>
                  </a:lnTo>
                  <a:cubicBezTo>
                    <a:pt x="132545" y="7810"/>
                    <a:pt x="129021" y="4286"/>
                    <a:pt x="125020" y="5334"/>
                  </a:cubicBezTo>
                  <a:lnTo>
                    <a:pt x="125020" y="5334"/>
                  </a:lnTo>
                  <a:cubicBezTo>
                    <a:pt x="120924" y="6477"/>
                    <a:pt x="117400" y="3048"/>
                    <a:pt x="113400" y="4096"/>
                  </a:cubicBezTo>
                  <a:lnTo>
                    <a:pt x="113400" y="4096"/>
                  </a:lnTo>
                  <a:cubicBezTo>
                    <a:pt x="111019" y="4667"/>
                    <a:pt x="108542" y="4953"/>
                    <a:pt x="106161" y="5620"/>
                  </a:cubicBezTo>
                  <a:cubicBezTo>
                    <a:pt x="104732" y="4763"/>
                    <a:pt x="103208" y="3810"/>
                    <a:pt x="101779" y="2953"/>
                  </a:cubicBezTo>
                  <a:cubicBezTo>
                    <a:pt x="99398" y="3619"/>
                    <a:pt x="96921" y="3905"/>
                    <a:pt x="94445" y="4381"/>
                  </a:cubicBezTo>
                  <a:lnTo>
                    <a:pt x="94445" y="4381"/>
                  </a:lnTo>
                  <a:cubicBezTo>
                    <a:pt x="86539" y="4763"/>
                    <a:pt x="79395" y="-1334"/>
                    <a:pt x="71204" y="2000"/>
                  </a:cubicBezTo>
                  <a:lnTo>
                    <a:pt x="71204" y="2000"/>
                  </a:lnTo>
                  <a:cubicBezTo>
                    <a:pt x="68823" y="2572"/>
                    <a:pt x="66346" y="2857"/>
                    <a:pt x="63965" y="3524"/>
                  </a:cubicBezTo>
                  <a:cubicBezTo>
                    <a:pt x="62536" y="2667"/>
                    <a:pt x="61107" y="1810"/>
                    <a:pt x="59679" y="857"/>
                  </a:cubicBezTo>
                  <a:cubicBezTo>
                    <a:pt x="57297" y="1524"/>
                    <a:pt x="54726" y="1810"/>
                    <a:pt x="52344" y="2381"/>
                  </a:cubicBezTo>
                  <a:lnTo>
                    <a:pt x="52344" y="2381"/>
                  </a:lnTo>
                  <a:cubicBezTo>
                    <a:pt x="48249" y="3619"/>
                    <a:pt x="44724" y="95"/>
                    <a:pt x="40724" y="1143"/>
                  </a:cubicBezTo>
                  <a:lnTo>
                    <a:pt x="40724" y="1143"/>
                  </a:lnTo>
                  <a:cubicBezTo>
                    <a:pt x="38343" y="1810"/>
                    <a:pt x="35866" y="2095"/>
                    <a:pt x="33485" y="2667"/>
                  </a:cubicBezTo>
                  <a:cubicBezTo>
                    <a:pt x="32056" y="1810"/>
                    <a:pt x="30532" y="953"/>
                    <a:pt x="29103" y="0"/>
                  </a:cubicBezTo>
                  <a:cubicBezTo>
                    <a:pt x="26722" y="667"/>
                    <a:pt x="24150" y="953"/>
                    <a:pt x="21769" y="1429"/>
                  </a:cubicBezTo>
                  <a:lnTo>
                    <a:pt x="21769" y="1429"/>
                  </a:lnTo>
                  <a:cubicBezTo>
                    <a:pt x="909" y="476"/>
                    <a:pt x="-5091" y="9239"/>
                    <a:pt x="4338" y="28099"/>
                  </a:cubicBezTo>
                  <a:lnTo>
                    <a:pt x="4338" y="28099"/>
                  </a:lnTo>
                  <a:cubicBezTo>
                    <a:pt x="4910" y="30575"/>
                    <a:pt x="5386" y="32956"/>
                    <a:pt x="5862" y="35433"/>
                  </a:cubicBezTo>
                  <a:lnTo>
                    <a:pt x="5862" y="35433"/>
                  </a:lnTo>
                  <a:cubicBezTo>
                    <a:pt x="6434" y="37814"/>
                    <a:pt x="6910" y="40291"/>
                    <a:pt x="7386" y="42767"/>
                  </a:cubicBezTo>
                  <a:lnTo>
                    <a:pt x="7386" y="42767"/>
                  </a:lnTo>
                  <a:cubicBezTo>
                    <a:pt x="8053" y="46863"/>
                    <a:pt x="12625" y="48673"/>
                    <a:pt x="13101" y="52864"/>
                  </a:cubicBezTo>
                  <a:lnTo>
                    <a:pt x="13101" y="52864"/>
                  </a:lnTo>
                  <a:cubicBezTo>
                    <a:pt x="13673" y="55340"/>
                    <a:pt x="14149" y="57721"/>
                    <a:pt x="14625" y="60198"/>
                  </a:cubicBezTo>
                  <a:lnTo>
                    <a:pt x="14625" y="60198"/>
                  </a:lnTo>
                  <a:cubicBezTo>
                    <a:pt x="15102" y="62675"/>
                    <a:pt x="15769" y="65056"/>
                    <a:pt x="16149" y="67532"/>
                  </a:cubicBezTo>
                  <a:cubicBezTo>
                    <a:pt x="17578" y="68485"/>
                    <a:pt x="19007" y="69437"/>
                    <a:pt x="20340" y="70390"/>
                  </a:cubicBezTo>
                  <a:cubicBezTo>
                    <a:pt x="20912" y="72771"/>
                    <a:pt x="21388" y="75152"/>
                    <a:pt x="21864" y="77629"/>
                  </a:cubicBezTo>
                  <a:lnTo>
                    <a:pt x="21864" y="77629"/>
                  </a:lnTo>
                  <a:cubicBezTo>
                    <a:pt x="22341" y="80105"/>
                    <a:pt x="23007" y="82487"/>
                    <a:pt x="23484" y="84963"/>
                  </a:cubicBezTo>
                  <a:cubicBezTo>
                    <a:pt x="24912" y="85916"/>
                    <a:pt x="26341" y="86868"/>
                    <a:pt x="27675" y="87820"/>
                  </a:cubicBezTo>
                  <a:cubicBezTo>
                    <a:pt x="28246" y="90202"/>
                    <a:pt x="28722" y="92583"/>
                    <a:pt x="29103" y="95059"/>
                  </a:cubicBezTo>
                  <a:lnTo>
                    <a:pt x="29103" y="95059"/>
                  </a:lnTo>
                  <a:cubicBezTo>
                    <a:pt x="29675" y="97536"/>
                    <a:pt x="30151" y="99917"/>
                    <a:pt x="30627" y="102394"/>
                  </a:cubicBezTo>
                  <a:lnTo>
                    <a:pt x="30627" y="102394"/>
                  </a:lnTo>
                  <a:cubicBezTo>
                    <a:pt x="31485" y="105823"/>
                    <a:pt x="33771" y="107632"/>
                    <a:pt x="36628" y="108680"/>
                  </a:cubicBezTo>
                  <a:cubicBezTo>
                    <a:pt x="35580" y="109347"/>
                    <a:pt x="35485" y="110585"/>
                    <a:pt x="36342" y="112490"/>
                  </a:cubicBezTo>
                  <a:lnTo>
                    <a:pt x="36342" y="112490"/>
                  </a:lnTo>
                  <a:cubicBezTo>
                    <a:pt x="36914" y="114967"/>
                    <a:pt x="37390" y="117348"/>
                    <a:pt x="37866" y="119825"/>
                  </a:cubicBezTo>
                  <a:lnTo>
                    <a:pt x="37866" y="119825"/>
                  </a:lnTo>
                  <a:cubicBezTo>
                    <a:pt x="42819" y="131350"/>
                    <a:pt x="43391" y="144875"/>
                    <a:pt x="52344" y="154686"/>
                  </a:cubicBezTo>
                  <a:lnTo>
                    <a:pt x="52344" y="154686"/>
                  </a:lnTo>
                  <a:cubicBezTo>
                    <a:pt x="52916" y="157162"/>
                    <a:pt x="53392" y="159544"/>
                    <a:pt x="53869" y="162020"/>
                  </a:cubicBezTo>
                  <a:lnTo>
                    <a:pt x="53869" y="162020"/>
                  </a:lnTo>
                  <a:cubicBezTo>
                    <a:pt x="55773" y="168021"/>
                    <a:pt x="59202" y="173355"/>
                    <a:pt x="61107" y="179451"/>
                  </a:cubicBezTo>
                  <a:lnTo>
                    <a:pt x="61107" y="179451"/>
                  </a:lnTo>
                  <a:cubicBezTo>
                    <a:pt x="61679" y="181832"/>
                    <a:pt x="62060" y="184309"/>
                    <a:pt x="62631" y="186785"/>
                  </a:cubicBezTo>
                  <a:lnTo>
                    <a:pt x="62631" y="186785"/>
                  </a:lnTo>
                  <a:cubicBezTo>
                    <a:pt x="63107" y="190881"/>
                    <a:pt x="67870" y="192691"/>
                    <a:pt x="68251" y="196882"/>
                  </a:cubicBezTo>
                  <a:lnTo>
                    <a:pt x="68251" y="196882"/>
                  </a:lnTo>
                  <a:cubicBezTo>
                    <a:pt x="68918" y="199358"/>
                    <a:pt x="69299" y="201739"/>
                    <a:pt x="69870" y="204216"/>
                  </a:cubicBezTo>
                  <a:cubicBezTo>
                    <a:pt x="70347" y="206692"/>
                    <a:pt x="71013" y="209169"/>
                    <a:pt x="71490" y="211550"/>
                  </a:cubicBezTo>
                  <a:cubicBezTo>
                    <a:pt x="72919" y="212408"/>
                    <a:pt x="74252" y="213455"/>
                    <a:pt x="75586" y="214503"/>
                  </a:cubicBezTo>
                  <a:cubicBezTo>
                    <a:pt x="76157" y="216884"/>
                    <a:pt x="76633" y="219265"/>
                    <a:pt x="77109" y="221647"/>
                  </a:cubicBezTo>
                  <a:lnTo>
                    <a:pt x="77109" y="221647"/>
                  </a:lnTo>
                  <a:cubicBezTo>
                    <a:pt x="77586" y="224123"/>
                    <a:pt x="78348" y="226505"/>
                    <a:pt x="78729" y="228981"/>
                  </a:cubicBezTo>
                  <a:cubicBezTo>
                    <a:pt x="80157" y="229934"/>
                    <a:pt x="81491" y="230886"/>
                    <a:pt x="82824" y="231934"/>
                  </a:cubicBezTo>
                  <a:cubicBezTo>
                    <a:pt x="83396" y="234315"/>
                    <a:pt x="83872" y="236696"/>
                    <a:pt x="84348" y="239078"/>
                  </a:cubicBezTo>
                  <a:lnTo>
                    <a:pt x="84348" y="239078"/>
                  </a:lnTo>
                  <a:cubicBezTo>
                    <a:pt x="84920" y="241554"/>
                    <a:pt x="85396" y="243935"/>
                    <a:pt x="85872" y="246412"/>
                  </a:cubicBezTo>
                  <a:lnTo>
                    <a:pt x="85872" y="246412"/>
                  </a:lnTo>
                  <a:cubicBezTo>
                    <a:pt x="86444" y="250508"/>
                    <a:pt x="91016" y="252317"/>
                    <a:pt x="91682" y="256508"/>
                  </a:cubicBezTo>
                  <a:lnTo>
                    <a:pt x="91682" y="256508"/>
                  </a:lnTo>
                  <a:cubicBezTo>
                    <a:pt x="92349" y="260604"/>
                    <a:pt x="96921" y="262414"/>
                    <a:pt x="97398" y="266605"/>
                  </a:cubicBezTo>
                  <a:lnTo>
                    <a:pt x="97398" y="266605"/>
                  </a:lnTo>
                  <a:cubicBezTo>
                    <a:pt x="97969" y="269081"/>
                    <a:pt x="98636" y="271558"/>
                    <a:pt x="99112" y="273939"/>
                  </a:cubicBezTo>
                  <a:lnTo>
                    <a:pt x="101207" y="275273"/>
                  </a:lnTo>
                  <a:lnTo>
                    <a:pt x="103208" y="276701"/>
                  </a:lnTo>
                  <a:cubicBezTo>
                    <a:pt x="103494" y="279178"/>
                    <a:pt x="104446" y="281559"/>
                    <a:pt x="104922" y="284035"/>
                  </a:cubicBezTo>
                  <a:cubicBezTo>
                    <a:pt x="106351" y="284893"/>
                    <a:pt x="107685" y="285845"/>
                    <a:pt x="109018" y="286893"/>
                  </a:cubicBezTo>
                  <a:cubicBezTo>
                    <a:pt x="109399" y="289370"/>
                    <a:pt x="110256" y="291751"/>
                    <a:pt x="110732" y="294132"/>
                  </a:cubicBezTo>
                  <a:cubicBezTo>
                    <a:pt x="112161" y="294989"/>
                    <a:pt x="113495" y="295942"/>
                    <a:pt x="114828" y="296990"/>
                  </a:cubicBezTo>
                  <a:cubicBezTo>
                    <a:pt x="115400" y="301181"/>
                    <a:pt x="120162" y="302800"/>
                    <a:pt x="120639" y="307086"/>
                  </a:cubicBezTo>
                  <a:lnTo>
                    <a:pt x="120639" y="307086"/>
                  </a:lnTo>
                  <a:cubicBezTo>
                    <a:pt x="121401" y="311182"/>
                    <a:pt x="125878" y="313087"/>
                    <a:pt x="126544" y="317183"/>
                  </a:cubicBezTo>
                  <a:lnTo>
                    <a:pt x="126544" y="317183"/>
                  </a:lnTo>
                  <a:cubicBezTo>
                    <a:pt x="127211" y="321278"/>
                    <a:pt x="131783" y="323183"/>
                    <a:pt x="132354" y="327374"/>
                  </a:cubicBezTo>
                  <a:lnTo>
                    <a:pt x="132354" y="327374"/>
                  </a:lnTo>
                  <a:cubicBezTo>
                    <a:pt x="133116" y="330803"/>
                    <a:pt x="135498" y="332518"/>
                    <a:pt x="138260" y="333947"/>
                  </a:cubicBezTo>
                  <a:cubicBezTo>
                    <a:pt x="137403" y="334613"/>
                    <a:pt x="137307" y="335756"/>
                    <a:pt x="138260" y="337566"/>
                  </a:cubicBezTo>
                  <a:lnTo>
                    <a:pt x="138260" y="337566"/>
                  </a:lnTo>
                  <a:cubicBezTo>
                    <a:pt x="138736" y="341662"/>
                    <a:pt x="143499" y="343376"/>
                    <a:pt x="143784" y="347662"/>
                  </a:cubicBezTo>
                  <a:lnTo>
                    <a:pt x="143784" y="347853"/>
                  </a:lnTo>
                  <a:cubicBezTo>
                    <a:pt x="144451" y="350139"/>
                    <a:pt x="144928" y="352425"/>
                    <a:pt x="145213" y="354711"/>
                  </a:cubicBezTo>
                  <a:cubicBezTo>
                    <a:pt x="145689" y="357473"/>
                    <a:pt x="146261" y="360331"/>
                    <a:pt x="146737" y="363093"/>
                  </a:cubicBezTo>
                  <a:cubicBezTo>
                    <a:pt x="147404" y="362903"/>
                    <a:pt x="148071" y="362712"/>
                    <a:pt x="148832" y="362522"/>
                  </a:cubicBezTo>
                  <a:cubicBezTo>
                    <a:pt x="149214" y="363093"/>
                    <a:pt x="149690" y="363665"/>
                    <a:pt x="150166" y="364236"/>
                  </a:cubicBezTo>
                  <a:cubicBezTo>
                    <a:pt x="149880" y="364522"/>
                    <a:pt x="149690" y="364617"/>
                    <a:pt x="149404" y="364998"/>
                  </a:cubicBezTo>
                  <a:cubicBezTo>
                    <a:pt x="148356" y="366236"/>
                    <a:pt x="148071" y="367760"/>
                    <a:pt x="148356" y="369570"/>
                  </a:cubicBezTo>
                  <a:lnTo>
                    <a:pt x="148356" y="369570"/>
                  </a:lnTo>
                  <a:cubicBezTo>
                    <a:pt x="149119" y="371951"/>
                    <a:pt x="149309" y="374523"/>
                    <a:pt x="149976" y="376904"/>
                  </a:cubicBezTo>
                  <a:cubicBezTo>
                    <a:pt x="150452" y="379285"/>
                    <a:pt x="150833" y="381667"/>
                    <a:pt x="151119" y="384143"/>
                  </a:cubicBezTo>
                  <a:lnTo>
                    <a:pt x="151119" y="384429"/>
                  </a:lnTo>
                  <a:cubicBezTo>
                    <a:pt x="152643" y="388430"/>
                    <a:pt x="148737" y="392049"/>
                    <a:pt x="150261" y="396050"/>
                  </a:cubicBezTo>
                  <a:lnTo>
                    <a:pt x="150261" y="395859"/>
                  </a:lnTo>
                  <a:cubicBezTo>
                    <a:pt x="150261" y="398431"/>
                    <a:pt x="150833" y="400812"/>
                    <a:pt x="151595" y="403288"/>
                  </a:cubicBezTo>
                  <a:cubicBezTo>
                    <a:pt x="151881" y="405765"/>
                    <a:pt x="152452" y="408146"/>
                    <a:pt x="152738" y="410528"/>
                  </a:cubicBezTo>
                  <a:lnTo>
                    <a:pt x="152738" y="410718"/>
                  </a:lnTo>
                  <a:cubicBezTo>
                    <a:pt x="154071" y="414719"/>
                    <a:pt x="150357" y="418433"/>
                    <a:pt x="151690" y="422434"/>
                  </a:cubicBezTo>
                  <a:lnTo>
                    <a:pt x="151690" y="422243"/>
                  </a:lnTo>
                  <a:cubicBezTo>
                    <a:pt x="151881" y="424720"/>
                    <a:pt x="152547" y="427196"/>
                    <a:pt x="152833" y="429673"/>
                  </a:cubicBezTo>
                  <a:lnTo>
                    <a:pt x="152833" y="429673"/>
                  </a:lnTo>
                  <a:cubicBezTo>
                    <a:pt x="154071" y="433769"/>
                    <a:pt x="150357" y="437483"/>
                    <a:pt x="151786" y="441484"/>
                  </a:cubicBezTo>
                  <a:lnTo>
                    <a:pt x="151786" y="441293"/>
                  </a:lnTo>
                  <a:cubicBezTo>
                    <a:pt x="151786" y="443770"/>
                    <a:pt x="152452" y="446246"/>
                    <a:pt x="152833" y="448723"/>
                  </a:cubicBezTo>
                  <a:lnTo>
                    <a:pt x="152833" y="448723"/>
                  </a:lnTo>
                  <a:cubicBezTo>
                    <a:pt x="153976" y="452819"/>
                    <a:pt x="150357" y="456438"/>
                    <a:pt x="151690" y="460534"/>
                  </a:cubicBezTo>
                  <a:lnTo>
                    <a:pt x="151690" y="460343"/>
                  </a:lnTo>
                  <a:cubicBezTo>
                    <a:pt x="151881" y="462820"/>
                    <a:pt x="152547" y="465201"/>
                    <a:pt x="152738" y="467677"/>
                  </a:cubicBezTo>
                  <a:lnTo>
                    <a:pt x="152738" y="467868"/>
                  </a:lnTo>
                  <a:cubicBezTo>
                    <a:pt x="154167" y="471869"/>
                    <a:pt x="150452" y="475583"/>
                    <a:pt x="151786" y="479584"/>
                  </a:cubicBezTo>
                  <a:lnTo>
                    <a:pt x="151786" y="479393"/>
                  </a:lnTo>
                  <a:cubicBezTo>
                    <a:pt x="152071" y="481775"/>
                    <a:pt x="152452" y="484251"/>
                    <a:pt x="152833" y="486632"/>
                  </a:cubicBezTo>
                  <a:cubicBezTo>
                    <a:pt x="152357" y="488061"/>
                    <a:pt x="151690" y="489490"/>
                    <a:pt x="150738" y="490728"/>
                  </a:cubicBezTo>
                  <a:cubicBezTo>
                    <a:pt x="151500" y="492538"/>
                    <a:pt x="152643" y="493871"/>
                    <a:pt x="154071" y="494919"/>
                  </a:cubicBezTo>
                  <a:cubicBezTo>
                    <a:pt x="153214" y="496157"/>
                    <a:pt x="152357" y="497396"/>
                    <a:pt x="151500" y="498539"/>
                  </a:cubicBezTo>
                  <a:cubicBezTo>
                    <a:pt x="152357" y="499205"/>
                    <a:pt x="153214" y="499777"/>
                    <a:pt x="153976" y="500444"/>
                  </a:cubicBezTo>
                  <a:cubicBezTo>
                    <a:pt x="154071" y="501301"/>
                    <a:pt x="154262" y="502158"/>
                    <a:pt x="154548" y="503015"/>
                  </a:cubicBezTo>
                  <a:cubicBezTo>
                    <a:pt x="153119" y="505492"/>
                    <a:pt x="151690" y="507873"/>
                    <a:pt x="150261" y="510350"/>
                  </a:cubicBezTo>
                  <a:cubicBezTo>
                    <a:pt x="150642" y="512826"/>
                    <a:pt x="151023" y="515207"/>
                    <a:pt x="151404" y="517684"/>
                  </a:cubicBezTo>
                  <a:cubicBezTo>
                    <a:pt x="150928" y="521589"/>
                    <a:pt x="150547" y="525494"/>
                    <a:pt x="150071" y="529400"/>
                  </a:cubicBezTo>
                  <a:cubicBezTo>
                    <a:pt x="150642" y="529876"/>
                    <a:pt x="151214" y="530257"/>
                    <a:pt x="151786" y="530733"/>
                  </a:cubicBezTo>
                  <a:cubicBezTo>
                    <a:pt x="149880" y="536543"/>
                    <a:pt x="149976" y="542544"/>
                    <a:pt x="150071" y="548450"/>
                  </a:cubicBezTo>
                  <a:lnTo>
                    <a:pt x="150071" y="548450"/>
                  </a:lnTo>
                  <a:cubicBezTo>
                    <a:pt x="151119" y="552450"/>
                    <a:pt x="147594" y="556070"/>
                    <a:pt x="148642" y="560165"/>
                  </a:cubicBezTo>
                  <a:lnTo>
                    <a:pt x="148642" y="560165"/>
                  </a:lnTo>
                  <a:cubicBezTo>
                    <a:pt x="149690" y="564166"/>
                    <a:pt x="146070" y="567881"/>
                    <a:pt x="147499" y="571976"/>
                  </a:cubicBezTo>
                  <a:lnTo>
                    <a:pt x="147499" y="571786"/>
                  </a:lnTo>
                  <a:cubicBezTo>
                    <a:pt x="147785" y="574262"/>
                    <a:pt x="148071" y="576644"/>
                    <a:pt x="148452" y="579025"/>
                  </a:cubicBezTo>
                  <a:cubicBezTo>
                    <a:pt x="147975" y="580549"/>
                    <a:pt x="147309" y="581882"/>
                    <a:pt x="146356" y="583121"/>
                  </a:cubicBezTo>
                  <a:cubicBezTo>
                    <a:pt x="146356" y="585788"/>
                    <a:pt x="146737" y="588359"/>
                    <a:pt x="147118" y="590931"/>
                  </a:cubicBezTo>
                  <a:lnTo>
                    <a:pt x="147118" y="590931"/>
                  </a:lnTo>
                  <a:cubicBezTo>
                    <a:pt x="148452" y="595122"/>
                    <a:pt x="144737" y="598742"/>
                    <a:pt x="145975" y="602742"/>
                  </a:cubicBezTo>
                  <a:lnTo>
                    <a:pt x="145975" y="602552"/>
                  </a:lnTo>
                  <a:cubicBezTo>
                    <a:pt x="146261" y="604933"/>
                    <a:pt x="146642" y="607314"/>
                    <a:pt x="146928" y="609695"/>
                  </a:cubicBezTo>
                  <a:cubicBezTo>
                    <a:pt x="146451" y="611219"/>
                    <a:pt x="145785" y="612648"/>
                    <a:pt x="144832" y="613886"/>
                  </a:cubicBezTo>
                  <a:cubicBezTo>
                    <a:pt x="144832" y="616458"/>
                    <a:pt x="145023" y="619030"/>
                    <a:pt x="145594" y="621506"/>
                  </a:cubicBezTo>
                  <a:cubicBezTo>
                    <a:pt x="145118" y="622935"/>
                    <a:pt x="144451" y="624364"/>
                    <a:pt x="143499" y="625507"/>
                  </a:cubicBezTo>
                  <a:cubicBezTo>
                    <a:pt x="143308" y="628174"/>
                    <a:pt x="143784" y="630746"/>
                    <a:pt x="144261" y="633317"/>
                  </a:cubicBezTo>
                  <a:lnTo>
                    <a:pt x="144261" y="633317"/>
                  </a:lnTo>
                  <a:cubicBezTo>
                    <a:pt x="145499" y="637413"/>
                    <a:pt x="141879" y="641128"/>
                    <a:pt x="143118" y="645128"/>
                  </a:cubicBezTo>
                  <a:lnTo>
                    <a:pt x="143118" y="644938"/>
                  </a:lnTo>
                  <a:cubicBezTo>
                    <a:pt x="143499" y="647319"/>
                    <a:pt x="143784" y="649700"/>
                    <a:pt x="144165" y="652082"/>
                  </a:cubicBezTo>
                  <a:cubicBezTo>
                    <a:pt x="143689" y="653606"/>
                    <a:pt x="143022" y="655034"/>
                    <a:pt x="142070" y="656273"/>
                  </a:cubicBezTo>
                  <a:cubicBezTo>
                    <a:pt x="142070" y="658844"/>
                    <a:pt x="142261" y="661416"/>
                    <a:pt x="142832" y="663893"/>
                  </a:cubicBezTo>
                  <a:cubicBezTo>
                    <a:pt x="142356" y="665417"/>
                    <a:pt x="141689" y="666750"/>
                    <a:pt x="140736" y="667988"/>
                  </a:cubicBezTo>
                  <a:cubicBezTo>
                    <a:pt x="140641" y="670655"/>
                    <a:pt x="141117" y="673227"/>
                    <a:pt x="141403" y="675799"/>
                  </a:cubicBezTo>
                  <a:lnTo>
                    <a:pt x="141403" y="675989"/>
                  </a:lnTo>
                  <a:cubicBezTo>
                    <a:pt x="142737" y="679990"/>
                    <a:pt x="139117" y="683609"/>
                    <a:pt x="140165" y="687610"/>
                  </a:cubicBezTo>
                  <a:cubicBezTo>
                    <a:pt x="141117" y="691610"/>
                    <a:pt x="137784" y="695230"/>
                    <a:pt x="138831" y="699135"/>
                  </a:cubicBezTo>
                  <a:cubicBezTo>
                    <a:pt x="139212" y="700564"/>
                    <a:pt x="139784" y="701897"/>
                    <a:pt x="140546" y="703136"/>
                  </a:cubicBezTo>
                  <a:cubicBezTo>
                    <a:pt x="139784" y="703898"/>
                    <a:pt x="139498" y="704850"/>
                    <a:pt x="139784" y="706184"/>
                  </a:cubicBezTo>
                  <a:cubicBezTo>
                    <a:pt x="139117" y="707803"/>
                    <a:pt x="138355" y="709327"/>
                    <a:pt x="137403" y="710756"/>
                  </a:cubicBezTo>
                  <a:cubicBezTo>
                    <a:pt x="137784" y="713232"/>
                    <a:pt x="138165" y="715709"/>
                    <a:pt x="138450" y="718185"/>
                  </a:cubicBezTo>
                  <a:lnTo>
                    <a:pt x="138450" y="718375"/>
                  </a:lnTo>
                  <a:cubicBezTo>
                    <a:pt x="133688" y="739521"/>
                    <a:pt x="150357" y="741617"/>
                    <a:pt x="163406" y="746950"/>
                  </a:cubicBezTo>
                  <a:cubicBezTo>
                    <a:pt x="165787" y="746570"/>
                    <a:pt x="168169" y="745998"/>
                    <a:pt x="170550" y="745617"/>
                  </a:cubicBezTo>
                  <a:lnTo>
                    <a:pt x="170550" y="745617"/>
                  </a:lnTo>
                  <a:cubicBezTo>
                    <a:pt x="174645" y="744284"/>
                    <a:pt x="178074" y="747808"/>
                    <a:pt x="182075" y="746760"/>
                  </a:cubicBezTo>
                  <a:lnTo>
                    <a:pt x="182075" y="746760"/>
                  </a:lnTo>
                  <a:cubicBezTo>
                    <a:pt x="182075" y="746760"/>
                    <a:pt x="183218" y="746950"/>
                    <a:pt x="184266" y="746379"/>
                  </a:cubicBezTo>
                  <a:cubicBezTo>
                    <a:pt x="184647" y="746189"/>
                    <a:pt x="184837" y="745808"/>
                    <a:pt x="185027" y="745427"/>
                  </a:cubicBezTo>
                  <a:cubicBezTo>
                    <a:pt x="187599" y="747141"/>
                    <a:pt x="190267" y="748570"/>
                    <a:pt x="193695" y="747808"/>
                  </a:cubicBezTo>
                  <a:lnTo>
                    <a:pt x="193600" y="747808"/>
                  </a:lnTo>
                  <a:cubicBezTo>
                    <a:pt x="197696" y="746950"/>
                    <a:pt x="201220" y="750284"/>
                    <a:pt x="205316" y="749141"/>
                  </a:cubicBezTo>
                  <a:lnTo>
                    <a:pt x="205316" y="749141"/>
                  </a:lnTo>
                  <a:cubicBezTo>
                    <a:pt x="207221" y="748665"/>
                    <a:pt x="208935" y="747808"/>
                    <a:pt x="210460" y="746665"/>
                  </a:cubicBezTo>
                  <a:cubicBezTo>
                    <a:pt x="212650" y="747808"/>
                    <a:pt x="214841" y="748856"/>
                    <a:pt x="216936" y="749998"/>
                  </a:cubicBezTo>
                  <a:cubicBezTo>
                    <a:pt x="220841" y="750475"/>
                    <a:pt x="224652" y="750951"/>
                    <a:pt x="228557" y="751523"/>
                  </a:cubicBezTo>
                  <a:cubicBezTo>
                    <a:pt x="232462" y="751999"/>
                    <a:pt x="236272" y="752475"/>
                    <a:pt x="240178" y="752951"/>
                  </a:cubicBezTo>
                  <a:cubicBezTo>
                    <a:pt x="244082" y="753142"/>
                    <a:pt x="247893" y="753332"/>
                    <a:pt x="251798" y="753618"/>
                  </a:cubicBezTo>
                  <a:cubicBezTo>
                    <a:pt x="257989" y="750570"/>
                    <a:pt x="264275" y="750475"/>
                    <a:pt x="270658" y="752761"/>
                  </a:cubicBezTo>
                  <a:cubicBezTo>
                    <a:pt x="273039" y="752380"/>
                    <a:pt x="275515" y="751904"/>
                    <a:pt x="277896" y="751523"/>
                  </a:cubicBezTo>
                  <a:cubicBezTo>
                    <a:pt x="280373" y="751046"/>
                    <a:pt x="282754" y="750665"/>
                    <a:pt x="285231" y="750189"/>
                  </a:cubicBezTo>
                  <a:cubicBezTo>
                    <a:pt x="287612" y="749618"/>
                    <a:pt x="290088" y="749141"/>
                    <a:pt x="292470" y="748570"/>
                  </a:cubicBezTo>
                  <a:cubicBezTo>
                    <a:pt x="294851" y="747903"/>
                    <a:pt x="297232" y="747332"/>
                    <a:pt x="299613" y="746665"/>
                  </a:cubicBezTo>
                  <a:cubicBezTo>
                    <a:pt x="308852" y="738569"/>
                    <a:pt x="320283" y="737616"/>
                    <a:pt x="331617" y="736092"/>
                  </a:cubicBezTo>
                  <a:cubicBezTo>
                    <a:pt x="332379" y="735044"/>
                    <a:pt x="333142" y="734092"/>
                    <a:pt x="333999" y="733139"/>
                  </a:cubicBezTo>
                  <a:cubicBezTo>
                    <a:pt x="335237" y="734949"/>
                    <a:pt x="337047" y="735521"/>
                    <a:pt x="339333" y="734377"/>
                  </a:cubicBezTo>
                  <a:cubicBezTo>
                    <a:pt x="340190" y="733139"/>
                    <a:pt x="341142" y="731996"/>
                    <a:pt x="342381" y="731139"/>
                  </a:cubicBezTo>
                  <a:cubicBezTo>
                    <a:pt x="342761" y="731425"/>
                    <a:pt x="343428" y="731139"/>
                    <a:pt x="344476" y="730282"/>
                  </a:cubicBezTo>
                  <a:cubicBezTo>
                    <a:pt x="345238" y="729710"/>
                    <a:pt x="345429" y="728663"/>
                    <a:pt x="345238" y="727520"/>
                  </a:cubicBezTo>
                  <a:cubicBezTo>
                    <a:pt x="347619" y="730377"/>
                    <a:pt x="351525" y="729520"/>
                    <a:pt x="355430" y="728663"/>
                  </a:cubicBezTo>
                  <a:cubicBezTo>
                    <a:pt x="362383" y="727043"/>
                    <a:pt x="367146" y="729425"/>
                    <a:pt x="369717" y="736092"/>
                  </a:cubicBezTo>
                  <a:cubicBezTo>
                    <a:pt x="370289" y="740283"/>
                    <a:pt x="374956" y="742093"/>
                    <a:pt x="375433" y="746284"/>
                  </a:cubicBezTo>
                  <a:cubicBezTo>
                    <a:pt x="375909" y="748760"/>
                    <a:pt x="376576" y="751237"/>
                    <a:pt x="377242" y="753713"/>
                  </a:cubicBezTo>
                  <a:cubicBezTo>
                    <a:pt x="378671" y="754571"/>
                    <a:pt x="380004" y="755523"/>
                    <a:pt x="381243" y="756571"/>
                  </a:cubicBezTo>
                  <a:cubicBezTo>
                    <a:pt x="381719" y="759047"/>
                    <a:pt x="382386" y="761333"/>
                    <a:pt x="382862" y="763810"/>
                  </a:cubicBezTo>
                  <a:lnTo>
                    <a:pt x="382862" y="763810"/>
                  </a:lnTo>
                  <a:cubicBezTo>
                    <a:pt x="383719" y="767810"/>
                    <a:pt x="386862" y="769620"/>
                    <a:pt x="390196" y="771239"/>
                  </a:cubicBezTo>
                  <a:cubicBezTo>
                    <a:pt x="389720" y="772192"/>
                    <a:pt x="389243" y="773049"/>
                    <a:pt x="388672" y="773906"/>
                  </a:cubicBezTo>
                  <a:cubicBezTo>
                    <a:pt x="390577" y="777335"/>
                    <a:pt x="392482" y="780669"/>
                    <a:pt x="394387" y="784098"/>
                  </a:cubicBezTo>
                  <a:cubicBezTo>
                    <a:pt x="394959" y="786479"/>
                    <a:pt x="395530" y="788861"/>
                    <a:pt x="396102" y="791337"/>
                  </a:cubicBezTo>
                  <a:cubicBezTo>
                    <a:pt x="402007" y="795623"/>
                    <a:pt x="404293" y="801529"/>
                    <a:pt x="403341" y="808768"/>
                  </a:cubicBezTo>
                  <a:cubicBezTo>
                    <a:pt x="405246" y="812197"/>
                    <a:pt x="407055" y="815626"/>
                    <a:pt x="408960" y="818960"/>
                  </a:cubicBezTo>
                  <a:cubicBezTo>
                    <a:pt x="409532" y="821341"/>
                    <a:pt x="410199" y="823722"/>
                    <a:pt x="410770" y="826103"/>
                  </a:cubicBezTo>
                  <a:cubicBezTo>
                    <a:pt x="416675" y="830390"/>
                    <a:pt x="418961" y="836295"/>
                    <a:pt x="417914" y="843534"/>
                  </a:cubicBezTo>
                  <a:cubicBezTo>
                    <a:pt x="419438" y="844391"/>
                    <a:pt x="420866" y="845248"/>
                    <a:pt x="422391" y="846106"/>
                  </a:cubicBezTo>
                  <a:cubicBezTo>
                    <a:pt x="422391" y="846106"/>
                    <a:pt x="422391" y="846106"/>
                    <a:pt x="422391" y="846106"/>
                  </a:cubicBezTo>
                  <a:cubicBezTo>
                    <a:pt x="422772" y="848677"/>
                    <a:pt x="423152" y="851154"/>
                    <a:pt x="423629" y="853726"/>
                  </a:cubicBezTo>
                  <a:cubicBezTo>
                    <a:pt x="425534" y="857155"/>
                    <a:pt x="427343" y="860584"/>
                    <a:pt x="429249" y="863918"/>
                  </a:cubicBezTo>
                  <a:cubicBezTo>
                    <a:pt x="429820" y="866299"/>
                    <a:pt x="430487" y="868680"/>
                    <a:pt x="431058" y="871061"/>
                  </a:cubicBezTo>
                  <a:cubicBezTo>
                    <a:pt x="432868" y="874490"/>
                    <a:pt x="434773" y="877919"/>
                    <a:pt x="436678" y="881253"/>
                  </a:cubicBezTo>
                  <a:cubicBezTo>
                    <a:pt x="442584" y="885539"/>
                    <a:pt x="444965" y="891350"/>
                    <a:pt x="444108" y="898684"/>
                  </a:cubicBezTo>
                  <a:cubicBezTo>
                    <a:pt x="445917" y="902113"/>
                    <a:pt x="447822" y="905542"/>
                    <a:pt x="449632" y="908971"/>
                  </a:cubicBezTo>
                  <a:cubicBezTo>
                    <a:pt x="450394" y="911352"/>
                    <a:pt x="451061" y="913638"/>
                    <a:pt x="451823" y="916019"/>
                  </a:cubicBezTo>
                  <a:cubicBezTo>
                    <a:pt x="453633" y="919448"/>
                    <a:pt x="455442" y="922877"/>
                    <a:pt x="457252" y="926306"/>
                  </a:cubicBezTo>
                  <a:cubicBezTo>
                    <a:pt x="459062" y="929735"/>
                    <a:pt x="460872" y="933164"/>
                    <a:pt x="462777" y="936593"/>
                  </a:cubicBezTo>
                  <a:cubicBezTo>
                    <a:pt x="468778" y="940784"/>
                    <a:pt x="471254" y="946499"/>
                    <a:pt x="470492" y="953929"/>
                  </a:cubicBezTo>
                  <a:cubicBezTo>
                    <a:pt x="472302" y="957358"/>
                    <a:pt x="474111" y="960787"/>
                    <a:pt x="475921" y="964216"/>
                  </a:cubicBezTo>
                  <a:cubicBezTo>
                    <a:pt x="478493" y="966121"/>
                    <a:pt x="481065" y="968026"/>
                    <a:pt x="483636" y="969931"/>
                  </a:cubicBezTo>
                  <a:cubicBezTo>
                    <a:pt x="482970" y="971455"/>
                    <a:pt x="482303" y="972979"/>
                    <a:pt x="481541" y="974408"/>
                  </a:cubicBezTo>
                  <a:cubicBezTo>
                    <a:pt x="482112" y="976789"/>
                    <a:pt x="482779" y="979170"/>
                    <a:pt x="483350" y="981647"/>
                  </a:cubicBezTo>
                  <a:cubicBezTo>
                    <a:pt x="485732" y="983361"/>
                    <a:pt x="488208" y="985075"/>
                    <a:pt x="490685" y="986885"/>
                  </a:cubicBezTo>
                  <a:cubicBezTo>
                    <a:pt x="490494" y="987076"/>
                    <a:pt x="490399" y="987171"/>
                    <a:pt x="490209" y="987362"/>
                  </a:cubicBezTo>
                  <a:cubicBezTo>
                    <a:pt x="489161" y="988505"/>
                    <a:pt x="488780" y="990029"/>
                    <a:pt x="489066" y="991838"/>
                  </a:cubicBezTo>
                  <a:lnTo>
                    <a:pt x="489066" y="991838"/>
                  </a:lnTo>
                  <a:cubicBezTo>
                    <a:pt x="489733" y="995934"/>
                    <a:pt x="494400" y="997744"/>
                    <a:pt x="494781" y="1001935"/>
                  </a:cubicBezTo>
                  <a:lnTo>
                    <a:pt x="494781" y="1001935"/>
                  </a:lnTo>
                  <a:cubicBezTo>
                    <a:pt x="495352" y="1004411"/>
                    <a:pt x="496019" y="1006888"/>
                    <a:pt x="496590" y="1009364"/>
                  </a:cubicBezTo>
                  <a:cubicBezTo>
                    <a:pt x="498019" y="1010222"/>
                    <a:pt x="499352" y="1011174"/>
                    <a:pt x="500591" y="1012317"/>
                  </a:cubicBezTo>
                  <a:cubicBezTo>
                    <a:pt x="501162" y="1014698"/>
                    <a:pt x="501734" y="1017080"/>
                    <a:pt x="502210" y="1019461"/>
                  </a:cubicBezTo>
                  <a:lnTo>
                    <a:pt x="502210" y="1019461"/>
                  </a:lnTo>
                  <a:cubicBezTo>
                    <a:pt x="502782" y="1023557"/>
                    <a:pt x="507354" y="1025366"/>
                    <a:pt x="507925" y="1029557"/>
                  </a:cubicBezTo>
                  <a:lnTo>
                    <a:pt x="507925" y="1029557"/>
                  </a:lnTo>
                  <a:cubicBezTo>
                    <a:pt x="508592" y="1033653"/>
                    <a:pt x="513164" y="1035558"/>
                    <a:pt x="513831" y="1039749"/>
                  </a:cubicBezTo>
                  <a:lnTo>
                    <a:pt x="513831" y="1039749"/>
                  </a:lnTo>
                  <a:cubicBezTo>
                    <a:pt x="514497" y="1043845"/>
                    <a:pt x="519069" y="1045655"/>
                    <a:pt x="519641" y="1049941"/>
                  </a:cubicBezTo>
                  <a:lnTo>
                    <a:pt x="519641" y="1049941"/>
                  </a:lnTo>
                  <a:cubicBezTo>
                    <a:pt x="520022" y="1051465"/>
                    <a:pt x="520879" y="1052703"/>
                    <a:pt x="521927" y="1053846"/>
                  </a:cubicBezTo>
                  <a:cubicBezTo>
                    <a:pt x="521070" y="1054608"/>
                    <a:pt x="520879" y="1055751"/>
                    <a:pt x="521260" y="1057370"/>
                  </a:cubicBezTo>
                  <a:cubicBezTo>
                    <a:pt x="522689" y="1058228"/>
                    <a:pt x="524022" y="1059180"/>
                    <a:pt x="525356" y="1060228"/>
                  </a:cubicBezTo>
                  <a:cubicBezTo>
                    <a:pt x="525928" y="1064419"/>
                    <a:pt x="530690" y="1066038"/>
                    <a:pt x="531166" y="1070324"/>
                  </a:cubicBezTo>
                  <a:lnTo>
                    <a:pt x="531166" y="1070324"/>
                  </a:lnTo>
                  <a:cubicBezTo>
                    <a:pt x="531928" y="1074515"/>
                    <a:pt x="536595" y="1076230"/>
                    <a:pt x="537072" y="1080516"/>
                  </a:cubicBezTo>
                  <a:cubicBezTo>
                    <a:pt x="538501" y="1081564"/>
                    <a:pt x="539929" y="1082516"/>
                    <a:pt x="541358" y="1083564"/>
                  </a:cubicBezTo>
                  <a:cubicBezTo>
                    <a:pt x="542025" y="1087660"/>
                    <a:pt x="546883" y="1089279"/>
                    <a:pt x="547263" y="1093565"/>
                  </a:cubicBezTo>
                  <a:cubicBezTo>
                    <a:pt x="551550" y="1096423"/>
                    <a:pt x="555931" y="1099185"/>
                    <a:pt x="560217" y="1102043"/>
                  </a:cubicBezTo>
                  <a:cubicBezTo>
                    <a:pt x="564313" y="1100804"/>
                    <a:pt x="567837" y="1104424"/>
                    <a:pt x="571933" y="1103376"/>
                  </a:cubicBezTo>
                  <a:lnTo>
                    <a:pt x="571933" y="1103376"/>
                  </a:lnTo>
                  <a:cubicBezTo>
                    <a:pt x="574315" y="1102805"/>
                    <a:pt x="576696" y="1102233"/>
                    <a:pt x="579172" y="1101852"/>
                  </a:cubicBezTo>
                  <a:lnTo>
                    <a:pt x="579172" y="1101852"/>
                  </a:lnTo>
                  <a:cubicBezTo>
                    <a:pt x="581649" y="1101281"/>
                    <a:pt x="584030" y="1100519"/>
                    <a:pt x="586506" y="1100042"/>
                  </a:cubicBezTo>
                  <a:cubicBezTo>
                    <a:pt x="587459" y="1098614"/>
                    <a:pt x="588412" y="1097185"/>
                    <a:pt x="589459" y="1095756"/>
                  </a:cubicBezTo>
                  <a:cubicBezTo>
                    <a:pt x="595746" y="1094613"/>
                    <a:pt x="596031" y="1086041"/>
                    <a:pt x="602508" y="1085183"/>
                  </a:cubicBezTo>
                  <a:cubicBezTo>
                    <a:pt x="603461" y="1083659"/>
                    <a:pt x="604413" y="1082231"/>
                    <a:pt x="605366" y="1080802"/>
                  </a:cubicBezTo>
                  <a:cubicBezTo>
                    <a:pt x="613367" y="1078706"/>
                    <a:pt x="613176" y="1067657"/>
                    <a:pt x="621368" y="1065752"/>
                  </a:cubicBezTo>
                  <a:cubicBezTo>
                    <a:pt x="622320" y="1064228"/>
                    <a:pt x="623273" y="1062799"/>
                    <a:pt x="624321" y="1061371"/>
                  </a:cubicBezTo>
                  <a:cubicBezTo>
                    <a:pt x="624702" y="1061657"/>
                    <a:pt x="625464" y="1061371"/>
                    <a:pt x="626512" y="1060609"/>
                  </a:cubicBezTo>
                  <a:cubicBezTo>
                    <a:pt x="627274" y="1060037"/>
                    <a:pt x="627368" y="1059085"/>
                    <a:pt x="627178" y="1057942"/>
                  </a:cubicBezTo>
                  <a:cubicBezTo>
                    <a:pt x="630988" y="1056132"/>
                    <a:pt x="632893" y="1051465"/>
                    <a:pt x="637275" y="1050608"/>
                  </a:cubicBezTo>
                  <a:cubicBezTo>
                    <a:pt x="638132" y="1049179"/>
                    <a:pt x="639085" y="1047750"/>
                    <a:pt x="640132" y="1046417"/>
                  </a:cubicBezTo>
                  <a:cubicBezTo>
                    <a:pt x="647276" y="1042988"/>
                    <a:pt x="650133" y="1036606"/>
                    <a:pt x="652229" y="1029557"/>
                  </a:cubicBezTo>
                  <a:cubicBezTo>
                    <a:pt x="652229" y="1029367"/>
                    <a:pt x="652134" y="1029081"/>
                    <a:pt x="652038" y="1028891"/>
                  </a:cubicBezTo>
                  <a:cubicBezTo>
                    <a:pt x="653372" y="1029748"/>
                    <a:pt x="654800" y="1030510"/>
                    <a:pt x="656229" y="1031272"/>
                  </a:cubicBezTo>
                  <a:cubicBezTo>
                    <a:pt x="658230" y="1028414"/>
                    <a:pt x="660134" y="1025557"/>
                    <a:pt x="662135" y="1022699"/>
                  </a:cubicBezTo>
                  <a:cubicBezTo>
                    <a:pt x="665754" y="1021556"/>
                    <a:pt x="667564" y="1019270"/>
                    <a:pt x="667755" y="1015937"/>
                  </a:cubicBezTo>
                  <a:cubicBezTo>
                    <a:pt x="668040" y="1015746"/>
                    <a:pt x="668326" y="1015556"/>
                    <a:pt x="668612" y="1015365"/>
                  </a:cubicBezTo>
                  <a:cubicBezTo>
                    <a:pt x="671851" y="1012984"/>
                    <a:pt x="673470" y="1008507"/>
                    <a:pt x="677946" y="1007650"/>
                  </a:cubicBezTo>
                  <a:cubicBezTo>
                    <a:pt x="678804" y="1006126"/>
                    <a:pt x="679851" y="1004697"/>
                    <a:pt x="680899" y="1003364"/>
                  </a:cubicBezTo>
                  <a:cubicBezTo>
                    <a:pt x="687090" y="1002030"/>
                    <a:pt x="687662" y="993743"/>
                    <a:pt x="693949" y="992505"/>
                  </a:cubicBezTo>
                  <a:cubicBezTo>
                    <a:pt x="694806" y="991076"/>
                    <a:pt x="695758" y="989743"/>
                    <a:pt x="696901" y="988409"/>
                  </a:cubicBezTo>
                  <a:cubicBezTo>
                    <a:pt x="698806" y="988314"/>
                    <a:pt x="700140" y="987362"/>
                    <a:pt x="700902" y="985457"/>
                  </a:cubicBezTo>
                  <a:cubicBezTo>
                    <a:pt x="701283" y="984218"/>
                    <a:pt x="701092" y="983075"/>
                    <a:pt x="700616" y="982027"/>
                  </a:cubicBezTo>
                  <a:cubicBezTo>
                    <a:pt x="701378" y="980980"/>
                    <a:pt x="702140" y="980027"/>
                    <a:pt x="702807" y="978980"/>
                  </a:cubicBezTo>
                  <a:cubicBezTo>
                    <a:pt x="703568" y="978980"/>
                    <a:pt x="704235" y="978980"/>
                    <a:pt x="704997" y="978789"/>
                  </a:cubicBezTo>
                  <a:cubicBezTo>
                    <a:pt x="706712" y="978503"/>
                    <a:pt x="708331" y="978122"/>
                    <a:pt x="709951" y="977551"/>
                  </a:cubicBezTo>
                  <a:cubicBezTo>
                    <a:pt x="710808" y="976122"/>
                    <a:pt x="711760" y="974693"/>
                    <a:pt x="712808" y="973455"/>
                  </a:cubicBezTo>
                  <a:cubicBezTo>
                    <a:pt x="717856" y="971264"/>
                    <a:pt x="720523" y="967550"/>
                    <a:pt x="721190" y="962501"/>
                  </a:cubicBezTo>
                  <a:cubicBezTo>
                    <a:pt x="725000" y="959930"/>
                    <a:pt x="726809" y="954977"/>
                    <a:pt x="731763" y="953738"/>
                  </a:cubicBezTo>
                  <a:cubicBezTo>
                    <a:pt x="732525" y="952214"/>
                    <a:pt x="733477" y="950881"/>
                    <a:pt x="734525" y="949643"/>
                  </a:cubicBezTo>
                  <a:cubicBezTo>
                    <a:pt x="746622" y="943547"/>
                    <a:pt x="747098" y="927259"/>
                    <a:pt x="759290" y="921163"/>
                  </a:cubicBezTo>
                  <a:cubicBezTo>
                    <a:pt x="760147" y="919639"/>
                    <a:pt x="761100" y="918210"/>
                    <a:pt x="762243" y="916877"/>
                  </a:cubicBezTo>
                  <a:cubicBezTo>
                    <a:pt x="770243" y="912971"/>
                    <a:pt x="772435" y="904399"/>
                    <a:pt x="777292" y="897922"/>
                  </a:cubicBezTo>
                  <a:cubicBezTo>
                    <a:pt x="777483" y="896302"/>
                    <a:pt x="777483" y="894779"/>
                    <a:pt x="777387" y="893255"/>
                  </a:cubicBezTo>
                  <a:cubicBezTo>
                    <a:pt x="780817" y="888206"/>
                    <a:pt x="784245" y="883158"/>
                    <a:pt x="787674" y="878205"/>
                  </a:cubicBezTo>
                  <a:cubicBezTo>
                    <a:pt x="789008" y="879443"/>
                    <a:pt x="790627" y="879824"/>
                    <a:pt x="792628" y="879348"/>
                  </a:cubicBezTo>
                  <a:cubicBezTo>
                    <a:pt x="794533" y="876491"/>
                    <a:pt x="796533" y="873633"/>
                    <a:pt x="798438" y="870775"/>
                  </a:cubicBezTo>
                  <a:cubicBezTo>
                    <a:pt x="804152" y="861822"/>
                    <a:pt x="809963" y="852964"/>
                    <a:pt x="815678" y="844010"/>
                  </a:cubicBezTo>
                  <a:lnTo>
                    <a:pt x="815678" y="844010"/>
                  </a:lnTo>
                  <a:cubicBezTo>
                    <a:pt x="816440" y="842963"/>
                    <a:pt x="817107" y="841820"/>
                    <a:pt x="817868" y="840772"/>
                  </a:cubicBezTo>
                  <a:cubicBezTo>
                    <a:pt x="817868" y="840772"/>
                    <a:pt x="817868" y="840772"/>
                    <a:pt x="817868" y="840772"/>
                  </a:cubicBezTo>
                  <a:cubicBezTo>
                    <a:pt x="824631" y="839248"/>
                    <a:pt x="825108" y="830294"/>
                    <a:pt x="831870" y="828675"/>
                  </a:cubicBezTo>
                  <a:cubicBezTo>
                    <a:pt x="839586" y="816959"/>
                    <a:pt x="847396" y="805244"/>
                    <a:pt x="855112" y="793528"/>
                  </a:cubicBezTo>
                  <a:cubicBezTo>
                    <a:pt x="874447" y="773716"/>
                    <a:pt x="885972" y="748379"/>
                    <a:pt x="902070" y="726186"/>
                  </a:cubicBezTo>
                  <a:cubicBezTo>
                    <a:pt x="903784" y="724376"/>
                    <a:pt x="905213" y="722662"/>
                    <a:pt x="906451" y="721043"/>
                  </a:cubicBezTo>
                  <a:cubicBezTo>
                    <a:pt x="907118" y="721138"/>
                    <a:pt x="907880" y="721043"/>
                    <a:pt x="908927" y="720471"/>
                  </a:cubicBezTo>
                  <a:cubicBezTo>
                    <a:pt x="917691" y="707231"/>
                    <a:pt x="926358" y="693992"/>
                    <a:pt x="935121" y="680847"/>
                  </a:cubicBezTo>
                  <a:cubicBezTo>
                    <a:pt x="948456" y="669989"/>
                    <a:pt x="954457" y="653701"/>
                    <a:pt x="964268" y="640366"/>
                  </a:cubicBezTo>
                  <a:cubicBezTo>
                    <a:pt x="962744" y="639127"/>
                    <a:pt x="961315" y="638175"/>
                    <a:pt x="960077" y="637413"/>
                  </a:cubicBezTo>
                  <a:cubicBezTo>
                    <a:pt x="961410" y="637032"/>
                    <a:pt x="962839" y="636842"/>
                    <a:pt x="964078" y="636461"/>
                  </a:cubicBezTo>
                  <a:cubicBezTo>
                    <a:pt x="967792" y="630936"/>
                    <a:pt x="971507" y="625316"/>
                    <a:pt x="975222" y="619792"/>
                  </a:cubicBezTo>
                  <a:cubicBezTo>
                    <a:pt x="979699" y="618744"/>
                    <a:pt x="981413" y="613220"/>
                    <a:pt x="985985" y="612362"/>
                  </a:cubicBezTo>
                  <a:cubicBezTo>
                    <a:pt x="987890" y="609505"/>
                    <a:pt x="989795" y="606647"/>
                    <a:pt x="991700" y="603790"/>
                  </a:cubicBezTo>
                  <a:cubicBezTo>
                    <a:pt x="1005130" y="593217"/>
                    <a:pt x="1010655" y="576929"/>
                    <a:pt x="1020846" y="563880"/>
                  </a:cubicBezTo>
                  <a:cubicBezTo>
                    <a:pt x="1021228" y="563309"/>
                    <a:pt x="1021608" y="562737"/>
                    <a:pt x="1021990" y="562166"/>
                  </a:cubicBezTo>
                  <a:cubicBezTo>
                    <a:pt x="1022751" y="562737"/>
                    <a:pt x="1023704" y="562832"/>
                    <a:pt x="1025228" y="562070"/>
                  </a:cubicBezTo>
                  <a:cubicBezTo>
                    <a:pt x="1034944" y="547307"/>
                    <a:pt x="1044659" y="532543"/>
                    <a:pt x="1054374" y="517779"/>
                  </a:cubicBezTo>
                  <a:cubicBezTo>
                    <a:pt x="1063042" y="511207"/>
                    <a:pt x="1068757" y="502634"/>
                    <a:pt x="1071424" y="492157"/>
                  </a:cubicBezTo>
                  <a:cubicBezTo>
                    <a:pt x="1072662" y="493395"/>
                    <a:pt x="1074091" y="494157"/>
                    <a:pt x="1076092" y="493871"/>
                  </a:cubicBezTo>
                  <a:cubicBezTo>
                    <a:pt x="1084854" y="480536"/>
                    <a:pt x="1093522" y="467201"/>
                    <a:pt x="1102285" y="453962"/>
                  </a:cubicBezTo>
                  <a:cubicBezTo>
                    <a:pt x="1117240" y="440722"/>
                    <a:pt x="1124669" y="421958"/>
                    <a:pt x="1136384" y="406336"/>
                  </a:cubicBezTo>
                  <a:cubicBezTo>
                    <a:pt x="1136671" y="404051"/>
                    <a:pt x="1136575" y="402146"/>
                    <a:pt x="1136384" y="400336"/>
                  </a:cubicBezTo>
                  <a:cubicBezTo>
                    <a:pt x="1136671" y="400336"/>
                    <a:pt x="1136956" y="400526"/>
                    <a:pt x="1137242" y="400622"/>
                  </a:cubicBezTo>
                  <a:cubicBezTo>
                    <a:pt x="1137242" y="403670"/>
                    <a:pt x="1138671" y="404717"/>
                    <a:pt x="1141624" y="403384"/>
                  </a:cubicBezTo>
                  <a:cubicBezTo>
                    <a:pt x="1155149" y="382619"/>
                    <a:pt x="1168770" y="361950"/>
                    <a:pt x="1182295" y="341185"/>
                  </a:cubicBezTo>
                  <a:cubicBezTo>
                    <a:pt x="1205060" y="313754"/>
                    <a:pt x="1224396" y="284131"/>
                    <a:pt x="1240398" y="252317"/>
                  </a:cubicBezTo>
                  <a:cubicBezTo>
                    <a:pt x="1249065" y="238982"/>
                    <a:pt x="1257828" y="225647"/>
                    <a:pt x="1266496" y="212312"/>
                  </a:cubicBezTo>
                  <a:cubicBezTo>
                    <a:pt x="1265925" y="210503"/>
                    <a:pt x="1264687" y="209550"/>
                    <a:pt x="1263258" y="209074"/>
                  </a:cubicBezTo>
                  <a:cubicBezTo>
                    <a:pt x="1268211" y="206216"/>
                    <a:pt x="1271259" y="202121"/>
                    <a:pt x="1270877" y="196025"/>
                  </a:cubicBezTo>
                  <a:cubicBezTo>
                    <a:pt x="1271449" y="194596"/>
                    <a:pt x="1272211" y="193262"/>
                    <a:pt x="1273259" y="192119"/>
                  </a:cubicBezTo>
                  <a:cubicBezTo>
                    <a:pt x="1272783" y="187928"/>
                    <a:pt x="1276117" y="184404"/>
                    <a:pt x="1275450" y="180213"/>
                  </a:cubicBezTo>
                  <a:cubicBezTo>
                    <a:pt x="1276117" y="178594"/>
                    <a:pt x="1276974" y="177070"/>
                    <a:pt x="1277926" y="175641"/>
                  </a:cubicBezTo>
                  <a:cubicBezTo>
                    <a:pt x="1277450" y="173736"/>
                    <a:pt x="1276307" y="172784"/>
                    <a:pt x="1274878" y="172117"/>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Arial" panose="020B0604020202020204" pitchFamily="34" charset="0"/>
                <a:ea typeface="Calibri"/>
                <a:cs typeface="Arial" panose="020B0604020202020204" pitchFamily="34" charset="0"/>
                <a:sym typeface="Calibri"/>
              </a:endParaRPr>
            </a:p>
          </p:txBody>
        </p:sp>
        <p:pic>
          <p:nvPicPr>
            <p:cNvPr id="7" name="Google Shape;1296;p67"/>
            <p:cNvPicPr preferRelativeResize="0"/>
            <p:nvPr/>
          </p:nvPicPr>
          <p:blipFill>
            <a:blip r:embed="rId2">
              <a:alphaModFix/>
            </a:blip>
            <a:stretch>
              <a:fillRect/>
            </a:stretch>
          </p:blipFill>
          <p:spPr>
            <a:xfrm>
              <a:off x="6759950" y="2277075"/>
              <a:ext cx="1267725" cy="1105050"/>
            </a:xfrm>
            <a:prstGeom prst="rect">
              <a:avLst/>
            </a:prstGeom>
            <a:noFill/>
            <a:ln>
              <a:noFill/>
            </a:ln>
          </p:spPr>
        </p:pic>
      </p:grpSp>
      <p:grpSp>
        <p:nvGrpSpPr>
          <p:cNvPr id="8" name="Google Shape;1306;p67"/>
          <p:cNvGrpSpPr/>
          <p:nvPr/>
        </p:nvGrpSpPr>
        <p:grpSpPr>
          <a:xfrm rot="4278334">
            <a:off x="8072918" y="3819359"/>
            <a:ext cx="1213998" cy="943090"/>
            <a:chOff x="6281653" y="3221380"/>
            <a:chExt cx="1607769" cy="1248989"/>
          </a:xfrm>
        </p:grpSpPr>
        <p:sp>
          <p:nvSpPr>
            <p:cNvPr id="9" name="Google Shape;1307;p67"/>
            <p:cNvSpPr/>
            <p:nvPr/>
          </p:nvSpPr>
          <p:spPr>
            <a:xfrm rot="-3550210">
              <a:off x="6861688" y="3081242"/>
              <a:ext cx="447708" cy="1529268"/>
            </a:xfrm>
            <a:custGeom>
              <a:avLst/>
              <a:gdLst/>
              <a:ahLst/>
              <a:cxnLst/>
              <a:rect l="l" t="t" r="r" b="b"/>
              <a:pathLst>
                <a:path w="488183" h="1667520" extrusionOk="0">
                  <a:moveTo>
                    <a:pt x="486543" y="1447112"/>
                  </a:moveTo>
                  <a:cubicBezTo>
                    <a:pt x="487305" y="1444636"/>
                    <a:pt x="488067" y="1442255"/>
                    <a:pt x="487686" y="1439588"/>
                  </a:cubicBezTo>
                  <a:cubicBezTo>
                    <a:pt x="489401" y="1435587"/>
                    <a:pt x="486067" y="1431872"/>
                    <a:pt x="486829" y="1427872"/>
                  </a:cubicBezTo>
                  <a:lnTo>
                    <a:pt x="486829" y="1428158"/>
                  </a:lnTo>
                  <a:cubicBezTo>
                    <a:pt x="488448" y="1424157"/>
                    <a:pt x="484734" y="1420347"/>
                    <a:pt x="486067" y="1416347"/>
                  </a:cubicBezTo>
                  <a:lnTo>
                    <a:pt x="486067" y="1416347"/>
                  </a:lnTo>
                  <a:cubicBezTo>
                    <a:pt x="486734" y="1413299"/>
                    <a:pt x="487210" y="1410346"/>
                    <a:pt x="486067" y="1407488"/>
                  </a:cubicBezTo>
                  <a:cubicBezTo>
                    <a:pt x="485114" y="1406441"/>
                    <a:pt x="484924" y="1405298"/>
                    <a:pt x="485400" y="1403964"/>
                  </a:cubicBezTo>
                  <a:cubicBezTo>
                    <a:pt x="485591" y="1401678"/>
                    <a:pt x="485781" y="1399392"/>
                    <a:pt x="486163" y="1397106"/>
                  </a:cubicBezTo>
                  <a:lnTo>
                    <a:pt x="486163" y="1397297"/>
                  </a:lnTo>
                  <a:cubicBezTo>
                    <a:pt x="487686" y="1393391"/>
                    <a:pt x="483781" y="1389677"/>
                    <a:pt x="485686" y="1385771"/>
                  </a:cubicBezTo>
                  <a:lnTo>
                    <a:pt x="485686" y="1385295"/>
                  </a:lnTo>
                  <a:cubicBezTo>
                    <a:pt x="485686" y="1382819"/>
                    <a:pt x="486543" y="1380342"/>
                    <a:pt x="486163" y="1377770"/>
                  </a:cubicBezTo>
                  <a:lnTo>
                    <a:pt x="485972" y="1378056"/>
                  </a:lnTo>
                  <a:cubicBezTo>
                    <a:pt x="489020" y="1373961"/>
                    <a:pt x="484067" y="1370246"/>
                    <a:pt x="485210" y="1366150"/>
                  </a:cubicBezTo>
                  <a:lnTo>
                    <a:pt x="485210" y="1366436"/>
                  </a:lnTo>
                  <a:cubicBezTo>
                    <a:pt x="486353" y="1360149"/>
                    <a:pt x="485686" y="1353767"/>
                    <a:pt x="485496" y="1347386"/>
                  </a:cubicBezTo>
                  <a:cubicBezTo>
                    <a:pt x="487115" y="1343385"/>
                    <a:pt x="483781" y="1339575"/>
                    <a:pt x="484543" y="1335575"/>
                  </a:cubicBezTo>
                  <a:cubicBezTo>
                    <a:pt x="485496" y="1331574"/>
                    <a:pt x="483591" y="1328717"/>
                    <a:pt x="481019" y="1326050"/>
                  </a:cubicBezTo>
                  <a:cubicBezTo>
                    <a:pt x="481876" y="1325288"/>
                    <a:pt x="482733" y="1324621"/>
                    <a:pt x="483591" y="1323764"/>
                  </a:cubicBezTo>
                  <a:cubicBezTo>
                    <a:pt x="483591" y="1321287"/>
                    <a:pt x="483591" y="1318715"/>
                    <a:pt x="483591" y="1316239"/>
                  </a:cubicBezTo>
                  <a:cubicBezTo>
                    <a:pt x="483591" y="1312429"/>
                    <a:pt x="483591" y="1308524"/>
                    <a:pt x="483686" y="1304714"/>
                  </a:cubicBezTo>
                  <a:cubicBezTo>
                    <a:pt x="483400" y="1300808"/>
                    <a:pt x="483114" y="1296903"/>
                    <a:pt x="482733" y="1292998"/>
                  </a:cubicBezTo>
                  <a:cubicBezTo>
                    <a:pt x="482733" y="1290521"/>
                    <a:pt x="482638" y="1287950"/>
                    <a:pt x="482543" y="1285473"/>
                  </a:cubicBezTo>
                  <a:cubicBezTo>
                    <a:pt x="482543" y="1281568"/>
                    <a:pt x="482448" y="1277758"/>
                    <a:pt x="482352" y="1273853"/>
                  </a:cubicBezTo>
                  <a:cubicBezTo>
                    <a:pt x="482448" y="1271376"/>
                    <a:pt x="482543" y="1268900"/>
                    <a:pt x="482733" y="1266423"/>
                  </a:cubicBezTo>
                  <a:cubicBezTo>
                    <a:pt x="482543" y="1262518"/>
                    <a:pt x="482352" y="1258708"/>
                    <a:pt x="482162" y="1254803"/>
                  </a:cubicBezTo>
                  <a:cubicBezTo>
                    <a:pt x="481972" y="1250897"/>
                    <a:pt x="481685" y="1246992"/>
                    <a:pt x="481495" y="1243087"/>
                  </a:cubicBezTo>
                  <a:cubicBezTo>
                    <a:pt x="478161" y="1236705"/>
                    <a:pt x="478257" y="1230323"/>
                    <a:pt x="481209" y="1223942"/>
                  </a:cubicBezTo>
                  <a:cubicBezTo>
                    <a:pt x="481019" y="1220037"/>
                    <a:pt x="480923" y="1216131"/>
                    <a:pt x="480733" y="1212321"/>
                  </a:cubicBezTo>
                  <a:cubicBezTo>
                    <a:pt x="479209" y="1205749"/>
                    <a:pt x="477685" y="1199177"/>
                    <a:pt x="476161" y="1192604"/>
                  </a:cubicBezTo>
                  <a:cubicBezTo>
                    <a:pt x="475971" y="1192414"/>
                    <a:pt x="475685" y="1192128"/>
                    <a:pt x="475495" y="1191938"/>
                  </a:cubicBezTo>
                  <a:cubicBezTo>
                    <a:pt x="474446" y="1189080"/>
                    <a:pt x="475875" y="1186699"/>
                    <a:pt x="476923" y="1184222"/>
                  </a:cubicBezTo>
                  <a:cubicBezTo>
                    <a:pt x="477971" y="1183365"/>
                    <a:pt x="479019" y="1182413"/>
                    <a:pt x="480066" y="1181555"/>
                  </a:cubicBezTo>
                  <a:cubicBezTo>
                    <a:pt x="479876" y="1177650"/>
                    <a:pt x="479686" y="1173840"/>
                    <a:pt x="479495" y="1169935"/>
                  </a:cubicBezTo>
                  <a:cubicBezTo>
                    <a:pt x="479304" y="1167458"/>
                    <a:pt x="479209" y="1164887"/>
                    <a:pt x="479019" y="1162410"/>
                  </a:cubicBezTo>
                  <a:cubicBezTo>
                    <a:pt x="478828" y="1158505"/>
                    <a:pt x="478637" y="1154600"/>
                    <a:pt x="478352" y="1150790"/>
                  </a:cubicBezTo>
                  <a:cubicBezTo>
                    <a:pt x="478352" y="1146885"/>
                    <a:pt x="478352" y="1143074"/>
                    <a:pt x="478447" y="1139169"/>
                  </a:cubicBezTo>
                  <a:cubicBezTo>
                    <a:pt x="478447" y="1136693"/>
                    <a:pt x="478447" y="1134121"/>
                    <a:pt x="478447" y="1131645"/>
                  </a:cubicBezTo>
                  <a:cubicBezTo>
                    <a:pt x="478161" y="1127739"/>
                    <a:pt x="477971" y="1123834"/>
                    <a:pt x="477685" y="1119929"/>
                  </a:cubicBezTo>
                  <a:cubicBezTo>
                    <a:pt x="474446" y="1109642"/>
                    <a:pt x="474446" y="1099450"/>
                    <a:pt x="477018" y="1089163"/>
                  </a:cubicBezTo>
                  <a:cubicBezTo>
                    <a:pt x="476828" y="1085258"/>
                    <a:pt x="476542" y="1081353"/>
                    <a:pt x="476352" y="1077447"/>
                  </a:cubicBezTo>
                  <a:cubicBezTo>
                    <a:pt x="475018" y="1074399"/>
                    <a:pt x="473780" y="1071351"/>
                    <a:pt x="472447" y="1068303"/>
                  </a:cubicBezTo>
                  <a:cubicBezTo>
                    <a:pt x="473399" y="1064970"/>
                    <a:pt x="474351" y="1061540"/>
                    <a:pt x="475304" y="1058207"/>
                  </a:cubicBezTo>
                  <a:cubicBezTo>
                    <a:pt x="475304" y="1054397"/>
                    <a:pt x="475495" y="1050491"/>
                    <a:pt x="475495" y="1046681"/>
                  </a:cubicBezTo>
                  <a:cubicBezTo>
                    <a:pt x="475209" y="1042776"/>
                    <a:pt x="475018" y="1038871"/>
                    <a:pt x="474732" y="1034966"/>
                  </a:cubicBezTo>
                  <a:cubicBezTo>
                    <a:pt x="474446" y="1031061"/>
                    <a:pt x="474161" y="1027155"/>
                    <a:pt x="473780" y="1023250"/>
                  </a:cubicBezTo>
                  <a:cubicBezTo>
                    <a:pt x="473780" y="1020773"/>
                    <a:pt x="473780" y="1018202"/>
                    <a:pt x="473780" y="1015725"/>
                  </a:cubicBezTo>
                  <a:cubicBezTo>
                    <a:pt x="473780" y="1011915"/>
                    <a:pt x="473970" y="1008010"/>
                    <a:pt x="474066" y="1004200"/>
                  </a:cubicBezTo>
                  <a:cubicBezTo>
                    <a:pt x="472732" y="998771"/>
                    <a:pt x="471398" y="993341"/>
                    <a:pt x="470161" y="988007"/>
                  </a:cubicBezTo>
                  <a:cubicBezTo>
                    <a:pt x="469589" y="987055"/>
                    <a:pt x="469017" y="986198"/>
                    <a:pt x="468446" y="985340"/>
                  </a:cubicBezTo>
                  <a:cubicBezTo>
                    <a:pt x="469208" y="986007"/>
                    <a:pt x="469875" y="986769"/>
                    <a:pt x="470161" y="988007"/>
                  </a:cubicBezTo>
                  <a:cubicBezTo>
                    <a:pt x="471113" y="986960"/>
                    <a:pt x="472160" y="985912"/>
                    <a:pt x="473208" y="984864"/>
                  </a:cubicBezTo>
                  <a:cubicBezTo>
                    <a:pt x="473018" y="980959"/>
                    <a:pt x="472827" y="977149"/>
                    <a:pt x="472637" y="973244"/>
                  </a:cubicBezTo>
                  <a:cubicBezTo>
                    <a:pt x="472732" y="970767"/>
                    <a:pt x="472923" y="968291"/>
                    <a:pt x="473018" y="965814"/>
                  </a:cubicBezTo>
                  <a:cubicBezTo>
                    <a:pt x="471875" y="962957"/>
                    <a:pt x="470637" y="960099"/>
                    <a:pt x="469494" y="957146"/>
                  </a:cubicBezTo>
                  <a:cubicBezTo>
                    <a:pt x="470446" y="956099"/>
                    <a:pt x="471494" y="955051"/>
                    <a:pt x="472542" y="954003"/>
                  </a:cubicBezTo>
                  <a:cubicBezTo>
                    <a:pt x="472256" y="950098"/>
                    <a:pt x="471970" y="946288"/>
                    <a:pt x="471684" y="942383"/>
                  </a:cubicBezTo>
                  <a:cubicBezTo>
                    <a:pt x="468636" y="936001"/>
                    <a:pt x="468827" y="929619"/>
                    <a:pt x="471494" y="923237"/>
                  </a:cubicBezTo>
                  <a:cubicBezTo>
                    <a:pt x="471398" y="919332"/>
                    <a:pt x="471208" y="915522"/>
                    <a:pt x="471113" y="911617"/>
                  </a:cubicBezTo>
                  <a:cubicBezTo>
                    <a:pt x="470922" y="907712"/>
                    <a:pt x="470637" y="903806"/>
                    <a:pt x="470446" y="899901"/>
                  </a:cubicBezTo>
                  <a:cubicBezTo>
                    <a:pt x="470161" y="895996"/>
                    <a:pt x="469875" y="892091"/>
                    <a:pt x="469494" y="888186"/>
                  </a:cubicBezTo>
                  <a:cubicBezTo>
                    <a:pt x="469779" y="885709"/>
                    <a:pt x="470065" y="883232"/>
                    <a:pt x="470351" y="880851"/>
                  </a:cubicBezTo>
                  <a:cubicBezTo>
                    <a:pt x="470161" y="876946"/>
                    <a:pt x="469970" y="873041"/>
                    <a:pt x="469779" y="869136"/>
                  </a:cubicBezTo>
                  <a:cubicBezTo>
                    <a:pt x="469398" y="865230"/>
                    <a:pt x="469112" y="861325"/>
                    <a:pt x="468732" y="857420"/>
                  </a:cubicBezTo>
                  <a:cubicBezTo>
                    <a:pt x="468732" y="854943"/>
                    <a:pt x="468636" y="852371"/>
                    <a:pt x="468541" y="849895"/>
                  </a:cubicBezTo>
                  <a:cubicBezTo>
                    <a:pt x="468541" y="846085"/>
                    <a:pt x="468636" y="842180"/>
                    <a:pt x="468732" y="838370"/>
                  </a:cubicBezTo>
                  <a:cubicBezTo>
                    <a:pt x="467874" y="836846"/>
                    <a:pt x="466922" y="835417"/>
                    <a:pt x="465779" y="834083"/>
                  </a:cubicBezTo>
                  <a:cubicBezTo>
                    <a:pt x="465779" y="834083"/>
                    <a:pt x="465779" y="834083"/>
                    <a:pt x="465779" y="834083"/>
                  </a:cubicBezTo>
                  <a:cubicBezTo>
                    <a:pt x="465398" y="829988"/>
                    <a:pt x="465112" y="825797"/>
                    <a:pt x="464731" y="821701"/>
                  </a:cubicBezTo>
                  <a:cubicBezTo>
                    <a:pt x="465588" y="820748"/>
                    <a:pt x="466541" y="819891"/>
                    <a:pt x="467493" y="818939"/>
                  </a:cubicBezTo>
                  <a:cubicBezTo>
                    <a:pt x="466731" y="818081"/>
                    <a:pt x="465874" y="817224"/>
                    <a:pt x="464921" y="816557"/>
                  </a:cubicBezTo>
                  <a:cubicBezTo>
                    <a:pt x="464921" y="816557"/>
                    <a:pt x="464921" y="816557"/>
                    <a:pt x="464921" y="816557"/>
                  </a:cubicBezTo>
                  <a:lnTo>
                    <a:pt x="464921" y="816557"/>
                  </a:lnTo>
                  <a:cubicBezTo>
                    <a:pt x="464636" y="814462"/>
                    <a:pt x="464350" y="812366"/>
                    <a:pt x="463969" y="810271"/>
                  </a:cubicBezTo>
                  <a:cubicBezTo>
                    <a:pt x="464826" y="809128"/>
                    <a:pt x="465779" y="808175"/>
                    <a:pt x="466827" y="807128"/>
                  </a:cubicBezTo>
                  <a:cubicBezTo>
                    <a:pt x="465970" y="806080"/>
                    <a:pt x="465112" y="805128"/>
                    <a:pt x="464064" y="804270"/>
                  </a:cubicBezTo>
                  <a:lnTo>
                    <a:pt x="464064" y="804270"/>
                  </a:lnTo>
                  <a:cubicBezTo>
                    <a:pt x="464064" y="804270"/>
                    <a:pt x="464064" y="804270"/>
                    <a:pt x="464064" y="804270"/>
                  </a:cubicBezTo>
                  <a:cubicBezTo>
                    <a:pt x="464921" y="801317"/>
                    <a:pt x="465874" y="798460"/>
                    <a:pt x="466731" y="795507"/>
                  </a:cubicBezTo>
                  <a:cubicBezTo>
                    <a:pt x="465779" y="793888"/>
                    <a:pt x="464921" y="792269"/>
                    <a:pt x="463969" y="790649"/>
                  </a:cubicBezTo>
                  <a:cubicBezTo>
                    <a:pt x="464921" y="789697"/>
                    <a:pt x="465874" y="788840"/>
                    <a:pt x="466827" y="787887"/>
                  </a:cubicBezTo>
                  <a:cubicBezTo>
                    <a:pt x="466064" y="786935"/>
                    <a:pt x="465112" y="786173"/>
                    <a:pt x="464160" y="785506"/>
                  </a:cubicBezTo>
                  <a:cubicBezTo>
                    <a:pt x="464160" y="785506"/>
                    <a:pt x="464160" y="785506"/>
                    <a:pt x="464160" y="785506"/>
                  </a:cubicBezTo>
                  <a:lnTo>
                    <a:pt x="464160" y="785506"/>
                  </a:lnTo>
                  <a:cubicBezTo>
                    <a:pt x="463874" y="783411"/>
                    <a:pt x="463588" y="781410"/>
                    <a:pt x="463207" y="779410"/>
                  </a:cubicBezTo>
                  <a:cubicBezTo>
                    <a:pt x="464064" y="778267"/>
                    <a:pt x="465112" y="777314"/>
                    <a:pt x="466160" y="776267"/>
                  </a:cubicBezTo>
                  <a:cubicBezTo>
                    <a:pt x="465303" y="775219"/>
                    <a:pt x="464350" y="774171"/>
                    <a:pt x="463398" y="773314"/>
                  </a:cubicBezTo>
                  <a:lnTo>
                    <a:pt x="463398" y="773314"/>
                  </a:lnTo>
                  <a:cubicBezTo>
                    <a:pt x="463398" y="773314"/>
                    <a:pt x="463398" y="773314"/>
                    <a:pt x="463398" y="773314"/>
                  </a:cubicBezTo>
                  <a:cubicBezTo>
                    <a:pt x="463112" y="771599"/>
                    <a:pt x="462826" y="769790"/>
                    <a:pt x="462540" y="768075"/>
                  </a:cubicBezTo>
                  <a:cubicBezTo>
                    <a:pt x="462731" y="765789"/>
                    <a:pt x="462826" y="763408"/>
                    <a:pt x="462540" y="761122"/>
                  </a:cubicBezTo>
                  <a:cubicBezTo>
                    <a:pt x="463112" y="759598"/>
                    <a:pt x="462826" y="758169"/>
                    <a:pt x="461873" y="756931"/>
                  </a:cubicBezTo>
                  <a:cubicBezTo>
                    <a:pt x="460921" y="754073"/>
                    <a:pt x="461397" y="751311"/>
                    <a:pt x="462255" y="748549"/>
                  </a:cubicBezTo>
                  <a:lnTo>
                    <a:pt x="462255" y="748549"/>
                  </a:lnTo>
                  <a:cubicBezTo>
                    <a:pt x="463207" y="747501"/>
                    <a:pt x="464255" y="746549"/>
                    <a:pt x="465303" y="745501"/>
                  </a:cubicBezTo>
                  <a:cubicBezTo>
                    <a:pt x="464445" y="744453"/>
                    <a:pt x="463493" y="743405"/>
                    <a:pt x="462445" y="742453"/>
                  </a:cubicBezTo>
                  <a:lnTo>
                    <a:pt x="462445" y="742453"/>
                  </a:lnTo>
                  <a:cubicBezTo>
                    <a:pt x="462445" y="742453"/>
                    <a:pt x="462445" y="742453"/>
                    <a:pt x="462445" y="742453"/>
                  </a:cubicBezTo>
                  <a:cubicBezTo>
                    <a:pt x="462159" y="740738"/>
                    <a:pt x="461873" y="739024"/>
                    <a:pt x="461588" y="737214"/>
                  </a:cubicBezTo>
                  <a:cubicBezTo>
                    <a:pt x="461873" y="734928"/>
                    <a:pt x="461969" y="732642"/>
                    <a:pt x="461588" y="730356"/>
                  </a:cubicBezTo>
                  <a:cubicBezTo>
                    <a:pt x="462064" y="728737"/>
                    <a:pt x="461873" y="727213"/>
                    <a:pt x="460826" y="725879"/>
                  </a:cubicBezTo>
                  <a:cubicBezTo>
                    <a:pt x="460636" y="723308"/>
                    <a:pt x="460636" y="720736"/>
                    <a:pt x="460636" y="718260"/>
                  </a:cubicBezTo>
                  <a:cubicBezTo>
                    <a:pt x="461112" y="716831"/>
                    <a:pt x="460826" y="715592"/>
                    <a:pt x="459873" y="714449"/>
                  </a:cubicBezTo>
                  <a:cubicBezTo>
                    <a:pt x="458730" y="711497"/>
                    <a:pt x="459207" y="708735"/>
                    <a:pt x="460254" y="705972"/>
                  </a:cubicBezTo>
                  <a:lnTo>
                    <a:pt x="460254" y="706163"/>
                  </a:lnTo>
                  <a:cubicBezTo>
                    <a:pt x="461493" y="705210"/>
                    <a:pt x="462635" y="704162"/>
                    <a:pt x="463683" y="703115"/>
                  </a:cubicBezTo>
                  <a:cubicBezTo>
                    <a:pt x="462731" y="701877"/>
                    <a:pt x="461779" y="700638"/>
                    <a:pt x="460636" y="699590"/>
                  </a:cubicBezTo>
                  <a:cubicBezTo>
                    <a:pt x="460636" y="699590"/>
                    <a:pt x="460636" y="699590"/>
                    <a:pt x="460636" y="699590"/>
                  </a:cubicBezTo>
                  <a:lnTo>
                    <a:pt x="460636" y="699590"/>
                  </a:lnTo>
                  <a:cubicBezTo>
                    <a:pt x="461397" y="696828"/>
                    <a:pt x="462159" y="694161"/>
                    <a:pt x="462922" y="691494"/>
                  </a:cubicBezTo>
                  <a:cubicBezTo>
                    <a:pt x="462635" y="687589"/>
                    <a:pt x="462350" y="683684"/>
                    <a:pt x="462064" y="679778"/>
                  </a:cubicBezTo>
                  <a:cubicBezTo>
                    <a:pt x="462064" y="677207"/>
                    <a:pt x="461873" y="674730"/>
                    <a:pt x="461779" y="672158"/>
                  </a:cubicBezTo>
                  <a:cubicBezTo>
                    <a:pt x="461493" y="661871"/>
                    <a:pt x="461207" y="651680"/>
                    <a:pt x="460921" y="641393"/>
                  </a:cubicBezTo>
                  <a:cubicBezTo>
                    <a:pt x="460730" y="637487"/>
                    <a:pt x="460540" y="633582"/>
                    <a:pt x="460350" y="629677"/>
                  </a:cubicBezTo>
                  <a:cubicBezTo>
                    <a:pt x="460350" y="623295"/>
                    <a:pt x="460350" y="616913"/>
                    <a:pt x="460350" y="610532"/>
                  </a:cubicBezTo>
                  <a:cubicBezTo>
                    <a:pt x="460159" y="606627"/>
                    <a:pt x="459873" y="602721"/>
                    <a:pt x="459683" y="598816"/>
                  </a:cubicBezTo>
                  <a:cubicBezTo>
                    <a:pt x="459397" y="594911"/>
                    <a:pt x="459207" y="591005"/>
                    <a:pt x="458921" y="587100"/>
                  </a:cubicBezTo>
                  <a:lnTo>
                    <a:pt x="458921" y="567955"/>
                  </a:lnTo>
                  <a:cubicBezTo>
                    <a:pt x="458730" y="564050"/>
                    <a:pt x="458444" y="560144"/>
                    <a:pt x="458254" y="556239"/>
                  </a:cubicBezTo>
                  <a:cubicBezTo>
                    <a:pt x="458064" y="552334"/>
                    <a:pt x="457778" y="548429"/>
                    <a:pt x="457588" y="544523"/>
                  </a:cubicBezTo>
                  <a:cubicBezTo>
                    <a:pt x="457682" y="542047"/>
                    <a:pt x="457778" y="539570"/>
                    <a:pt x="457873" y="536999"/>
                  </a:cubicBezTo>
                  <a:cubicBezTo>
                    <a:pt x="457778" y="533093"/>
                    <a:pt x="457588" y="529283"/>
                    <a:pt x="457492" y="525378"/>
                  </a:cubicBezTo>
                  <a:cubicBezTo>
                    <a:pt x="457111" y="518996"/>
                    <a:pt x="456730" y="512519"/>
                    <a:pt x="456445" y="506138"/>
                  </a:cubicBezTo>
                  <a:cubicBezTo>
                    <a:pt x="456445" y="502232"/>
                    <a:pt x="456445" y="498422"/>
                    <a:pt x="456445" y="494517"/>
                  </a:cubicBezTo>
                  <a:cubicBezTo>
                    <a:pt x="456349" y="490612"/>
                    <a:pt x="456254" y="486707"/>
                    <a:pt x="456159" y="482897"/>
                  </a:cubicBezTo>
                  <a:cubicBezTo>
                    <a:pt x="455778" y="476515"/>
                    <a:pt x="455492" y="470038"/>
                    <a:pt x="455111" y="463656"/>
                  </a:cubicBezTo>
                  <a:cubicBezTo>
                    <a:pt x="455111" y="459751"/>
                    <a:pt x="454920" y="455846"/>
                    <a:pt x="454920" y="452036"/>
                  </a:cubicBezTo>
                  <a:cubicBezTo>
                    <a:pt x="454920" y="449559"/>
                    <a:pt x="454920" y="447083"/>
                    <a:pt x="454920" y="444511"/>
                  </a:cubicBezTo>
                  <a:cubicBezTo>
                    <a:pt x="454730" y="440606"/>
                    <a:pt x="454444" y="436700"/>
                    <a:pt x="454253" y="432890"/>
                  </a:cubicBezTo>
                  <a:cubicBezTo>
                    <a:pt x="453968" y="428985"/>
                    <a:pt x="453777" y="425080"/>
                    <a:pt x="453492" y="421175"/>
                  </a:cubicBezTo>
                  <a:cubicBezTo>
                    <a:pt x="453301" y="417269"/>
                    <a:pt x="453110" y="413364"/>
                    <a:pt x="452920" y="409459"/>
                  </a:cubicBezTo>
                  <a:cubicBezTo>
                    <a:pt x="453015" y="406982"/>
                    <a:pt x="453110" y="404506"/>
                    <a:pt x="453301" y="402029"/>
                  </a:cubicBezTo>
                  <a:cubicBezTo>
                    <a:pt x="453015" y="398124"/>
                    <a:pt x="452634" y="394219"/>
                    <a:pt x="452348" y="390314"/>
                  </a:cubicBezTo>
                  <a:cubicBezTo>
                    <a:pt x="452063" y="386408"/>
                    <a:pt x="451777" y="382503"/>
                    <a:pt x="451491" y="378598"/>
                  </a:cubicBezTo>
                  <a:cubicBezTo>
                    <a:pt x="451205" y="374693"/>
                    <a:pt x="450920" y="370787"/>
                    <a:pt x="450634" y="366882"/>
                  </a:cubicBezTo>
                  <a:cubicBezTo>
                    <a:pt x="450634" y="364406"/>
                    <a:pt x="450729" y="361929"/>
                    <a:pt x="450825" y="359357"/>
                  </a:cubicBezTo>
                  <a:cubicBezTo>
                    <a:pt x="450634" y="355452"/>
                    <a:pt x="450539" y="351642"/>
                    <a:pt x="450348" y="347737"/>
                  </a:cubicBezTo>
                  <a:cubicBezTo>
                    <a:pt x="450062" y="343832"/>
                    <a:pt x="449872" y="339926"/>
                    <a:pt x="449586" y="336021"/>
                  </a:cubicBezTo>
                  <a:cubicBezTo>
                    <a:pt x="446253" y="328592"/>
                    <a:pt x="448063" y="319162"/>
                    <a:pt x="440823" y="313256"/>
                  </a:cubicBezTo>
                  <a:cubicBezTo>
                    <a:pt x="441204" y="312780"/>
                    <a:pt x="441586" y="312399"/>
                    <a:pt x="441966" y="311732"/>
                  </a:cubicBezTo>
                  <a:cubicBezTo>
                    <a:pt x="441966" y="306970"/>
                    <a:pt x="438442" y="303065"/>
                    <a:pt x="438538" y="298302"/>
                  </a:cubicBezTo>
                  <a:cubicBezTo>
                    <a:pt x="437299" y="297540"/>
                    <a:pt x="436632" y="296397"/>
                    <a:pt x="436537" y="294968"/>
                  </a:cubicBezTo>
                  <a:cubicBezTo>
                    <a:pt x="418916" y="254582"/>
                    <a:pt x="391198" y="220197"/>
                    <a:pt x="369481" y="182097"/>
                  </a:cubicBezTo>
                  <a:cubicBezTo>
                    <a:pt x="367385" y="179621"/>
                    <a:pt x="365386" y="178192"/>
                    <a:pt x="363480" y="177430"/>
                  </a:cubicBezTo>
                  <a:cubicBezTo>
                    <a:pt x="363480" y="177430"/>
                    <a:pt x="363480" y="177430"/>
                    <a:pt x="363480" y="177430"/>
                  </a:cubicBezTo>
                  <a:cubicBezTo>
                    <a:pt x="361671" y="174382"/>
                    <a:pt x="359956" y="171334"/>
                    <a:pt x="358147" y="168381"/>
                  </a:cubicBezTo>
                  <a:cubicBezTo>
                    <a:pt x="355194" y="163904"/>
                    <a:pt x="352336" y="159428"/>
                    <a:pt x="349383" y="155046"/>
                  </a:cubicBezTo>
                  <a:cubicBezTo>
                    <a:pt x="339573" y="140759"/>
                    <a:pt x="329762" y="126566"/>
                    <a:pt x="319951" y="112279"/>
                  </a:cubicBezTo>
                  <a:cubicBezTo>
                    <a:pt x="319951" y="111422"/>
                    <a:pt x="319951" y="110469"/>
                    <a:pt x="320047" y="109612"/>
                  </a:cubicBezTo>
                  <a:cubicBezTo>
                    <a:pt x="317665" y="105611"/>
                    <a:pt x="315379" y="101611"/>
                    <a:pt x="312998" y="97610"/>
                  </a:cubicBezTo>
                  <a:cubicBezTo>
                    <a:pt x="302616" y="91895"/>
                    <a:pt x="302139" y="77703"/>
                    <a:pt x="291567" y="72179"/>
                  </a:cubicBezTo>
                  <a:cubicBezTo>
                    <a:pt x="289757" y="69512"/>
                    <a:pt x="287947" y="66845"/>
                    <a:pt x="286138" y="64273"/>
                  </a:cubicBezTo>
                  <a:cubicBezTo>
                    <a:pt x="266611" y="45318"/>
                    <a:pt x="260325" y="15314"/>
                    <a:pt x="234131" y="1979"/>
                  </a:cubicBezTo>
                  <a:lnTo>
                    <a:pt x="234893" y="2265"/>
                  </a:lnTo>
                  <a:cubicBezTo>
                    <a:pt x="232607" y="455"/>
                    <a:pt x="230035" y="-116"/>
                    <a:pt x="227178" y="170"/>
                  </a:cubicBezTo>
                  <a:lnTo>
                    <a:pt x="227749" y="170"/>
                  </a:lnTo>
                  <a:cubicBezTo>
                    <a:pt x="219177" y="-973"/>
                    <a:pt x="213938" y="3789"/>
                    <a:pt x="210032" y="10552"/>
                  </a:cubicBezTo>
                  <a:lnTo>
                    <a:pt x="210032" y="10552"/>
                  </a:lnTo>
                  <a:cubicBezTo>
                    <a:pt x="209747" y="11981"/>
                    <a:pt x="209556" y="13409"/>
                    <a:pt x="209556" y="14838"/>
                  </a:cubicBezTo>
                  <a:cubicBezTo>
                    <a:pt x="206889" y="15505"/>
                    <a:pt x="204794" y="17124"/>
                    <a:pt x="203746" y="19982"/>
                  </a:cubicBezTo>
                  <a:cubicBezTo>
                    <a:pt x="203651" y="21410"/>
                    <a:pt x="202889" y="22268"/>
                    <a:pt x="201555" y="22649"/>
                  </a:cubicBezTo>
                  <a:cubicBezTo>
                    <a:pt x="199270" y="24649"/>
                    <a:pt x="198412" y="27506"/>
                    <a:pt x="197936" y="30364"/>
                  </a:cubicBezTo>
                  <a:lnTo>
                    <a:pt x="197936" y="30650"/>
                  </a:lnTo>
                  <a:cubicBezTo>
                    <a:pt x="197174" y="34745"/>
                    <a:pt x="192411" y="36365"/>
                    <a:pt x="192126" y="40746"/>
                  </a:cubicBezTo>
                  <a:lnTo>
                    <a:pt x="192221" y="40746"/>
                  </a:lnTo>
                  <a:cubicBezTo>
                    <a:pt x="191840" y="42080"/>
                    <a:pt x="191554" y="43508"/>
                    <a:pt x="191459" y="45032"/>
                  </a:cubicBezTo>
                  <a:cubicBezTo>
                    <a:pt x="188506" y="45509"/>
                    <a:pt x="186601" y="47318"/>
                    <a:pt x="186315" y="51033"/>
                  </a:cubicBezTo>
                  <a:lnTo>
                    <a:pt x="186315" y="50557"/>
                  </a:lnTo>
                  <a:cubicBezTo>
                    <a:pt x="185363" y="52748"/>
                    <a:pt x="184601" y="55129"/>
                    <a:pt x="183934" y="57415"/>
                  </a:cubicBezTo>
                  <a:cubicBezTo>
                    <a:pt x="183744" y="58748"/>
                    <a:pt x="182982" y="59701"/>
                    <a:pt x="181648" y="59987"/>
                  </a:cubicBezTo>
                  <a:cubicBezTo>
                    <a:pt x="179457" y="61987"/>
                    <a:pt x="178695" y="64749"/>
                    <a:pt x="178028" y="67511"/>
                  </a:cubicBezTo>
                  <a:lnTo>
                    <a:pt x="177838" y="67892"/>
                  </a:lnTo>
                  <a:cubicBezTo>
                    <a:pt x="169266" y="80084"/>
                    <a:pt x="157835" y="91133"/>
                    <a:pt x="161074" y="108374"/>
                  </a:cubicBezTo>
                  <a:cubicBezTo>
                    <a:pt x="160788" y="108374"/>
                    <a:pt x="160503" y="108183"/>
                    <a:pt x="160217" y="108088"/>
                  </a:cubicBezTo>
                  <a:cubicBezTo>
                    <a:pt x="156216" y="108850"/>
                    <a:pt x="153454" y="111041"/>
                    <a:pt x="152502" y="115136"/>
                  </a:cubicBezTo>
                  <a:cubicBezTo>
                    <a:pt x="151739" y="119232"/>
                    <a:pt x="147168" y="120851"/>
                    <a:pt x="146215" y="124852"/>
                  </a:cubicBezTo>
                  <a:cubicBezTo>
                    <a:pt x="145358" y="126090"/>
                    <a:pt x="144310" y="126947"/>
                    <a:pt x="142977" y="127519"/>
                  </a:cubicBezTo>
                  <a:cubicBezTo>
                    <a:pt x="141643" y="129614"/>
                    <a:pt x="140976" y="131996"/>
                    <a:pt x="140024" y="134282"/>
                  </a:cubicBezTo>
                  <a:cubicBezTo>
                    <a:pt x="138976" y="135710"/>
                    <a:pt x="137738" y="136853"/>
                    <a:pt x="136214" y="137711"/>
                  </a:cubicBezTo>
                  <a:cubicBezTo>
                    <a:pt x="135261" y="141806"/>
                    <a:pt x="130689" y="143426"/>
                    <a:pt x="129642" y="147426"/>
                  </a:cubicBezTo>
                  <a:cubicBezTo>
                    <a:pt x="128784" y="148664"/>
                    <a:pt x="127737" y="149617"/>
                    <a:pt x="126403" y="150284"/>
                  </a:cubicBezTo>
                  <a:cubicBezTo>
                    <a:pt x="125069" y="152379"/>
                    <a:pt x="124403" y="154856"/>
                    <a:pt x="123450" y="157142"/>
                  </a:cubicBezTo>
                  <a:cubicBezTo>
                    <a:pt x="122403" y="158570"/>
                    <a:pt x="121069" y="159713"/>
                    <a:pt x="119545" y="160571"/>
                  </a:cubicBezTo>
                  <a:cubicBezTo>
                    <a:pt x="118783" y="164762"/>
                    <a:pt x="114116" y="166286"/>
                    <a:pt x="113163" y="170381"/>
                  </a:cubicBezTo>
                  <a:cubicBezTo>
                    <a:pt x="112306" y="171620"/>
                    <a:pt x="111258" y="172572"/>
                    <a:pt x="109925" y="173144"/>
                  </a:cubicBezTo>
                  <a:cubicBezTo>
                    <a:pt x="108591" y="175239"/>
                    <a:pt x="107925" y="177620"/>
                    <a:pt x="106972" y="179906"/>
                  </a:cubicBezTo>
                  <a:cubicBezTo>
                    <a:pt x="105639" y="181049"/>
                    <a:pt x="104305" y="182288"/>
                    <a:pt x="102971" y="183431"/>
                  </a:cubicBezTo>
                  <a:cubicBezTo>
                    <a:pt x="97637" y="191241"/>
                    <a:pt x="88684" y="196194"/>
                    <a:pt x="86303" y="206195"/>
                  </a:cubicBezTo>
                  <a:lnTo>
                    <a:pt x="86303" y="206195"/>
                  </a:lnTo>
                  <a:cubicBezTo>
                    <a:pt x="84398" y="211720"/>
                    <a:pt x="75825" y="211815"/>
                    <a:pt x="76206" y="219149"/>
                  </a:cubicBezTo>
                  <a:lnTo>
                    <a:pt x="76206" y="218959"/>
                  </a:lnTo>
                  <a:cubicBezTo>
                    <a:pt x="75349" y="223055"/>
                    <a:pt x="70872" y="224674"/>
                    <a:pt x="69825" y="228579"/>
                  </a:cubicBezTo>
                  <a:cubicBezTo>
                    <a:pt x="68872" y="229817"/>
                    <a:pt x="67729" y="230865"/>
                    <a:pt x="66300" y="231532"/>
                  </a:cubicBezTo>
                  <a:cubicBezTo>
                    <a:pt x="64967" y="235532"/>
                    <a:pt x="60395" y="237247"/>
                    <a:pt x="59442" y="241533"/>
                  </a:cubicBezTo>
                  <a:cubicBezTo>
                    <a:pt x="58585" y="242771"/>
                    <a:pt x="57538" y="243629"/>
                    <a:pt x="56204" y="244105"/>
                  </a:cubicBezTo>
                  <a:cubicBezTo>
                    <a:pt x="54775" y="246200"/>
                    <a:pt x="54108" y="248677"/>
                    <a:pt x="53251" y="251058"/>
                  </a:cubicBezTo>
                  <a:cubicBezTo>
                    <a:pt x="50775" y="252963"/>
                    <a:pt x="48298" y="254963"/>
                    <a:pt x="45821" y="256868"/>
                  </a:cubicBezTo>
                  <a:cubicBezTo>
                    <a:pt x="44393" y="258869"/>
                    <a:pt x="43726" y="261345"/>
                    <a:pt x="42773" y="263631"/>
                  </a:cubicBezTo>
                  <a:cubicBezTo>
                    <a:pt x="41536" y="264774"/>
                    <a:pt x="40202" y="266012"/>
                    <a:pt x="38964" y="267155"/>
                  </a:cubicBezTo>
                  <a:cubicBezTo>
                    <a:pt x="38201" y="271251"/>
                    <a:pt x="33630" y="272870"/>
                    <a:pt x="32487" y="276776"/>
                  </a:cubicBezTo>
                  <a:cubicBezTo>
                    <a:pt x="31534" y="278014"/>
                    <a:pt x="30391" y="279062"/>
                    <a:pt x="29057" y="279728"/>
                  </a:cubicBezTo>
                  <a:cubicBezTo>
                    <a:pt x="28296" y="281538"/>
                    <a:pt x="28391" y="282967"/>
                    <a:pt x="29343" y="284205"/>
                  </a:cubicBezTo>
                  <a:cubicBezTo>
                    <a:pt x="27914" y="283919"/>
                    <a:pt x="26771" y="284396"/>
                    <a:pt x="26200" y="286110"/>
                  </a:cubicBezTo>
                  <a:cubicBezTo>
                    <a:pt x="23819" y="288206"/>
                    <a:pt x="21437" y="290396"/>
                    <a:pt x="18961" y="292492"/>
                  </a:cubicBezTo>
                  <a:cubicBezTo>
                    <a:pt x="17913" y="294016"/>
                    <a:pt x="18009" y="295349"/>
                    <a:pt x="18961" y="296397"/>
                  </a:cubicBezTo>
                  <a:cubicBezTo>
                    <a:pt x="18580" y="296397"/>
                    <a:pt x="18104" y="296397"/>
                    <a:pt x="17723" y="296397"/>
                  </a:cubicBezTo>
                  <a:cubicBezTo>
                    <a:pt x="17056" y="297350"/>
                    <a:pt x="16389" y="298397"/>
                    <a:pt x="15723" y="299350"/>
                  </a:cubicBezTo>
                  <a:cubicBezTo>
                    <a:pt x="14865" y="300779"/>
                    <a:pt x="13722" y="301826"/>
                    <a:pt x="12294" y="302684"/>
                  </a:cubicBezTo>
                  <a:cubicBezTo>
                    <a:pt x="11436" y="304874"/>
                    <a:pt x="10579" y="307065"/>
                    <a:pt x="9722" y="309256"/>
                  </a:cubicBezTo>
                  <a:cubicBezTo>
                    <a:pt x="8864" y="310589"/>
                    <a:pt x="7721" y="311732"/>
                    <a:pt x="6293" y="312685"/>
                  </a:cubicBezTo>
                  <a:cubicBezTo>
                    <a:pt x="5150" y="315161"/>
                    <a:pt x="4388" y="317733"/>
                    <a:pt x="4293" y="320400"/>
                  </a:cubicBezTo>
                  <a:lnTo>
                    <a:pt x="4483" y="320019"/>
                  </a:lnTo>
                  <a:cubicBezTo>
                    <a:pt x="3245" y="323448"/>
                    <a:pt x="4197" y="325829"/>
                    <a:pt x="6483" y="327734"/>
                  </a:cubicBezTo>
                  <a:cubicBezTo>
                    <a:pt x="2102" y="332878"/>
                    <a:pt x="2387" y="339641"/>
                    <a:pt x="1911" y="346118"/>
                  </a:cubicBezTo>
                  <a:lnTo>
                    <a:pt x="1911" y="346689"/>
                  </a:lnTo>
                  <a:cubicBezTo>
                    <a:pt x="1340" y="349070"/>
                    <a:pt x="959" y="351452"/>
                    <a:pt x="768" y="353833"/>
                  </a:cubicBezTo>
                  <a:lnTo>
                    <a:pt x="768" y="353642"/>
                  </a:lnTo>
                  <a:cubicBezTo>
                    <a:pt x="-1708" y="361643"/>
                    <a:pt x="2578" y="369263"/>
                    <a:pt x="2769" y="377074"/>
                  </a:cubicBezTo>
                  <a:lnTo>
                    <a:pt x="2769" y="377264"/>
                  </a:lnTo>
                  <a:cubicBezTo>
                    <a:pt x="2197" y="379646"/>
                    <a:pt x="1530" y="382122"/>
                    <a:pt x="1530" y="384599"/>
                  </a:cubicBezTo>
                  <a:lnTo>
                    <a:pt x="1530" y="384408"/>
                  </a:lnTo>
                  <a:cubicBezTo>
                    <a:pt x="-184" y="388409"/>
                    <a:pt x="3530" y="392219"/>
                    <a:pt x="2387" y="396124"/>
                  </a:cubicBezTo>
                  <a:lnTo>
                    <a:pt x="2387" y="396124"/>
                  </a:lnTo>
                  <a:cubicBezTo>
                    <a:pt x="292" y="402506"/>
                    <a:pt x="2197" y="408792"/>
                    <a:pt x="2578" y="415079"/>
                  </a:cubicBezTo>
                  <a:cubicBezTo>
                    <a:pt x="673" y="419174"/>
                    <a:pt x="4197" y="423080"/>
                    <a:pt x="3436" y="427080"/>
                  </a:cubicBezTo>
                  <a:lnTo>
                    <a:pt x="3436" y="426890"/>
                  </a:lnTo>
                  <a:cubicBezTo>
                    <a:pt x="2292" y="429652"/>
                    <a:pt x="1911" y="432509"/>
                    <a:pt x="2769" y="435462"/>
                  </a:cubicBezTo>
                  <a:cubicBezTo>
                    <a:pt x="3721" y="436510"/>
                    <a:pt x="4007" y="437748"/>
                    <a:pt x="3816" y="439082"/>
                  </a:cubicBezTo>
                  <a:cubicBezTo>
                    <a:pt x="3530" y="441463"/>
                    <a:pt x="3245" y="443844"/>
                    <a:pt x="3054" y="446225"/>
                  </a:cubicBezTo>
                  <a:lnTo>
                    <a:pt x="3054" y="445844"/>
                  </a:lnTo>
                  <a:cubicBezTo>
                    <a:pt x="1435" y="449940"/>
                    <a:pt x="4959" y="453750"/>
                    <a:pt x="4102" y="457846"/>
                  </a:cubicBezTo>
                  <a:lnTo>
                    <a:pt x="4102" y="457655"/>
                  </a:lnTo>
                  <a:cubicBezTo>
                    <a:pt x="3245" y="464037"/>
                    <a:pt x="4007" y="470514"/>
                    <a:pt x="3816" y="476896"/>
                  </a:cubicBezTo>
                  <a:lnTo>
                    <a:pt x="3816" y="476705"/>
                  </a:lnTo>
                  <a:cubicBezTo>
                    <a:pt x="2292" y="480706"/>
                    <a:pt x="6007" y="484421"/>
                    <a:pt x="4579" y="488421"/>
                  </a:cubicBezTo>
                  <a:lnTo>
                    <a:pt x="4579" y="488612"/>
                  </a:lnTo>
                  <a:cubicBezTo>
                    <a:pt x="4293" y="491088"/>
                    <a:pt x="3436" y="493565"/>
                    <a:pt x="3626" y="496136"/>
                  </a:cubicBezTo>
                  <a:lnTo>
                    <a:pt x="3816" y="495660"/>
                  </a:lnTo>
                  <a:cubicBezTo>
                    <a:pt x="1911" y="499756"/>
                    <a:pt x="5245" y="503566"/>
                    <a:pt x="4769" y="507566"/>
                  </a:cubicBezTo>
                  <a:cubicBezTo>
                    <a:pt x="3721" y="510043"/>
                    <a:pt x="3150" y="512519"/>
                    <a:pt x="3340" y="515186"/>
                  </a:cubicBezTo>
                  <a:lnTo>
                    <a:pt x="3530" y="514710"/>
                  </a:lnTo>
                  <a:cubicBezTo>
                    <a:pt x="1530" y="518806"/>
                    <a:pt x="4864" y="522616"/>
                    <a:pt x="4483" y="526616"/>
                  </a:cubicBezTo>
                  <a:cubicBezTo>
                    <a:pt x="2959" y="530712"/>
                    <a:pt x="6293" y="534427"/>
                    <a:pt x="5531" y="538427"/>
                  </a:cubicBezTo>
                  <a:cubicBezTo>
                    <a:pt x="4673" y="544714"/>
                    <a:pt x="5245" y="551000"/>
                    <a:pt x="5245" y="557287"/>
                  </a:cubicBezTo>
                  <a:cubicBezTo>
                    <a:pt x="3721" y="561287"/>
                    <a:pt x="7341" y="565097"/>
                    <a:pt x="6007" y="569098"/>
                  </a:cubicBezTo>
                  <a:lnTo>
                    <a:pt x="6007" y="569098"/>
                  </a:lnTo>
                  <a:cubicBezTo>
                    <a:pt x="5626" y="571670"/>
                    <a:pt x="4769" y="574146"/>
                    <a:pt x="5055" y="576718"/>
                  </a:cubicBezTo>
                  <a:lnTo>
                    <a:pt x="5245" y="576242"/>
                  </a:lnTo>
                  <a:cubicBezTo>
                    <a:pt x="3245" y="580337"/>
                    <a:pt x="6674" y="584147"/>
                    <a:pt x="6198" y="588243"/>
                  </a:cubicBezTo>
                  <a:cubicBezTo>
                    <a:pt x="4579" y="592053"/>
                    <a:pt x="8293" y="595863"/>
                    <a:pt x="6578" y="599673"/>
                  </a:cubicBezTo>
                  <a:lnTo>
                    <a:pt x="6578" y="600149"/>
                  </a:lnTo>
                  <a:cubicBezTo>
                    <a:pt x="6578" y="602626"/>
                    <a:pt x="5721" y="605007"/>
                    <a:pt x="5721" y="607484"/>
                  </a:cubicBezTo>
                  <a:lnTo>
                    <a:pt x="5721" y="607103"/>
                  </a:lnTo>
                  <a:cubicBezTo>
                    <a:pt x="4102" y="611198"/>
                    <a:pt x="7531" y="614913"/>
                    <a:pt x="6769" y="619009"/>
                  </a:cubicBezTo>
                  <a:cubicBezTo>
                    <a:pt x="5340" y="622914"/>
                    <a:pt x="9055" y="626629"/>
                    <a:pt x="7436" y="630534"/>
                  </a:cubicBezTo>
                  <a:lnTo>
                    <a:pt x="7436" y="630915"/>
                  </a:lnTo>
                  <a:cubicBezTo>
                    <a:pt x="7341" y="633392"/>
                    <a:pt x="6483" y="635773"/>
                    <a:pt x="6483" y="638249"/>
                  </a:cubicBezTo>
                  <a:lnTo>
                    <a:pt x="6483" y="637964"/>
                  </a:lnTo>
                  <a:cubicBezTo>
                    <a:pt x="5435" y="644250"/>
                    <a:pt x="6007" y="650632"/>
                    <a:pt x="6293" y="657014"/>
                  </a:cubicBezTo>
                  <a:cubicBezTo>
                    <a:pt x="4483" y="661110"/>
                    <a:pt x="8007" y="664824"/>
                    <a:pt x="7150" y="668920"/>
                  </a:cubicBezTo>
                  <a:lnTo>
                    <a:pt x="7150" y="668920"/>
                  </a:lnTo>
                  <a:cubicBezTo>
                    <a:pt x="6198" y="675206"/>
                    <a:pt x="7150" y="681588"/>
                    <a:pt x="6769" y="687875"/>
                  </a:cubicBezTo>
                  <a:lnTo>
                    <a:pt x="6769" y="687875"/>
                  </a:lnTo>
                  <a:cubicBezTo>
                    <a:pt x="5340" y="691875"/>
                    <a:pt x="9055" y="695495"/>
                    <a:pt x="7531" y="699400"/>
                  </a:cubicBezTo>
                  <a:lnTo>
                    <a:pt x="7531" y="699971"/>
                  </a:lnTo>
                  <a:cubicBezTo>
                    <a:pt x="7055" y="702638"/>
                    <a:pt x="6578" y="705305"/>
                    <a:pt x="7341" y="708068"/>
                  </a:cubicBezTo>
                  <a:cubicBezTo>
                    <a:pt x="8198" y="709306"/>
                    <a:pt x="8579" y="710639"/>
                    <a:pt x="8293" y="712163"/>
                  </a:cubicBezTo>
                  <a:cubicBezTo>
                    <a:pt x="8198" y="714354"/>
                    <a:pt x="7912" y="716640"/>
                    <a:pt x="7626" y="718831"/>
                  </a:cubicBezTo>
                  <a:lnTo>
                    <a:pt x="7626" y="718831"/>
                  </a:lnTo>
                  <a:cubicBezTo>
                    <a:pt x="6578" y="721593"/>
                    <a:pt x="6198" y="724355"/>
                    <a:pt x="7055" y="727213"/>
                  </a:cubicBezTo>
                  <a:cubicBezTo>
                    <a:pt x="7912" y="728451"/>
                    <a:pt x="8198" y="729785"/>
                    <a:pt x="7912" y="731213"/>
                  </a:cubicBezTo>
                  <a:cubicBezTo>
                    <a:pt x="8103" y="732833"/>
                    <a:pt x="8484" y="734452"/>
                    <a:pt x="9055" y="735976"/>
                  </a:cubicBezTo>
                  <a:cubicBezTo>
                    <a:pt x="8579" y="736643"/>
                    <a:pt x="8198" y="737405"/>
                    <a:pt x="7626" y="737976"/>
                  </a:cubicBezTo>
                  <a:cubicBezTo>
                    <a:pt x="7817" y="741881"/>
                    <a:pt x="8103" y="745691"/>
                    <a:pt x="8293" y="749597"/>
                  </a:cubicBezTo>
                  <a:cubicBezTo>
                    <a:pt x="8579" y="753502"/>
                    <a:pt x="8864" y="757407"/>
                    <a:pt x="9150" y="761312"/>
                  </a:cubicBezTo>
                  <a:cubicBezTo>
                    <a:pt x="8864" y="763789"/>
                    <a:pt x="8484" y="766170"/>
                    <a:pt x="8198" y="768647"/>
                  </a:cubicBezTo>
                  <a:cubicBezTo>
                    <a:pt x="8770" y="769694"/>
                    <a:pt x="9531" y="770742"/>
                    <a:pt x="10293" y="771695"/>
                  </a:cubicBezTo>
                  <a:cubicBezTo>
                    <a:pt x="8960" y="774362"/>
                    <a:pt x="9341" y="777410"/>
                    <a:pt x="9055" y="780362"/>
                  </a:cubicBezTo>
                  <a:lnTo>
                    <a:pt x="9055" y="780362"/>
                  </a:lnTo>
                  <a:cubicBezTo>
                    <a:pt x="8579" y="786744"/>
                    <a:pt x="8674" y="793126"/>
                    <a:pt x="9246" y="799508"/>
                  </a:cubicBezTo>
                  <a:cubicBezTo>
                    <a:pt x="7721" y="805794"/>
                    <a:pt x="8388" y="812081"/>
                    <a:pt x="8864" y="818367"/>
                  </a:cubicBezTo>
                  <a:cubicBezTo>
                    <a:pt x="6960" y="822463"/>
                    <a:pt x="10293" y="826178"/>
                    <a:pt x="9722" y="830178"/>
                  </a:cubicBezTo>
                  <a:cubicBezTo>
                    <a:pt x="8198" y="834179"/>
                    <a:pt x="11722" y="837894"/>
                    <a:pt x="10484" y="841894"/>
                  </a:cubicBezTo>
                  <a:lnTo>
                    <a:pt x="10484" y="841894"/>
                  </a:lnTo>
                  <a:cubicBezTo>
                    <a:pt x="10007" y="844466"/>
                    <a:pt x="9246" y="846942"/>
                    <a:pt x="9436" y="849514"/>
                  </a:cubicBezTo>
                  <a:lnTo>
                    <a:pt x="9436" y="849038"/>
                  </a:lnTo>
                  <a:cubicBezTo>
                    <a:pt x="7626" y="853038"/>
                    <a:pt x="11341" y="856944"/>
                    <a:pt x="10103" y="860944"/>
                  </a:cubicBezTo>
                  <a:lnTo>
                    <a:pt x="10103" y="860944"/>
                  </a:lnTo>
                  <a:cubicBezTo>
                    <a:pt x="8960" y="864849"/>
                    <a:pt x="12675" y="868469"/>
                    <a:pt x="10769" y="872374"/>
                  </a:cubicBezTo>
                  <a:lnTo>
                    <a:pt x="10769" y="872945"/>
                  </a:lnTo>
                  <a:cubicBezTo>
                    <a:pt x="10865" y="875422"/>
                    <a:pt x="10007" y="877803"/>
                    <a:pt x="10198" y="880280"/>
                  </a:cubicBezTo>
                  <a:cubicBezTo>
                    <a:pt x="8579" y="884185"/>
                    <a:pt x="12103" y="887900"/>
                    <a:pt x="10769" y="891710"/>
                  </a:cubicBezTo>
                  <a:lnTo>
                    <a:pt x="10769" y="891900"/>
                  </a:lnTo>
                  <a:cubicBezTo>
                    <a:pt x="10389" y="894377"/>
                    <a:pt x="9531" y="896853"/>
                    <a:pt x="9817" y="899425"/>
                  </a:cubicBezTo>
                  <a:lnTo>
                    <a:pt x="9817" y="898949"/>
                  </a:lnTo>
                  <a:cubicBezTo>
                    <a:pt x="8103" y="903044"/>
                    <a:pt x="11436" y="906854"/>
                    <a:pt x="10865" y="910855"/>
                  </a:cubicBezTo>
                  <a:cubicBezTo>
                    <a:pt x="9436" y="914855"/>
                    <a:pt x="12961" y="918570"/>
                    <a:pt x="11627" y="922571"/>
                  </a:cubicBezTo>
                  <a:lnTo>
                    <a:pt x="11627" y="922571"/>
                  </a:lnTo>
                  <a:cubicBezTo>
                    <a:pt x="11246" y="925142"/>
                    <a:pt x="10484" y="927524"/>
                    <a:pt x="10674" y="930095"/>
                  </a:cubicBezTo>
                  <a:cubicBezTo>
                    <a:pt x="9055" y="934001"/>
                    <a:pt x="12484" y="937715"/>
                    <a:pt x="11341" y="941621"/>
                  </a:cubicBezTo>
                  <a:lnTo>
                    <a:pt x="11341" y="941621"/>
                  </a:lnTo>
                  <a:cubicBezTo>
                    <a:pt x="10674" y="944573"/>
                    <a:pt x="10103" y="947431"/>
                    <a:pt x="11341" y="950384"/>
                  </a:cubicBezTo>
                  <a:cubicBezTo>
                    <a:pt x="12294" y="951431"/>
                    <a:pt x="12579" y="952574"/>
                    <a:pt x="12103" y="953908"/>
                  </a:cubicBezTo>
                  <a:cubicBezTo>
                    <a:pt x="12103" y="955908"/>
                    <a:pt x="13055" y="957528"/>
                    <a:pt x="14389" y="958861"/>
                  </a:cubicBezTo>
                  <a:cubicBezTo>
                    <a:pt x="13722" y="959623"/>
                    <a:pt x="13055" y="960290"/>
                    <a:pt x="12294" y="960956"/>
                  </a:cubicBezTo>
                  <a:cubicBezTo>
                    <a:pt x="12294" y="964766"/>
                    <a:pt x="12294" y="968577"/>
                    <a:pt x="12294" y="972482"/>
                  </a:cubicBezTo>
                  <a:cubicBezTo>
                    <a:pt x="12198" y="974958"/>
                    <a:pt x="12008" y="977435"/>
                    <a:pt x="11912" y="979911"/>
                  </a:cubicBezTo>
                  <a:cubicBezTo>
                    <a:pt x="12103" y="983816"/>
                    <a:pt x="12294" y="987627"/>
                    <a:pt x="12389" y="991532"/>
                  </a:cubicBezTo>
                  <a:cubicBezTo>
                    <a:pt x="16008" y="1001819"/>
                    <a:pt x="14865" y="1012011"/>
                    <a:pt x="12484" y="1022297"/>
                  </a:cubicBezTo>
                  <a:cubicBezTo>
                    <a:pt x="12484" y="1024774"/>
                    <a:pt x="12579" y="1027346"/>
                    <a:pt x="12675" y="1029822"/>
                  </a:cubicBezTo>
                  <a:cubicBezTo>
                    <a:pt x="12961" y="1033728"/>
                    <a:pt x="13246" y="1037633"/>
                    <a:pt x="13437" y="1041538"/>
                  </a:cubicBezTo>
                  <a:cubicBezTo>
                    <a:pt x="13437" y="1045443"/>
                    <a:pt x="13437" y="1049253"/>
                    <a:pt x="13437" y="1053158"/>
                  </a:cubicBezTo>
                  <a:cubicBezTo>
                    <a:pt x="13246" y="1055635"/>
                    <a:pt x="13055" y="1058112"/>
                    <a:pt x="12865" y="1060588"/>
                  </a:cubicBezTo>
                  <a:cubicBezTo>
                    <a:pt x="13055" y="1064493"/>
                    <a:pt x="13151" y="1068303"/>
                    <a:pt x="13341" y="1072208"/>
                  </a:cubicBezTo>
                  <a:cubicBezTo>
                    <a:pt x="13532" y="1076114"/>
                    <a:pt x="13722" y="1080019"/>
                    <a:pt x="14008" y="1083924"/>
                  </a:cubicBezTo>
                  <a:cubicBezTo>
                    <a:pt x="14008" y="1086401"/>
                    <a:pt x="14104" y="1088972"/>
                    <a:pt x="14198" y="1091449"/>
                  </a:cubicBezTo>
                  <a:cubicBezTo>
                    <a:pt x="14008" y="1095259"/>
                    <a:pt x="13913" y="1099164"/>
                    <a:pt x="13722" y="1102974"/>
                  </a:cubicBezTo>
                  <a:cubicBezTo>
                    <a:pt x="13722" y="1105451"/>
                    <a:pt x="13722" y="1108022"/>
                    <a:pt x="13722" y="1110499"/>
                  </a:cubicBezTo>
                  <a:cubicBezTo>
                    <a:pt x="13818" y="1114404"/>
                    <a:pt x="14008" y="1118214"/>
                    <a:pt x="14104" y="1122120"/>
                  </a:cubicBezTo>
                  <a:cubicBezTo>
                    <a:pt x="14294" y="1126025"/>
                    <a:pt x="14484" y="1129930"/>
                    <a:pt x="14675" y="1133835"/>
                  </a:cubicBezTo>
                  <a:cubicBezTo>
                    <a:pt x="14580" y="1136312"/>
                    <a:pt x="14484" y="1138788"/>
                    <a:pt x="14389" y="1141360"/>
                  </a:cubicBezTo>
                  <a:cubicBezTo>
                    <a:pt x="14389" y="1145170"/>
                    <a:pt x="14389" y="1149075"/>
                    <a:pt x="14389" y="1152885"/>
                  </a:cubicBezTo>
                  <a:cubicBezTo>
                    <a:pt x="14675" y="1156790"/>
                    <a:pt x="14865" y="1160696"/>
                    <a:pt x="15151" y="1164601"/>
                  </a:cubicBezTo>
                  <a:cubicBezTo>
                    <a:pt x="15151" y="1167078"/>
                    <a:pt x="15246" y="1169649"/>
                    <a:pt x="15342" y="1172126"/>
                  </a:cubicBezTo>
                  <a:cubicBezTo>
                    <a:pt x="15342" y="1176031"/>
                    <a:pt x="15342" y="1179841"/>
                    <a:pt x="15342" y="1183746"/>
                  </a:cubicBezTo>
                  <a:lnTo>
                    <a:pt x="15913" y="1195462"/>
                  </a:lnTo>
                  <a:cubicBezTo>
                    <a:pt x="15913" y="1197938"/>
                    <a:pt x="15818" y="1200415"/>
                    <a:pt x="15723" y="1202987"/>
                  </a:cubicBezTo>
                  <a:cubicBezTo>
                    <a:pt x="15913" y="1206892"/>
                    <a:pt x="16008" y="1210702"/>
                    <a:pt x="16199" y="1214607"/>
                  </a:cubicBezTo>
                  <a:cubicBezTo>
                    <a:pt x="16199" y="1220989"/>
                    <a:pt x="16008" y="1227275"/>
                    <a:pt x="15913" y="1233657"/>
                  </a:cubicBezTo>
                  <a:cubicBezTo>
                    <a:pt x="16103" y="1237562"/>
                    <a:pt x="16294" y="1241468"/>
                    <a:pt x="16485" y="1245373"/>
                  </a:cubicBezTo>
                  <a:cubicBezTo>
                    <a:pt x="16770" y="1251755"/>
                    <a:pt x="17056" y="1258232"/>
                    <a:pt x="17246" y="1264613"/>
                  </a:cubicBezTo>
                  <a:cubicBezTo>
                    <a:pt x="17246" y="1268519"/>
                    <a:pt x="17151" y="1272329"/>
                    <a:pt x="17056" y="1276139"/>
                  </a:cubicBezTo>
                  <a:cubicBezTo>
                    <a:pt x="17056" y="1278615"/>
                    <a:pt x="17246" y="1281187"/>
                    <a:pt x="17342" y="1283663"/>
                  </a:cubicBezTo>
                  <a:cubicBezTo>
                    <a:pt x="17437" y="1287569"/>
                    <a:pt x="17628" y="1291379"/>
                    <a:pt x="17723" y="1295284"/>
                  </a:cubicBezTo>
                  <a:cubicBezTo>
                    <a:pt x="17913" y="1299189"/>
                    <a:pt x="18104" y="1303095"/>
                    <a:pt x="18295" y="1307000"/>
                  </a:cubicBezTo>
                  <a:cubicBezTo>
                    <a:pt x="18104" y="1309476"/>
                    <a:pt x="18009" y="1311953"/>
                    <a:pt x="17818" y="1314429"/>
                  </a:cubicBezTo>
                  <a:cubicBezTo>
                    <a:pt x="17913" y="1318335"/>
                    <a:pt x="18104" y="1322145"/>
                    <a:pt x="18295" y="1326050"/>
                  </a:cubicBezTo>
                  <a:cubicBezTo>
                    <a:pt x="18485" y="1329955"/>
                    <a:pt x="18675" y="1333860"/>
                    <a:pt x="18961" y="1337765"/>
                  </a:cubicBezTo>
                  <a:cubicBezTo>
                    <a:pt x="19056" y="1340242"/>
                    <a:pt x="19247" y="1342814"/>
                    <a:pt x="19342" y="1345290"/>
                  </a:cubicBezTo>
                  <a:cubicBezTo>
                    <a:pt x="19151" y="1349100"/>
                    <a:pt x="19056" y="1353005"/>
                    <a:pt x="18866" y="1356815"/>
                  </a:cubicBezTo>
                  <a:cubicBezTo>
                    <a:pt x="19151" y="1363197"/>
                    <a:pt x="19342" y="1369579"/>
                    <a:pt x="19628" y="1376056"/>
                  </a:cubicBezTo>
                  <a:cubicBezTo>
                    <a:pt x="19818" y="1379961"/>
                    <a:pt x="20104" y="1383866"/>
                    <a:pt x="20294" y="1387772"/>
                  </a:cubicBezTo>
                  <a:cubicBezTo>
                    <a:pt x="20294" y="1394153"/>
                    <a:pt x="20294" y="1400535"/>
                    <a:pt x="20294" y="1406822"/>
                  </a:cubicBezTo>
                  <a:cubicBezTo>
                    <a:pt x="20485" y="1410727"/>
                    <a:pt x="20771" y="1414632"/>
                    <a:pt x="20961" y="1418537"/>
                  </a:cubicBezTo>
                  <a:cubicBezTo>
                    <a:pt x="21247" y="1422443"/>
                    <a:pt x="21533" y="1426348"/>
                    <a:pt x="21723" y="1430253"/>
                  </a:cubicBezTo>
                  <a:cubicBezTo>
                    <a:pt x="22676" y="1431872"/>
                    <a:pt x="23533" y="1433492"/>
                    <a:pt x="24485" y="1435016"/>
                  </a:cubicBezTo>
                  <a:cubicBezTo>
                    <a:pt x="23343" y="1435873"/>
                    <a:pt x="22200" y="1436825"/>
                    <a:pt x="21152" y="1437778"/>
                  </a:cubicBezTo>
                  <a:cubicBezTo>
                    <a:pt x="22390" y="1440636"/>
                    <a:pt x="23629" y="1443493"/>
                    <a:pt x="24867" y="1446350"/>
                  </a:cubicBezTo>
                  <a:cubicBezTo>
                    <a:pt x="24867" y="1446350"/>
                    <a:pt x="24867" y="1446350"/>
                    <a:pt x="24867" y="1446350"/>
                  </a:cubicBezTo>
                  <a:cubicBezTo>
                    <a:pt x="23723" y="1447303"/>
                    <a:pt x="22580" y="1448255"/>
                    <a:pt x="21628" y="1449303"/>
                  </a:cubicBezTo>
                  <a:cubicBezTo>
                    <a:pt x="21914" y="1453208"/>
                    <a:pt x="22200" y="1457114"/>
                    <a:pt x="22486" y="1461019"/>
                  </a:cubicBezTo>
                  <a:cubicBezTo>
                    <a:pt x="22771" y="1464924"/>
                    <a:pt x="23152" y="1468829"/>
                    <a:pt x="23438" y="1472735"/>
                  </a:cubicBezTo>
                  <a:cubicBezTo>
                    <a:pt x="23438" y="1475211"/>
                    <a:pt x="23343" y="1477688"/>
                    <a:pt x="23247" y="1480260"/>
                  </a:cubicBezTo>
                  <a:cubicBezTo>
                    <a:pt x="23343" y="1484165"/>
                    <a:pt x="23438" y="1487975"/>
                    <a:pt x="23629" y="1491880"/>
                  </a:cubicBezTo>
                  <a:cubicBezTo>
                    <a:pt x="26391" y="1497023"/>
                    <a:pt x="29057" y="1502072"/>
                    <a:pt x="31820" y="1507215"/>
                  </a:cubicBezTo>
                  <a:cubicBezTo>
                    <a:pt x="31058" y="1509120"/>
                    <a:pt x="30582" y="1511025"/>
                    <a:pt x="30582" y="1513025"/>
                  </a:cubicBezTo>
                  <a:cubicBezTo>
                    <a:pt x="31629" y="1514359"/>
                    <a:pt x="32296" y="1515883"/>
                    <a:pt x="32391" y="1517693"/>
                  </a:cubicBezTo>
                  <a:cubicBezTo>
                    <a:pt x="32582" y="1523027"/>
                    <a:pt x="35344" y="1526837"/>
                    <a:pt x="39535" y="1529885"/>
                  </a:cubicBezTo>
                  <a:cubicBezTo>
                    <a:pt x="39630" y="1529980"/>
                    <a:pt x="39726" y="1530170"/>
                    <a:pt x="39821" y="1530266"/>
                  </a:cubicBezTo>
                  <a:cubicBezTo>
                    <a:pt x="38488" y="1530837"/>
                    <a:pt x="37439" y="1531790"/>
                    <a:pt x="36963" y="1533504"/>
                  </a:cubicBezTo>
                  <a:cubicBezTo>
                    <a:pt x="37725" y="1535219"/>
                    <a:pt x="38488" y="1536838"/>
                    <a:pt x="39249" y="1538553"/>
                  </a:cubicBezTo>
                  <a:cubicBezTo>
                    <a:pt x="40678" y="1545696"/>
                    <a:pt x="43917" y="1551792"/>
                    <a:pt x="50298" y="1555793"/>
                  </a:cubicBezTo>
                  <a:cubicBezTo>
                    <a:pt x="49251" y="1558269"/>
                    <a:pt x="49917" y="1561127"/>
                    <a:pt x="50012" y="1563794"/>
                  </a:cubicBezTo>
                  <a:cubicBezTo>
                    <a:pt x="51251" y="1564746"/>
                    <a:pt x="52013" y="1566080"/>
                    <a:pt x="52204" y="1567604"/>
                  </a:cubicBezTo>
                  <a:cubicBezTo>
                    <a:pt x="52394" y="1575795"/>
                    <a:pt x="56585" y="1581510"/>
                    <a:pt x="63157" y="1585796"/>
                  </a:cubicBezTo>
                  <a:cubicBezTo>
                    <a:pt x="64967" y="1588463"/>
                    <a:pt x="66872" y="1591035"/>
                    <a:pt x="68682" y="1593702"/>
                  </a:cubicBezTo>
                  <a:cubicBezTo>
                    <a:pt x="76492" y="1596655"/>
                    <a:pt x="76397" y="1607609"/>
                    <a:pt x="84874" y="1609704"/>
                  </a:cubicBezTo>
                  <a:lnTo>
                    <a:pt x="84588" y="1609514"/>
                  </a:lnTo>
                  <a:cubicBezTo>
                    <a:pt x="90684" y="1610942"/>
                    <a:pt x="91065" y="1619610"/>
                    <a:pt x="97733" y="1620277"/>
                  </a:cubicBezTo>
                  <a:cubicBezTo>
                    <a:pt x="101448" y="1621706"/>
                    <a:pt x="103448" y="1625992"/>
                    <a:pt x="107639" y="1626659"/>
                  </a:cubicBezTo>
                  <a:cubicBezTo>
                    <a:pt x="111544" y="1627897"/>
                    <a:pt x="113449" y="1632564"/>
                    <a:pt x="117926" y="1632660"/>
                  </a:cubicBezTo>
                  <a:lnTo>
                    <a:pt x="117450" y="1632660"/>
                  </a:lnTo>
                  <a:cubicBezTo>
                    <a:pt x="119735" y="1633898"/>
                    <a:pt x="122212" y="1634183"/>
                    <a:pt x="124689" y="1634945"/>
                  </a:cubicBezTo>
                  <a:lnTo>
                    <a:pt x="124784" y="1634945"/>
                  </a:lnTo>
                  <a:cubicBezTo>
                    <a:pt x="128975" y="1635517"/>
                    <a:pt x="130785" y="1640470"/>
                    <a:pt x="135071" y="1640756"/>
                  </a:cubicBezTo>
                  <a:lnTo>
                    <a:pt x="134690" y="1640756"/>
                  </a:lnTo>
                  <a:cubicBezTo>
                    <a:pt x="136976" y="1641708"/>
                    <a:pt x="139452" y="1641994"/>
                    <a:pt x="141643" y="1643137"/>
                  </a:cubicBezTo>
                  <a:lnTo>
                    <a:pt x="142024" y="1643328"/>
                  </a:lnTo>
                  <a:cubicBezTo>
                    <a:pt x="146311" y="1643328"/>
                    <a:pt x="148025" y="1648662"/>
                    <a:pt x="152406" y="1648566"/>
                  </a:cubicBezTo>
                  <a:lnTo>
                    <a:pt x="151930" y="1648566"/>
                  </a:lnTo>
                  <a:cubicBezTo>
                    <a:pt x="154216" y="1649709"/>
                    <a:pt x="156693" y="1650281"/>
                    <a:pt x="159264" y="1650376"/>
                  </a:cubicBezTo>
                  <a:cubicBezTo>
                    <a:pt x="161550" y="1651519"/>
                    <a:pt x="164027" y="1652090"/>
                    <a:pt x="166598" y="1652376"/>
                  </a:cubicBezTo>
                  <a:lnTo>
                    <a:pt x="166408" y="1652376"/>
                  </a:lnTo>
                  <a:cubicBezTo>
                    <a:pt x="170885" y="1654662"/>
                    <a:pt x="175362" y="1656281"/>
                    <a:pt x="179838" y="1653043"/>
                  </a:cubicBezTo>
                  <a:cubicBezTo>
                    <a:pt x="189839" y="1656377"/>
                    <a:pt x="199841" y="1659711"/>
                    <a:pt x="209747" y="1663044"/>
                  </a:cubicBezTo>
                  <a:cubicBezTo>
                    <a:pt x="212223" y="1663330"/>
                    <a:pt x="214700" y="1663711"/>
                    <a:pt x="217176" y="1663997"/>
                  </a:cubicBezTo>
                  <a:cubicBezTo>
                    <a:pt x="219557" y="1664378"/>
                    <a:pt x="222034" y="1664759"/>
                    <a:pt x="224415" y="1665140"/>
                  </a:cubicBezTo>
                  <a:cubicBezTo>
                    <a:pt x="230702" y="1665711"/>
                    <a:pt x="236893" y="1666187"/>
                    <a:pt x="243180" y="1666759"/>
                  </a:cubicBezTo>
                  <a:cubicBezTo>
                    <a:pt x="249561" y="1664092"/>
                    <a:pt x="255848" y="1664473"/>
                    <a:pt x="262039" y="1667521"/>
                  </a:cubicBezTo>
                  <a:cubicBezTo>
                    <a:pt x="265945" y="1667330"/>
                    <a:pt x="269754" y="1667235"/>
                    <a:pt x="273660" y="1667045"/>
                  </a:cubicBezTo>
                  <a:cubicBezTo>
                    <a:pt x="275184" y="1665997"/>
                    <a:pt x="276613" y="1664949"/>
                    <a:pt x="278136" y="1663997"/>
                  </a:cubicBezTo>
                  <a:cubicBezTo>
                    <a:pt x="283185" y="1663330"/>
                    <a:pt x="288328" y="1662663"/>
                    <a:pt x="293376" y="1661996"/>
                  </a:cubicBezTo>
                  <a:cubicBezTo>
                    <a:pt x="293376" y="1661996"/>
                    <a:pt x="293376" y="1661996"/>
                    <a:pt x="293376" y="1661996"/>
                  </a:cubicBezTo>
                  <a:cubicBezTo>
                    <a:pt x="298425" y="1662473"/>
                    <a:pt x="303568" y="1662854"/>
                    <a:pt x="308616" y="1663330"/>
                  </a:cubicBezTo>
                  <a:cubicBezTo>
                    <a:pt x="313950" y="1662187"/>
                    <a:pt x="319284" y="1661044"/>
                    <a:pt x="324618" y="1659901"/>
                  </a:cubicBezTo>
                  <a:cubicBezTo>
                    <a:pt x="329952" y="1658663"/>
                    <a:pt x="335286" y="1657329"/>
                    <a:pt x="340716" y="1656091"/>
                  </a:cubicBezTo>
                  <a:cubicBezTo>
                    <a:pt x="345192" y="1653519"/>
                    <a:pt x="349574" y="1650947"/>
                    <a:pt x="354051" y="1648280"/>
                  </a:cubicBezTo>
                  <a:cubicBezTo>
                    <a:pt x="356432" y="1648662"/>
                    <a:pt x="358908" y="1649042"/>
                    <a:pt x="361289" y="1649423"/>
                  </a:cubicBezTo>
                  <a:cubicBezTo>
                    <a:pt x="365576" y="1646756"/>
                    <a:pt x="369957" y="1644089"/>
                    <a:pt x="374244" y="1641422"/>
                  </a:cubicBezTo>
                  <a:cubicBezTo>
                    <a:pt x="374244" y="1641422"/>
                    <a:pt x="374244" y="1641422"/>
                    <a:pt x="374244" y="1641422"/>
                  </a:cubicBezTo>
                  <a:lnTo>
                    <a:pt x="374244" y="1641422"/>
                  </a:lnTo>
                  <a:cubicBezTo>
                    <a:pt x="378244" y="1640756"/>
                    <a:pt x="382244" y="1640089"/>
                    <a:pt x="386150" y="1639517"/>
                  </a:cubicBezTo>
                  <a:cubicBezTo>
                    <a:pt x="397675" y="1632469"/>
                    <a:pt x="409105" y="1625420"/>
                    <a:pt x="420630" y="1618372"/>
                  </a:cubicBezTo>
                  <a:cubicBezTo>
                    <a:pt x="420249" y="1617038"/>
                    <a:pt x="419868" y="1615800"/>
                    <a:pt x="419488" y="1614467"/>
                  </a:cubicBezTo>
                  <a:lnTo>
                    <a:pt x="419488" y="1614467"/>
                  </a:lnTo>
                  <a:cubicBezTo>
                    <a:pt x="429965" y="1605418"/>
                    <a:pt x="440537" y="1596369"/>
                    <a:pt x="451015" y="1587416"/>
                  </a:cubicBezTo>
                  <a:cubicBezTo>
                    <a:pt x="456063" y="1579700"/>
                    <a:pt x="461207" y="1571890"/>
                    <a:pt x="466255" y="1564175"/>
                  </a:cubicBezTo>
                  <a:cubicBezTo>
                    <a:pt x="468827" y="1558460"/>
                    <a:pt x="471398" y="1552745"/>
                    <a:pt x="474066" y="1546935"/>
                  </a:cubicBezTo>
                  <a:cubicBezTo>
                    <a:pt x="475018" y="1544648"/>
                    <a:pt x="475875" y="1542362"/>
                    <a:pt x="476828" y="1540077"/>
                  </a:cubicBezTo>
                  <a:cubicBezTo>
                    <a:pt x="477209" y="1534552"/>
                    <a:pt x="477590" y="1529028"/>
                    <a:pt x="477971" y="1523503"/>
                  </a:cubicBezTo>
                  <a:cubicBezTo>
                    <a:pt x="479400" y="1521979"/>
                    <a:pt x="480638" y="1520264"/>
                    <a:pt x="481495" y="1518264"/>
                  </a:cubicBezTo>
                  <a:cubicBezTo>
                    <a:pt x="482257" y="1515978"/>
                    <a:pt x="482924" y="1513597"/>
                    <a:pt x="483400" y="1511216"/>
                  </a:cubicBezTo>
                  <a:lnTo>
                    <a:pt x="483400" y="1511216"/>
                  </a:lnTo>
                  <a:cubicBezTo>
                    <a:pt x="485496" y="1506548"/>
                    <a:pt x="486924" y="1501881"/>
                    <a:pt x="486353" y="1496642"/>
                  </a:cubicBezTo>
                  <a:cubicBezTo>
                    <a:pt x="487877" y="1492832"/>
                    <a:pt x="483971" y="1489118"/>
                    <a:pt x="485972" y="1485212"/>
                  </a:cubicBezTo>
                  <a:lnTo>
                    <a:pt x="485972" y="1484546"/>
                  </a:lnTo>
                  <a:cubicBezTo>
                    <a:pt x="486163" y="1482164"/>
                    <a:pt x="486353" y="1479783"/>
                    <a:pt x="486829" y="1477497"/>
                  </a:cubicBezTo>
                  <a:cubicBezTo>
                    <a:pt x="488258" y="1473687"/>
                    <a:pt x="484448" y="1469972"/>
                    <a:pt x="486353" y="1466162"/>
                  </a:cubicBezTo>
                  <a:lnTo>
                    <a:pt x="486353" y="1465591"/>
                  </a:lnTo>
                  <a:cubicBezTo>
                    <a:pt x="486163" y="1463114"/>
                    <a:pt x="487210" y="1460638"/>
                    <a:pt x="486829" y="1458162"/>
                  </a:cubicBezTo>
                  <a:lnTo>
                    <a:pt x="486829" y="1458733"/>
                  </a:lnTo>
                  <a:cubicBezTo>
                    <a:pt x="488734" y="1454637"/>
                    <a:pt x="485210" y="1450827"/>
                    <a:pt x="485972" y="1446827"/>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Arial" panose="020B0604020202020204" pitchFamily="34" charset="0"/>
                <a:ea typeface="Calibri"/>
                <a:cs typeface="Arial" panose="020B0604020202020204" pitchFamily="34" charset="0"/>
                <a:sym typeface="Calibri"/>
              </a:endParaRPr>
            </a:p>
          </p:txBody>
        </p:sp>
        <p:pic>
          <p:nvPicPr>
            <p:cNvPr id="10" name="Google Shape;1308;p67"/>
            <p:cNvPicPr preferRelativeResize="0"/>
            <p:nvPr/>
          </p:nvPicPr>
          <p:blipFill>
            <a:blip r:embed="rId3">
              <a:alphaModFix/>
            </a:blip>
            <a:stretch>
              <a:fillRect/>
            </a:stretch>
          </p:blipFill>
          <p:spPr>
            <a:xfrm rot="-3554011">
              <a:off x="6822488" y="3066921"/>
              <a:ext cx="526100" cy="1557909"/>
            </a:xfrm>
            <a:prstGeom prst="rect">
              <a:avLst/>
            </a:prstGeom>
            <a:noFill/>
            <a:ln>
              <a:noFill/>
            </a:ln>
          </p:spPr>
        </p:pic>
      </p:grpSp>
      <p:grpSp>
        <p:nvGrpSpPr>
          <p:cNvPr id="11" name="Google Shape;1309;p67"/>
          <p:cNvGrpSpPr/>
          <p:nvPr/>
        </p:nvGrpSpPr>
        <p:grpSpPr>
          <a:xfrm>
            <a:off x="260792" y="3969104"/>
            <a:ext cx="712223" cy="931436"/>
            <a:chOff x="5303338" y="3352091"/>
            <a:chExt cx="874125" cy="1143169"/>
          </a:xfrm>
        </p:grpSpPr>
        <p:sp>
          <p:nvSpPr>
            <p:cNvPr id="12" name="Google Shape;1310;p67"/>
            <p:cNvSpPr/>
            <p:nvPr/>
          </p:nvSpPr>
          <p:spPr>
            <a:xfrm>
              <a:off x="5336243" y="3417378"/>
              <a:ext cx="808311" cy="1012609"/>
            </a:xfrm>
            <a:custGeom>
              <a:avLst/>
              <a:gdLst/>
              <a:ahLst/>
              <a:cxnLst/>
              <a:rect l="l" t="t" r="r" b="b"/>
              <a:pathLst>
                <a:path w="880993" h="1103661" extrusionOk="0">
                  <a:moveTo>
                    <a:pt x="879285" y="745617"/>
                  </a:moveTo>
                  <a:cubicBezTo>
                    <a:pt x="878427" y="744760"/>
                    <a:pt x="877570" y="744283"/>
                    <a:pt x="876808" y="743903"/>
                  </a:cubicBezTo>
                  <a:cubicBezTo>
                    <a:pt x="876808" y="743903"/>
                    <a:pt x="876808" y="743807"/>
                    <a:pt x="876903" y="743712"/>
                  </a:cubicBezTo>
                  <a:cubicBezTo>
                    <a:pt x="876903" y="741712"/>
                    <a:pt x="876713" y="739807"/>
                    <a:pt x="876618" y="737806"/>
                  </a:cubicBezTo>
                  <a:cubicBezTo>
                    <a:pt x="877951" y="736663"/>
                    <a:pt x="879189" y="735425"/>
                    <a:pt x="880046" y="733901"/>
                  </a:cubicBezTo>
                  <a:cubicBezTo>
                    <a:pt x="879665" y="732568"/>
                    <a:pt x="879570" y="731234"/>
                    <a:pt x="879665" y="729901"/>
                  </a:cubicBezTo>
                  <a:cubicBezTo>
                    <a:pt x="883856" y="720852"/>
                    <a:pt x="876427" y="711517"/>
                    <a:pt x="880428" y="702469"/>
                  </a:cubicBezTo>
                  <a:cubicBezTo>
                    <a:pt x="880142" y="699706"/>
                    <a:pt x="879951" y="697039"/>
                    <a:pt x="879665" y="694277"/>
                  </a:cubicBezTo>
                  <a:cubicBezTo>
                    <a:pt x="883856" y="682276"/>
                    <a:pt x="875284" y="670274"/>
                    <a:pt x="879380" y="658178"/>
                  </a:cubicBezTo>
                  <a:cubicBezTo>
                    <a:pt x="879094" y="655415"/>
                    <a:pt x="878808" y="652653"/>
                    <a:pt x="878522" y="649891"/>
                  </a:cubicBezTo>
                  <a:cubicBezTo>
                    <a:pt x="882809" y="637794"/>
                    <a:pt x="874236" y="625792"/>
                    <a:pt x="878237" y="613791"/>
                  </a:cubicBezTo>
                  <a:cubicBezTo>
                    <a:pt x="878046" y="611029"/>
                    <a:pt x="877761" y="608266"/>
                    <a:pt x="877570" y="605504"/>
                  </a:cubicBezTo>
                  <a:cubicBezTo>
                    <a:pt x="879761" y="598456"/>
                    <a:pt x="878713" y="591788"/>
                    <a:pt x="875665" y="585311"/>
                  </a:cubicBezTo>
                  <a:cubicBezTo>
                    <a:pt x="876903" y="584740"/>
                    <a:pt x="878046" y="583978"/>
                    <a:pt x="878904" y="582739"/>
                  </a:cubicBezTo>
                  <a:cubicBezTo>
                    <a:pt x="878427" y="578453"/>
                    <a:pt x="878046" y="574167"/>
                    <a:pt x="877570" y="569881"/>
                  </a:cubicBezTo>
                  <a:cubicBezTo>
                    <a:pt x="881571" y="559403"/>
                    <a:pt x="873570" y="548830"/>
                    <a:pt x="877856" y="538448"/>
                  </a:cubicBezTo>
                  <a:cubicBezTo>
                    <a:pt x="877570" y="535591"/>
                    <a:pt x="877284" y="532733"/>
                    <a:pt x="877094" y="529971"/>
                  </a:cubicBezTo>
                  <a:cubicBezTo>
                    <a:pt x="881094" y="517970"/>
                    <a:pt x="872712" y="506063"/>
                    <a:pt x="876713" y="494062"/>
                  </a:cubicBezTo>
                  <a:cubicBezTo>
                    <a:pt x="876237" y="489775"/>
                    <a:pt x="875760" y="485584"/>
                    <a:pt x="875379" y="481298"/>
                  </a:cubicBezTo>
                  <a:cubicBezTo>
                    <a:pt x="879380" y="466249"/>
                    <a:pt x="870045" y="451675"/>
                    <a:pt x="874046" y="436626"/>
                  </a:cubicBezTo>
                  <a:cubicBezTo>
                    <a:pt x="873760" y="433769"/>
                    <a:pt x="873474" y="431006"/>
                    <a:pt x="873188" y="428149"/>
                  </a:cubicBezTo>
                  <a:cubicBezTo>
                    <a:pt x="877379" y="416147"/>
                    <a:pt x="868807" y="404146"/>
                    <a:pt x="872903" y="392144"/>
                  </a:cubicBezTo>
                  <a:cubicBezTo>
                    <a:pt x="872427" y="387953"/>
                    <a:pt x="871950" y="383667"/>
                    <a:pt x="871474" y="379476"/>
                  </a:cubicBezTo>
                  <a:cubicBezTo>
                    <a:pt x="870617" y="342519"/>
                    <a:pt x="865854" y="306038"/>
                    <a:pt x="858044" y="269938"/>
                  </a:cubicBezTo>
                  <a:cubicBezTo>
                    <a:pt x="857663" y="267176"/>
                    <a:pt x="857187" y="264414"/>
                    <a:pt x="856805" y="261652"/>
                  </a:cubicBezTo>
                  <a:cubicBezTo>
                    <a:pt x="852710" y="258223"/>
                    <a:pt x="855186" y="251841"/>
                    <a:pt x="850995" y="248507"/>
                  </a:cubicBezTo>
                  <a:lnTo>
                    <a:pt x="850995" y="248507"/>
                  </a:lnTo>
                  <a:cubicBezTo>
                    <a:pt x="846519" y="245554"/>
                    <a:pt x="849376" y="239078"/>
                    <a:pt x="845185" y="235934"/>
                  </a:cubicBezTo>
                  <a:cubicBezTo>
                    <a:pt x="844709" y="234696"/>
                    <a:pt x="844423" y="233363"/>
                    <a:pt x="844423" y="232029"/>
                  </a:cubicBezTo>
                  <a:cubicBezTo>
                    <a:pt x="841851" y="229648"/>
                    <a:pt x="842042" y="225552"/>
                    <a:pt x="839184" y="223266"/>
                  </a:cubicBezTo>
                  <a:lnTo>
                    <a:pt x="839184" y="223266"/>
                  </a:lnTo>
                  <a:cubicBezTo>
                    <a:pt x="836327" y="221266"/>
                    <a:pt x="836612" y="217170"/>
                    <a:pt x="833850" y="214979"/>
                  </a:cubicBezTo>
                  <a:lnTo>
                    <a:pt x="833850" y="214979"/>
                  </a:lnTo>
                  <a:cubicBezTo>
                    <a:pt x="832517" y="214313"/>
                    <a:pt x="831279" y="214313"/>
                    <a:pt x="830231" y="214694"/>
                  </a:cubicBezTo>
                  <a:cubicBezTo>
                    <a:pt x="830993" y="213074"/>
                    <a:pt x="830612" y="211931"/>
                    <a:pt x="828993" y="211264"/>
                  </a:cubicBezTo>
                  <a:lnTo>
                    <a:pt x="828993" y="211264"/>
                  </a:lnTo>
                  <a:cubicBezTo>
                    <a:pt x="827373" y="209931"/>
                    <a:pt x="825754" y="208502"/>
                    <a:pt x="823849" y="207550"/>
                  </a:cubicBezTo>
                  <a:lnTo>
                    <a:pt x="824039" y="207740"/>
                  </a:lnTo>
                  <a:cubicBezTo>
                    <a:pt x="821754" y="204978"/>
                    <a:pt x="817658" y="206597"/>
                    <a:pt x="815372" y="203835"/>
                  </a:cubicBezTo>
                  <a:lnTo>
                    <a:pt x="814896" y="203645"/>
                  </a:lnTo>
                  <a:cubicBezTo>
                    <a:pt x="812038" y="201835"/>
                    <a:pt x="808419" y="202882"/>
                    <a:pt x="805656" y="200882"/>
                  </a:cubicBezTo>
                  <a:cubicBezTo>
                    <a:pt x="801656" y="197167"/>
                    <a:pt x="796036" y="201358"/>
                    <a:pt x="791845" y="198120"/>
                  </a:cubicBezTo>
                  <a:cubicBezTo>
                    <a:pt x="790512" y="198596"/>
                    <a:pt x="789178" y="198596"/>
                    <a:pt x="787940" y="198120"/>
                  </a:cubicBezTo>
                  <a:cubicBezTo>
                    <a:pt x="785749" y="196596"/>
                    <a:pt x="783654" y="194881"/>
                    <a:pt x="781177" y="193929"/>
                  </a:cubicBezTo>
                  <a:cubicBezTo>
                    <a:pt x="783749" y="191738"/>
                    <a:pt x="784415" y="187928"/>
                    <a:pt x="786130" y="184975"/>
                  </a:cubicBezTo>
                  <a:lnTo>
                    <a:pt x="786130" y="185166"/>
                  </a:lnTo>
                  <a:cubicBezTo>
                    <a:pt x="789083" y="180499"/>
                    <a:pt x="788035" y="176213"/>
                    <a:pt x="784987" y="172117"/>
                  </a:cubicBezTo>
                  <a:cubicBezTo>
                    <a:pt x="784035" y="171069"/>
                    <a:pt x="783749" y="169926"/>
                    <a:pt x="784035" y="168592"/>
                  </a:cubicBezTo>
                  <a:cubicBezTo>
                    <a:pt x="780129" y="165068"/>
                    <a:pt x="782701" y="158401"/>
                    <a:pt x="777843" y="155353"/>
                  </a:cubicBezTo>
                  <a:lnTo>
                    <a:pt x="778034" y="155638"/>
                  </a:lnTo>
                  <a:cubicBezTo>
                    <a:pt x="776891" y="154496"/>
                    <a:pt x="775557" y="154400"/>
                    <a:pt x="774224" y="154591"/>
                  </a:cubicBezTo>
                  <a:lnTo>
                    <a:pt x="772509" y="147256"/>
                  </a:lnTo>
                  <a:cubicBezTo>
                    <a:pt x="770604" y="144685"/>
                    <a:pt x="768604" y="142113"/>
                    <a:pt x="766699" y="139541"/>
                  </a:cubicBezTo>
                  <a:cubicBezTo>
                    <a:pt x="765270" y="138017"/>
                    <a:pt x="763937" y="136493"/>
                    <a:pt x="762508" y="134969"/>
                  </a:cubicBezTo>
                  <a:cubicBezTo>
                    <a:pt x="760412" y="132493"/>
                    <a:pt x="758412" y="130112"/>
                    <a:pt x="756317" y="127635"/>
                  </a:cubicBezTo>
                  <a:cubicBezTo>
                    <a:pt x="754983" y="126016"/>
                    <a:pt x="753745" y="124396"/>
                    <a:pt x="752412" y="122682"/>
                  </a:cubicBezTo>
                  <a:cubicBezTo>
                    <a:pt x="750316" y="120301"/>
                    <a:pt x="748221" y="117824"/>
                    <a:pt x="746125" y="115443"/>
                  </a:cubicBezTo>
                  <a:cubicBezTo>
                    <a:pt x="744601" y="114014"/>
                    <a:pt x="743077" y="112681"/>
                    <a:pt x="741553" y="111252"/>
                  </a:cubicBezTo>
                  <a:cubicBezTo>
                    <a:pt x="740124" y="109823"/>
                    <a:pt x="738600" y="108299"/>
                    <a:pt x="737171" y="106871"/>
                  </a:cubicBezTo>
                  <a:cubicBezTo>
                    <a:pt x="733362" y="103251"/>
                    <a:pt x="729647" y="99631"/>
                    <a:pt x="725837" y="96012"/>
                  </a:cubicBezTo>
                  <a:cubicBezTo>
                    <a:pt x="724313" y="94583"/>
                    <a:pt x="722789" y="93250"/>
                    <a:pt x="721265" y="91821"/>
                  </a:cubicBezTo>
                  <a:cubicBezTo>
                    <a:pt x="719836" y="90297"/>
                    <a:pt x="718407" y="88773"/>
                    <a:pt x="716979" y="87249"/>
                  </a:cubicBezTo>
                  <a:cubicBezTo>
                    <a:pt x="715454" y="85820"/>
                    <a:pt x="713930" y="84487"/>
                    <a:pt x="712406" y="83153"/>
                  </a:cubicBezTo>
                  <a:cubicBezTo>
                    <a:pt x="706215" y="79343"/>
                    <a:pt x="700119" y="75629"/>
                    <a:pt x="693928" y="71819"/>
                  </a:cubicBezTo>
                  <a:cubicBezTo>
                    <a:pt x="693928" y="71819"/>
                    <a:pt x="693928" y="71819"/>
                    <a:pt x="693928" y="71819"/>
                  </a:cubicBezTo>
                  <a:cubicBezTo>
                    <a:pt x="693928" y="71819"/>
                    <a:pt x="693928" y="71819"/>
                    <a:pt x="693928" y="71819"/>
                  </a:cubicBezTo>
                  <a:cubicBezTo>
                    <a:pt x="692499" y="70485"/>
                    <a:pt x="691166" y="69247"/>
                    <a:pt x="689737" y="67913"/>
                  </a:cubicBezTo>
                  <a:cubicBezTo>
                    <a:pt x="689737" y="67913"/>
                    <a:pt x="689737" y="67913"/>
                    <a:pt x="689737" y="67913"/>
                  </a:cubicBezTo>
                  <a:cubicBezTo>
                    <a:pt x="690785" y="64484"/>
                    <a:pt x="690499" y="61627"/>
                    <a:pt x="686879" y="59817"/>
                  </a:cubicBezTo>
                  <a:lnTo>
                    <a:pt x="687261" y="60103"/>
                  </a:lnTo>
                  <a:cubicBezTo>
                    <a:pt x="680593" y="55054"/>
                    <a:pt x="673545" y="50482"/>
                    <a:pt x="667925" y="44101"/>
                  </a:cubicBezTo>
                  <a:cubicBezTo>
                    <a:pt x="664305" y="40196"/>
                    <a:pt x="661638" y="35433"/>
                    <a:pt x="657447" y="32099"/>
                  </a:cubicBezTo>
                  <a:lnTo>
                    <a:pt x="657733" y="32290"/>
                  </a:lnTo>
                  <a:cubicBezTo>
                    <a:pt x="656399" y="30575"/>
                    <a:pt x="654685" y="29337"/>
                    <a:pt x="652971" y="28099"/>
                  </a:cubicBezTo>
                  <a:lnTo>
                    <a:pt x="652971" y="28099"/>
                  </a:lnTo>
                  <a:cubicBezTo>
                    <a:pt x="651446" y="26765"/>
                    <a:pt x="649922" y="25527"/>
                    <a:pt x="648398" y="24098"/>
                  </a:cubicBezTo>
                  <a:lnTo>
                    <a:pt x="648208" y="23908"/>
                  </a:lnTo>
                  <a:cubicBezTo>
                    <a:pt x="646589" y="22860"/>
                    <a:pt x="645065" y="21622"/>
                    <a:pt x="643636" y="20288"/>
                  </a:cubicBezTo>
                  <a:lnTo>
                    <a:pt x="643350" y="20098"/>
                  </a:lnTo>
                  <a:cubicBezTo>
                    <a:pt x="641731" y="18955"/>
                    <a:pt x="640112" y="17716"/>
                    <a:pt x="638397" y="16573"/>
                  </a:cubicBezTo>
                  <a:lnTo>
                    <a:pt x="638397" y="16573"/>
                  </a:lnTo>
                  <a:cubicBezTo>
                    <a:pt x="636873" y="15049"/>
                    <a:pt x="635254" y="13716"/>
                    <a:pt x="633349" y="12859"/>
                  </a:cubicBezTo>
                  <a:lnTo>
                    <a:pt x="633539" y="13049"/>
                  </a:lnTo>
                  <a:cubicBezTo>
                    <a:pt x="631254" y="10192"/>
                    <a:pt x="627158" y="11716"/>
                    <a:pt x="624681" y="9239"/>
                  </a:cubicBezTo>
                  <a:lnTo>
                    <a:pt x="624396" y="9239"/>
                  </a:lnTo>
                  <a:cubicBezTo>
                    <a:pt x="621729" y="7048"/>
                    <a:pt x="617919" y="8191"/>
                    <a:pt x="615252" y="6096"/>
                  </a:cubicBezTo>
                  <a:lnTo>
                    <a:pt x="615252" y="6096"/>
                  </a:lnTo>
                  <a:cubicBezTo>
                    <a:pt x="610965" y="2572"/>
                    <a:pt x="605536" y="6382"/>
                    <a:pt x="601154" y="3620"/>
                  </a:cubicBezTo>
                  <a:cubicBezTo>
                    <a:pt x="598487" y="3715"/>
                    <a:pt x="595821" y="3905"/>
                    <a:pt x="593154" y="4000"/>
                  </a:cubicBezTo>
                  <a:cubicBezTo>
                    <a:pt x="584105" y="953"/>
                    <a:pt x="576389" y="4477"/>
                    <a:pt x="568865" y="9144"/>
                  </a:cubicBezTo>
                  <a:cubicBezTo>
                    <a:pt x="567817" y="10192"/>
                    <a:pt x="566864" y="11430"/>
                    <a:pt x="565912" y="12478"/>
                  </a:cubicBezTo>
                  <a:cubicBezTo>
                    <a:pt x="564007" y="12859"/>
                    <a:pt x="562007" y="13240"/>
                    <a:pt x="560102" y="13621"/>
                  </a:cubicBezTo>
                  <a:cubicBezTo>
                    <a:pt x="557530" y="15526"/>
                    <a:pt x="554958" y="17431"/>
                    <a:pt x="552387" y="19431"/>
                  </a:cubicBezTo>
                  <a:cubicBezTo>
                    <a:pt x="551053" y="21050"/>
                    <a:pt x="549910" y="22955"/>
                    <a:pt x="548291" y="24289"/>
                  </a:cubicBezTo>
                  <a:cubicBezTo>
                    <a:pt x="543052" y="28575"/>
                    <a:pt x="542957" y="28480"/>
                    <a:pt x="537908" y="20479"/>
                  </a:cubicBezTo>
                  <a:cubicBezTo>
                    <a:pt x="536480" y="19050"/>
                    <a:pt x="534956" y="17526"/>
                    <a:pt x="533527" y="16097"/>
                  </a:cubicBezTo>
                  <a:cubicBezTo>
                    <a:pt x="531908" y="14859"/>
                    <a:pt x="530288" y="13525"/>
                    <a:pt x="528669" y="12287"/>
                  </a:cubicBezTo>
                  <a:cubicBezTo>
                    <a:pt x="527526" y="12287"/>
                    <a:pt x="526479" y="12287"/>
                    <a:pt x="525431" y="12002"/>
                  </a:cubicBezTo>
                  <a:cubicBezTo>
                    <a:pt x="525431" y="10763"/>
                    <a:pt x="525145" y="9620"/>
                    <a:pt x="524193" y="8477"/>
                  </a:cubicBezTo>
                  <a:lnTo>
                    <a:pt x="523716" y="8191"/>
                  </a:lnTo>
                  <a:cubicBezTo>
                    <a:pt x="522097" y="7048"/>
                    <a:pt x="520382" y="6001"/>
                    <a:pt x="518573" y="4953"/>
                  </a:cubicBezTo>
                  <a:lnTo>
                    <a:pt x="518858" y="5144"/>
                  </a:lnTo>
                  <a:cubicBezTo>
                    <a:pt x="515144" y="762"/>
                    <a:pt x="509333" y="5524"/>
                    <a:pt x="505523" y="1905"/>
                  </a:cubicBezTo>
                  <a:lnTo>
                    <a:pt x="505523" y="1905"/>
                  </a:lnTo>
                  <a:cubicBezTo>
                    <a:pt x="499713" y="-2096"/>
                    <a:pt x="492950" y="3429"/>
                    <a:pt x="487045" y="0"/>
                  </a:cubicBezTo>
                  <a:cubicBezTo>
                    <a:pt x="483235" y="476"/>
                    <a:pt x="479330" y="857"/>
                    <a:pt x="475520" y="1333"/>
                  </a:cubicBezTo>
                  <a:cubicBezTo>
                    <a:pt x="470757" y="6096"/>
                    <a:pt x="463137" y="2667"/>
                    <a:pt x="458279" y="7334"/>
                  </a:cubicBezTo>
                  <a:cubicBezTo>
                    <a:pt x="457232" y="8096"/>
                    <a:pt x="455994" y="8477"/>
                    <a:pt x="454660" y="8477"/>
                  </a:cubicBezTo>
                  <a:cubicBezTo>
                    <a:pt x="452183" y="10954"/>
                    <a:pt x="448088" y="10763"/>
                    <a:pt x="445992" y="13906"/>
                  </a:cubicBezTo>
                  <a:lnTo>
                    <a:pt x="445992" y="13906"/>
                  </a:lnTo>
                  <a:cubicBezTo>
                    <a:pt x="443897" y="16573"/>
                    <a:pt x="439896" y="16288"/>
                    <a:pt x="437896" y="19145"/>
                  </a:cubicBezTo>
                  <a:lnTo>
                    <a:pt x="437801" y="19145"/>
                  </a:lnTo>
                  <a:cubicBezTo>
                    <a:pt x="436658" y="20764"/>
                    <a:pt x="435324" y="22288"/>
                    <a:pt x="433991" y="23622"/>
                  </a:cubicBezTo>
                  <a:lnTo>
                    <a:pt x="433610" y="24003"/>
                  </a:lnTo>
                  <a:cubicBezTo>
                    <a:pt x="429419" y="28480"/>
                    <a:pt x="423132" y="31432"/>
                    <a:pt x="421704" y="38195"/>
                  </a:cubicBezTo>
                  <a:cubicBezTo>
                    <a:pt x="420465" y="37147"/>
                    <a:pt x="419227" y="36100"/>
                    <a:pt x="417798" y="35242"/>
                  </a:cubicBezTo>
                  <a:cubicBezTo>
                    <a:pt x="415893" y="32480"/>
                    <a:pt x="414083" y="29623"/>
                    <a:pt x="412179" y="26861"/>
                  </a:cubicBezTo>
                  <a:cubicBezTo>
                    <a:pt x="411036" y="26861"/>
                    <a:pt x="409988" y="26861"/>
                    <a:pt x="408845" y="26861"/>
                  </a:cubicBezTo>
                  <a:cubicBezTo>
                    <a:pt x="409035" y="26289"/>
                    <a:pt x="409321" y="25813"/>
                    <a:pt x="409512" y="25146"/>
                  </a:cubicBezTo>
                  <a:cubicBezTo>
                    <a:pt x="408749" y="24479"/>
                    <a:pt x="407987" y="23813"/>
                    <a:pt x="407130" y="23050"/>
                  </a:cubicBezTo>
                  <a:lnTo>
                    <a:pt x="407225" y="23050"/>
                  </a:lnTo>
                  <a:cubicBezTo>
                    <a:pt x="404844" y="20479"/>
                    <a:pt x="400844" y="21907"/>
                    <a:pt x="398367" y="19526"/>
                  </a:cubicBezTo>
                  <a:lnTo>
                    <a:pt x="398081" y="19526"/>
                  </a:lnTo>
                  <a:cubicBezTo>
                    <a:pt x="395033" y="17240"/>
                    <a:pt x="391319" y="18097"/>
                    <a:pt x="388080" y="16669"/>
                  </a:cubicBezTo>
                  <a:cubicBezTo>
                    <a:pt x="386747" y="17145"/>
                    <a:pt x="385604" y="16954"/>
                    <a:pt x="384461" y="16097"/>
                  </a:cubicBezTo>
                  <a:cubicBezTo>
                    <a:pt x="377317" y="15049"/>
                    <a:pt x="370364" y="14764"/>
                    <a:pt x="364172" y="19050"/>
                  </a:cubicBezTo>
                  <a:cubicBezTo>
                    <a:pt x="363791" y="18764"/>
                    <a:pt x="363601" y="18383"/>
                    <a:pt x="363220" y="18097"/>
                  </a:cubicBezTo>
                  <a:cubicBezTo>
                    <a:pt x="360077" y="17431"/>
                    <a:pt x="357124" y="17526"/>
                    <a:pt x="354647" y="20098"/>
                  </a:cubicBezTo>
                  <a:cubicBezTo>
                    <a:pt x="353504" y="20955"/>
                    <a:pt x="352171" y="21241"/>
                    <a:pt x="350837" y="21146"/>
                  </a:cubicBezTo>
                  <a:cubicBezTo>
                    <a:pt x="348456" y="23717"/>
                    <a:pt x="344551" y="23527"/>
                    <a:pt x="342265" y="26194"/>
                  </a:cubicBezTo>
                  <a:lnTo>
                    <a:pt x="341979" y="26384"/>
                  </a:lnTo>
                  <a:cubicBezTo>
                    <a:pt x="340265" y="29432"/>
                    <a:pt x="336074" y="28956"/>
                    <a:pt x="334264" y="31909"/>
                  </a:cubicBezTo>
                  <a:lnTo>
                    <a:pt x="334264" y="31909"/>
                  </a:lnTo>
                  <a:cubicBezTo>
                    <a:pt x="332264" y="34766"/>
                    <a:pt x="328073" y="34385"/>
                    <a:pt x="326358" y="37624"/>
                  </a:cubicBezTo>
                  <a:lnTo>
                    <a:pt x="326454" y="37624"/>
                  </a:lnTo>
                  <a:cubicBezTo>
                    <a:pt x="325215" y="38862"/>
                    <a:pt x="324739" y="40481"/>
                    <a:pt x="324739" y="42291"/>
                  </a:cubicBezTo>
                  <a:cubicBezTo>
                    <a:pt x="324168" y="42481"/>
                    <a:pt x="323596" y="42767"/>
                    <a:pt x="323024" y="42863"/>
                  </a:cubicBezTo>
                  <a:cubicBezTo>
                    <a:pt x="322453" y="44196"/>
                    <a:pt x="322072" y="45625"/>
                    <a:pt x="321310" y="46768"/>
                  </a:cubicBezTo>
                  <a:cubicBezTo>
                    <a:pt x="318738" y="50102"/>
                    <a:pt x="315976" y="51530"/>
                    <a:pt x="313214" y="46768"/>
                  </a:cubicBezTo>
                  <a:cubicBezTo>
                    <a:pt x="311785" y="44291"/>
                    <a:pt x="310356" y="41815"/>
                    <a:pt x="308928" y="39338"/>
                  </a:cubicBezTo>
                  <a:cubicBezTo>
                    <a:pt x="306832" y="36957"/>
                    <a:pt x="304737" y="34480"/>
                    <a:pt x="302641" y="32099"/>
                  </a:cubicBezTo>
                  <a:cubicBezTo>
                    <a:pt x="301022" y="30956"/>
                    <a:pt x="299403" y="29718"/>
                    <a:pt x="297783" y="28575"/>
                  </a:cubicBezTo>
                  <a:cubicBezTo>
                    <a:pt x="295021" y="27051"/>
                    <a:pt x="292259" y="25432"/>
                    <a:pt x="289496" y="23908"/>
                  </a:cubicBezTo>
                  <a:cubicBezTo>
                    <a:pt x="288449" y="23908"/>
                    <a:pt x="287401" y="24003"/>
                    <a:pt x="286353" y="24098"/>
                  </a:cubicBezTo>
                  <a:cubicBezTo>
                    <a:pt x="286163" y="22479"/>
                    <a:pt x="285305" y="21241"/>
                    <a:pt x="283496" y="20669"/>
                  </a:cubicBezTo>
                  <a:cubicBezTo>
                    <a:pt x="282257" y="20955"/>
                    <a:pt x="281114" y="20860"/>
                    <a:pt x="279971" y="20288"/>
                  </a:cubicBezTo>
                  <a:cubicBezTo>
                    <a:pt x="277019" y="18479"/>
                    <a:pt x="273304" y="19526"/>
                    <a:pt x="270256" y="17812"/>
                  </a:cubicBezTo>
                  <a:cubicBezTo>
                    <a:pt x="269018" y="18288"/>
                    <a:pt x="267875" y="18288"/>
                    <a:pt x="266637" y="17812"/>
                  </a:cubicBezTo>
                  <a:cubicBezTo>
                    <a:pt x="259112" y="15430"/>
                    <a:pt x="252063" y="16764"/>
                    <a:pt x="245205" y="20193"/>
                  </a:cubicBezTo>
                  <a:cubicBezTo>
                    <a:pt x="242633" y="20764"/>
                    <a:pt x="240157" y="21336"/>
                    <a:pt x="237585" y="22003"/>
                  </a:cubicBezTo>
                  <a:cubicBezTo>
                    <a:pt x="234823" y="24098"/>
                    <a:pt x="230918" y="24194"/>
                    <a:pt x="228537" y="27051"/>
                  </a:cubicBezTo>
                  <a:lnTo>
                    <a:pt x="228251" y="27241"/>
                  </a:lnTo>
                  <a:cubicBezTo>
                    <a:pt x="226441" y="30194"/>
                    <a:pt x="222631" y="29718"/>
                    <a:pt x="220440" y="32099"/>
                  </a:cubicBezTo>
                  <a:cubicBezTo>
                    <a:pt x="219583" y="32956"/>
                    <a:pt x="218535" y="33433"/>
                    <a:pt x="217297" y="33433"/>
                  </a:cubicBezTo>
                  <a:cubicBezTo>
                    <a:pt x="215202" y="34480"/>
                    <a:pt x="213678" y="36195"/>
                    <a:pt x="212439" y="38005"/>
                  </a:cubicBezTo>
                  <a:lnTo>
                    <a:pt x="212249" y="38195"/>
                  </a:lnTo>
                  <a:cubicBezTo>
                    <a:pt x="211106" y="39719"/>
                    <a:pt x="209868" y="41148"/>
                    <a:pt x="208439" y="42386"/>
                  </a:cubicBezTo>
                  <a:lnTo>
                    <a:pt x="207867" y="42958"/>
                  </a:lnTo>
                  <a:cubicBezTo>
                    <a:pt x="203962" y="48768"/>
                    <a:pt x="197866" y="51721"/>
                    <a:pt x="192437" y="55531"/>
                  </a:cubicBezTo>
                  <a:cubicBezTo>
                    <a:pt x="188627" y="49721"/>
                    <a:pt x="184817" y="43910"/>
                    <a:pt x="181007" y="38100"/>
                  </a:cubicBezTo>
                  <a:cubicBezTo>
                    <a:pt x="179483" y="36766"/>
                    <a:pt x="177863" y="35433"/>
                    <a:pt x="176339" y="34099"/>
                  </a:cubicBezTo>
                  <a:cubicBezTo>
                    <a:pt x="174625" y="32956"/>
                    <a:pt x="172911" y="31813"/>
                    <a:pt x="171291" y="30671"/>
                  </a:cubicBezTo>
                  <a:cubicBezTo>
                    <a:pt x="169100" y="30480"/>
                    <a:pt x="166814" y="30194"/>
                    <a:pt x="164624" y="30004"/>
                  </a:cubicBezTo>
                  <a:cubicBezTo>
                    <a:pt x="164338" y="28670"/>
                    <a:pt x="163862" y="27527"/>
                    <a:pt x="162719" y="26575"/>
                  </a:cubicBezTo>
                  <a:lnTo>
                    <a:pt x="162719" y="26575"/>
                  </a:lnTo>
                  <a:cubicBezTo>
                    <a:pt x="158432" y="22955"/>
                    <a:pt x="152908" y="26765"/>
                    <a:pt x="148431" y="24098"/>
                  </a:cubicBezTo>
                  <a:cubicBezTo>
                    <a:pt x="144716" y="24574"/>
                    <a:pt x="140906" y="24955"/>
                    <a:pt x="137192" y="25432"/>
                  </a:cubicBezTo>
                  <a:cubicBezTo>
                    <a:pt x="132715" y="30575"/>
                    <a:pt x="124333" y="25717"/>
                    <a:pt x="120332" y="32099"/>
                  </a:cubicBezTo>
                  <a:lnTo>
                    <a:pt x="120142" y="32099"/>
                  </a:lnTo>
                  <a:cubicBezTo>
                    <a:pt x="117856" y="34480"/>
                    <a:pt x="113665" y="34195"/>
                    <a:pt x="111950" y="37624"/>
                  </a:cubicBezTo>
                  <a:lnTo>
                    <a:pt x="112141" y="37338"/>
                  </a:lnTo>
                  <a:cubicBezTo>
                    <a:pt x="110427" y="38671"/>
                    <a:pt x="109188" y="40386"/>
                    <a:pt x="108045" y="42196"/>
                  </a:cubicBezTo>
                  <a:cubicBezTo>
                    <a:pt x="106616" y="43720"/>
                    <a:pt x="105378" y="45339"/>
                    <a:pt x="104235" y="47054"/>
                  </a:cubicBezTo>
                  <a:lnTo>
                    <a:pt x="104235" y="47054"/>
                  </a:lnTo>
                  <a:cubicBezTo>
                    <a:pt x="102997" y="48673"/>
                    <a:pt x="101663" y="50292"/>
                    <a:pt x="100425" y="51816"/>
                  </a:cubicBezTo>
                  <a:lnTo>
                    <a:pt x="100330" y="51816"/>
                  </a:lnTo>
                  <a:cubicBezTo>
                    <a:pt x="99092" y="53530"/>
                    <a:pt x="97949" y="55150"/>
                    <a:pt x="96615" y="56769"/>
                  </a:cubicBezTo>
                  <a:lnTo>
                    <a:pt x="96615" y="56769"/>
                  </a:lnTo>
                  <a:cubicBezTo>
                    <a:pt x="95377" y="58579"/>
                    <a:pt x="93948" y="60103"/>
                    <a:pt x="93091" y="62103"/>
                  </a:cubicBezTo>
                  <a:lnTo>
                    <a:pt x="93281" y="61817"/>
                  </a:lnTo>
                  <a:cubicBezTo>
                    <a:pt x="90614" y="64198"/>
                    <a:pt x="92043" y="68389"/>
                    <a:pt x="89567" y="70866"/>
                  </a:cubicBezTo>
                  <a:lnTo>
                    <a:pt x="89567" y="70866"/>
                  </a:lnTo>
                  <a:cubicBezTo>
                    <a:pt x="87471" y="73628"/>
                    <a:pt x="88805" y="77629"/>
                    <a:pt x="86328" y="80105"/>
                  </a:cubicBezTo>
                  <a:lnTo>
                    <a:pt x="86328" y="80296"/>
                  </a:lnTo>
                  <a:cubicBezTo>
                    <a:pt x="84899" y="82201"/>
                    <a:pt x="83566" y="84106"/>
                    <a:pt x="83185" y="86582"/>
                  </a:cubicBezTo>
                  <a:cubicBezTo>
                    <a:pt x="83566" y="87725"/>
                    <a:pt x="83471" y="88773"/>
                    <a:pt x="82804" y="89821"/>
                  </a:cubicBezTo>
                  <a:cubicBezTo>
                    <a:pt x="80899" y="92678"/>
                    <a:pt x="82042" y="96393"/>
                    <a:pt x="80137" y="99250"/>
                  </a:cubicBezTo>
                  <a:lnTo>
                    <a:pt x="80137" y="98965"/>
                  </a:lnTo>
                  <a:cubicBezTo>
                    <a:pt x="75660" y="104584"/>
                    <a:pt x="81852" y="111728"/>
                    <a:pt x="77946" y="117443"/>
                  </a:cubicBezTo>
                  <a:cubicBezTo>
                    <a:pt x="78422" y="118777"/>
                    <a:pt x="78422" y="120205"/>
                    <a:pt x="77946" y="121539"/>
                  </a:cubicBezTo>
                  <a:cubicBezTo>
                    <a:pt x="76041" y="125825"/>
                    <a:pt x="76803" y="129921"/>
                    <a:pt x="78613" y="133921"/>
                  </a:cubicBezTo>
                  <a:cubicBezTo>
                    <a:pt x="77661" y="133921"/>
                    <a:pt x="76708" y="134303"/>
                    <a:pt x="75755" y="135160"/>
                  </a:cubicBezTo>
                  <a:lnTo>
                    <a:pt x="75755" y="135160"/>
                  </a:lnTo>
                  <a:cubicBezTo>
                    <a:pt x="71279" y="140303"/>
                    <a:pt x="63849" y="136684"/>
                    <a:pt x="59087" y="141065"/>
                  </a:cubicBezTo>
                  <a:cubicBezTo>
                    <a:pt x="53467" y="142018"/>
                    <a:pt x="47847" y="142970"/>
                    <a:pt x="42228" y="143828"/>
                  </a:cubicBezTo>
                  <a:cubicBezTo>
                    <a:pt x="37465" y="148780"/>
                    <a:pt x="29845" y="145161"/>
                    <a:pt x="25082" y="149828"/>
                  </a:cubicBezTo>
                  <a:cubicBezTo>
                    <a:pt x="22415" y="150304"/>
                    <a:pt x="19748" y="150876"/>
                    <a:pt x="16986" y="151352"/>
                  </a:cubicBezTo>
                  <a:cubicBezTo>
                    <a:pt x="14986" y="152400"/>
                    <a:pt x="13271" y="153829"/>
                    <a:pt x="12700" y="156210"/>
                  </a:cubicBezTo>
                  <a:lnTo>
                    <a:pt x="12700" y="156210"/>
                  </a:lnTo>
                  <a:cubicBezTo>
                    <a:pt x="10319" y="158687"/>
                    <a:pt x="11652" y="162782"/>
                    <a:pt x="9271" y="165354"/>
                  </a:cubicBezTo>
                  <a:lnTo>
                    <a:pt x="9271" y="165354"/>
                  </a:lnTo>
                  <a:cubicBezTo>
                    <a:pt x="6032" y="169640"/>
                    <a:pt x="9843" y="175260"/>
                    <a:pt x="6890" y="179641"/>
                  </a:cubicBezTo>
                  <a:cubicBezTo>
                    <a:pt x="7271" y="180880"/>
                    <a:pt x="7366" y="182118"/>
                    <a:pt x="7175" y="183356"/>
                  </a:cubicBezTo>
                  <a:cubicBezTo>
                    <a:pt x="2794" y="192310"/>
                    <a:pt x="10414" y="201739"/>
                    <a:pt x="6318" y="210693"/>
                  </a:cubicBezTo>
                  <a:cubicBezTo>
                    <a:pt x="7747" y="222028"/>
                    <a:pt x="9080" y="233458"/>
                    <a:pt x="10509" y="244792"/>
                  </a:cubicBezTo>
                  <a:cubicBezTo>
                    <a:pt x="10986" y="244792"/>
                    <a:pt x="11557" y="245173"/>
                    <a:pt x="11938" y="246221"/>
                  </a:cubicBezTo>
                  <a:cubicBezTo>
                    <a:pt x="12510" y="247650"/>
                    <a:pt x="12224" y="248983"/>
                    <a:pt x="11176" y="250127"/>
                  </a:cubicBezTo>
                  <a:cubicBezTo>
                    <a:pt x="11462" y="252889"/>
                    <a:pt x="11652" y="255651"/>
                    <a:pt x="11938" y="258413"/>
                  </a:cubicBezTo>
                  <a:cubicBezTo>
                    <a:pt x="7842" y="265747"/>
                    <a:pt x="14700" y="273844"/>
                    <a:pt x="10604" y="281178"/>
                  </a:cubicBezTo>
                  <a:cubicBezTo>
                    <a:pt x="10986" y="282512"/>
                    <a:pt x="11081" y="283845"/>
                    <a:pt x="10890" y="285179"/>
                  </a:cubicBezTo>
                  <a:cubicBezTo>
                    <a:pt x="7937" y="290417"/>
                    <a:pt x="10509" y="295656"/>
                    <a:pt x="10890" y="300990"/>
                  </a:cubicBezTo>
                  <a:cubicBezTo>
                    <a:pt x="11271" y="301847"/>
                    <a:pt x="11938" y="302419"/>
                    <a:pt x="12414" y="303181"/>
                  </a:cubicBezTo>
                  <a:cubicBezTo>
                    <a:pt x="10604" y="304324"/>
                    <a:pt x="10414" y="306514"/>
                    <a:pt x="9652" y="308324"/>
                  </a:cubicBezTo>
                  <a:cubicBezTo>
                    <a:pt x="9843" y="311087"/>
                    <a:pt x="9938" y="313754"/>
                    <a:pt x="10128" y="316516"/>
                  </a:cubicBezTo>
                  <a:cubicBezTo>
                    <a:pt x="6604" y="324040"/>
                    <a:pt x="12795" y="332041"/>
                    <a:pt x="9080" y="339471"/>
                  </a:cubicBezTo>
                  <a:cubicBezTo>
                    <a:pt x="9557" y="340614"/>
                    <a:pt x="9652" y="341852"/>
                    <a:pt x="9366" y="343090"/>
                  </a:cubicBezTo>
                  <a:cubicBezTo>
                    <a:pt x="5366" y="349091"/>
                    <a:pt x="10986" y="356045"/>
                    <a:pt x="7556" y="362045"/>
                  </a:cubicBezTo>
                  <a:lnTo>
                    <a:pt x="7937" y="370141"/>
                  </a:lnTo>
                  <a:cubicBezTo>
                    <a:pt x="6413" y="374047"/>
                    <a:pt x="6318" y="377762"/>
                    <a:pt x="8414" y="381000"/>
                  </a:cubicBezTo>
                  <a:cubicBezTo>
                    <a:pt x="8414" y="381762"/>
                    <a:pt x="8319" y="382524"/>
                    <a:pt x="8319" y="383286"/>
                  </a:cubicBezTo>
                  <a:cubicBezTo>
                    <a:pt x="8033" y="385858"/>
                    <a:pt x="8319" y="388430"/>
                    <a:pt x="8699" y="391001"/>
                  </a:cubicBezTo>
                  <a:cubicBezTo>
                    <a:pt x="7842" y="391096"/>
                    <a:pt x="7271" y="391858"/>
                    <a:pt x="7080" y="393287"/>
                  </a:cubicBezTo>
                  <a:cubicBezTo>
                    <a:pt x="7175" y="395954"/>
                    <a:pt x="7366" y="398526"/>
                    <a:pt x="7461" y="401193"/>
                  </a:cubicBezTo>
                  <a:cubicBezTo>
                    <a:pt x="4889" y="406432"/>
                    <a:pt x="7271" y="411671"/>
                    <a:pt x="7747" y="417005"/>
                  </a:cubicBezTo>
                  <a:cubicBezTo>
                    <a:pt x="8509" y="417766"/>
                    <a:pt x="9271" y="418243"/>
                    <a:pt x="9938" y="418624"/>
                  </a:cubicBezTo>
                  <a:cubicBezTo>
                    <a:pt x="9938" y="418624"/>
                    <a:pt x="9938" y="418624"/>
                    <a:pt x="9938" y="418624"/>
                  </a:cubicBezTo>
                  <a:cubicBezTo>
                    <a:pt x="9652" y="419671"/>
                    <a:pt x="9747" y="420814"/>
                    <a:pt x="9938" y="421862"/>
                  </a:cubicBezTo>
                  <a:cubicBezTo>
                    <a:pt x="8128" y="421672"/>
                    <a:pt x="6985" y="422434"/>
                    <a:pt x="6604" y="424529"/>
                  </a:cubicBezTo>
                  <a:cubicBezTo>
                    <a:pt x="6795" y="427196"/>
                    <a:pt x="6890" y="429768"/>
                    <a:pt x="7080" y="432435"/>
                  </a:cubicBezTo>
                  <a:cubicBezTo>
                    <a:pt x="5080" y="440627"/>
                    <a:pt x="6413" y="448532"/>
                    <a:pt x="9080" y="456247"/>
                  </a:cubicBezTo>
                  <a:cubicBezTo>
                    <a:pt x="8128" y="457486"/>
                    <a:pt x="7271" y="458629"/>
                    <a:pt x="6604" y="460057"/>
                  </a:cubicBezTo>
                  <a:cubicBezTo>
                    <a:pt x="7175" y="461200"/>
                    <a:pt x="7175" y="462344"/>
                    <a:pt x="6795" y="463582"/>
                  </a:cubicBezTo>
                  <a:cubicBezTo>
                    <a:pt x="2508" y="471106"/>
                    <a:pt x="9271" y="479298"/>
                    <a:pt x="5461" y="486823"/>
                  </a:cubicBezTo>
                  <a:cubicBezTo>
                    <a:pt x="5937" y="488061"/>
                    <a:pt x="6032" y="489299"/>
                    <a:pt x="5461" y="490442"/>
                  </a:cubicBezTo>
                  <a:cubicBezTo>
                    <a:pt x="2413" y="497110"/>
                    <a:pt x="5652" y="503587"/>
                    <a:pt x="5937" y="510159"/>
                  </a:cubicBezTo>
                  <a:cubicBezTo>
                    <a:pt x="6890" y="510826"/>
                    <a:pt x="7652" y="511302"/>
                    <a:pt x="8414" y="511683"/>
                  </a:cubicBezTo>
                  <a:cubicBezTo>
                    <a:pt x="8414" y="511873"/>
                    <a:pt x="8223" y="512159"/>
                    <a:pt x="8128" y="512350"/>
                  </a:cubicBezTo>
                  <a:cubicBezTo>
                    <a:pt x="7747" y="513493"/>
                    <a:pt x="7747" y="514540"/>
                    <a:pt x="8128" y="515683"/>
                  </a:cubicBezTo>
                  <a:cubicBezTo>
                    <a:pt x="6795" y="515493"/>
                    <a:pt x="5652" y="516160"/>
                    <a:pt x="4794" y="517874"/>
                  </a:cubicBezTo>
                  <a:cubicBezTo>
                    <a:pt x="4985" y="520637"/>
                    <a:pt x="5080" y="523399"/>
                    <a:pt x="5270" y="526161"/>
                  </a:cubicBezTo>
                  <a:cubicBezTo>
                    <a:pt x="1746" y="535210"/>
                    <a:pt x="8699" y="544449"/>
                    <a:pt x="4794" y="553403"/>
                  </a:cubicBezTo>
                  <a:cubicBezTo>
                    <a:pt x="5366" y="554641"/>
                    <a:pt x="5461" y="555879"/>
                    <a:pt x="5080" y="557117"/>
                  </a:cubicBezTo>
                  <a:cubicBezTo>
                    <a:pt x="698" y="567595"/>
                    <a:pt x="8985" y="578263"/>
                    <a:pt x="4699" y="588740"/>
                  </a:cubicBezTo>
                  <a:cubicBezTo>
                    <a:pt x="5175" y="590074"/>
                    <a:pt x="5270" y="591407"/>
                    <a:pt x="4889" y="592741"/>
                  </a:cubicBezTo>
                  <a:cubicBezTo>
                    <a:pt x="889" y="600075"/>
                    <a:pt x="7652" y="608171"/>
                    <a:pt x="3556" y="615505"/>
                  </a:cubicBezTo>
                  <a:cubicBezTo>
                    <a:pt x="4032" y="616839"/>
                    <a:pt x="4128" y="618268"/>
                    <a:pt x="3746" y="619697"/>
                  </a:cubicBezTo>
                  <a:cubicBezTo>
                    <a:pt x="1651" y="626936"/>
                    <a:pt x="2699" y="633794"/>
                    <a:pt x="6032" y="640461"/>
                  </a:cubicBezTo>
                  <a:cubicBezTo>
                    <a:pt x="4604" y="640461"/>
                    <a:pt x="3556" y="641223"/>
                    <a:pt x="2794" y="642842"/>
                  </a:cubicBezTo>
                  <a:cubicBezTo>
                    <a:pt x="2985" y="645509"/>
                    <a:pt x="3175" y="648176"/>
                    <a:pt x="3365" y="650843"/>
                  </a:cubicBezTo>
                  <a:cubicBezTo>
                    <a:pt x="-730" y="659892"/>
                    <a:pt x="6699" y="669227"/>
                    <a:pt x="2699" y="678180"/>
                  </a:cubicBezTo>
                  <a:cubicBezTo>
                    <a:pt x="3175" y="679418"/>
                    <a:pt x="3270" y="680656"/>
                    <a:pt x="2985" y="681895"/>
                  </a:cubicBezTo>
                  <a:cubicBezTo>
                    <a:pt x="-1302" y="691039"/>
                    <a:pt x="6128" y="700469"/>
                    <a:pt x="2318" y="709613"/>
                  </a:cubicBezTo>
                  <a:cubicBezTo>
                    <a:pt x="2508" y="712280"/>
                    <a:pt x="2699" y="714947"/>
                    <a:pt x="2889" y="717613"/>
                  </a:cubicBezTo>
                  <a:cubicBezTo>
                    <a:pt x="-1111" y="724948"/>
                    <a:pt x="5556" y="732949"/>
                    <a:pt x="1651" y="740188"/>
                  </a:cubicBezTo>
                  <a:cubicBezTo>
                    <a:pt x="-2064" y="746570"/>
                    <a:pt x="1651" y="752951"/>
                    <a:pt x="1651" y="759428"/>
                  </a:cubicBezTo>
                  <a:cubicBezTo>
                    <a:pt x="3080" y="759428"/>
                    <a:pt x="4508" y="759428"/>
                    <a:pt x="5937" y="759333"/>
                  </a:cubicBezTo>
                  <a:cubicBezTo>
                    <a:pt x="5842" y="759714"/>
                    <a:pt x="5747" y="759905"/>
                    <a:pt x="5556" y="760286"/>
                  </a:cubicBezTo>
                  <a:cubicBezTo>
                    <a:pt x="5366" y="760952"/>
                    <a:pt x="4604" y="761333"/>
                    <a:pt x="4128" y="761809"/>
                  </a:cubicBezTo>
                  <a:cubicBezTo>
                    <a:pt x="4223" y="763048"/>
                    <a:pt x="4318" y="764381"/>
                    <a:pt x="4413" y="765620"/>
                  </a:cubicBezTo>
                  <a:cubicBezTo>
                    <a:pt x="2603" y="767239"/>
                    <a:pt x="2032" y="769620"/>
                    <a:pt x="1175" y="771811"/>
                  </a:cubicBezTo>
                  <a:cubicBezTo>
                    <a:pt x="1365" y="774478"/>
                    <a:pt x="1651" y="777145"/>
                    <a:pt x="1841" y="779907"/>
                  </a:cubicBezTo>
                  <a:cubicBezTo>
                    <a:pt x="-63" y="790861"/>
                    <a:pt x="1651" y="801433"/>
                    <a:pt x="4794" y="811911"/>
                  </a:cubicBezTo>
                  <a:cubicBezTo>
                    <a:pt x="3937" y="813245"/>
                    <a:pt x="2985" y="814578"/>
                    <a:pt x="2222" y="816007"/>
                  </a:cubicBezTo>
                  <a:cubicBezTo>
                    <a:pt x="2508" y="818769"/>
                    <a:pt x="2699" y="821531"/>
                    <a:pt x="2985" y="824294"/>
                  </a:cubicBezTo>
                  <a:cubicBezTo>
                    <a:pt x="1175" y="834009"/>
                    <a:pt x="2222" y="843344"/>
                    <a:pt x="5747" y="852297"/>
                  </a:cubicBezTo>
                  <a:cubicBezTo>
                    <a:pt x="5747" y="852583"/>
                    <a:pt x="5747" y="852773"/>
                    <a:pt x="5747" y="853154"/>
                  </a:cubicBezTo>
                  <a:cubicBezTo>
                    <a:pt x="4604" y="856964"/>
                    <a:pt x="6128" y="861155"/>
                    <a:pt x="3937" y="864775"/>
                  </a:cubicBezTo>
                  <a:cubicBezTo>
                    <a:pt x="4413" y="866013"/>
                    <a:pt x="4508" y="867251"/>
                    <a:pt x="4223" y="868585"/>
                  </a:cubicBezTo>
                  <a:cubicBezTo>
                    <a:pt x="127" y="882301"/>
                    <a:pt x="8795" y="895731"/>
                    <a:pt x="5080" y="909352"/>
                  </a:cubicBezTo>
                  <a:cubicBezTo>
                    <a:pt x="5652" y="910495"/>
                    <a:pt x="5747" y="911638"/>
                    <a:pt x="5461" y="912781"/>
                  </a:cubicBezTo>
                  <a:cubicBezTo>
                    <a:pt x="2318" y="921830"/>
                    <a:pt x="5270" y="930497"/>
                    <a:pt x="7366" y="939260"/>
                  </a:cubicBezTo>
                  <a:cubicBezTo>
                    <a:pt x="7842" y="939451"/>
                    <a:pt x="8319" y="939641"/>
                    <a:pt x="8795" y="939832"/>
                  </a:cubicBezTo>
                  <a:cubicBezTo>
                    <a:pt x="9462" y="945452"/>
                    <a:pt x="10033" y="951071"/>
                    <a:pt x="10700" y="956691"/>
                  </a:cubicBezTo>
                  <a:cubicBezTo>
                    <a:pt x="12510" y="959453"/>
                    <a:pt x="14319" y="962215"/>
                    <a:pt x="16034" y="964882"/>
                  </a:cubicBezTo>
                  <a:cubicBezTo>
                    <a:pt x="19748" y="968502"/>
                    <a:pt x="23463" y="972122"/>
                    <a:pt x="27178" y="975741"/>
                  </a:cubicBezTo>
                  <a:cubicBezTo>
                    <a:pt x="31655" y="978313"/>
                    <a:pt x="36131" y="980980"/>
                    <a:pt x="40608" y="983552"/>
                  </a:cubicBezTo>
                  <a:cubicBezTo>
                    <a:pt x="43656" y="984695"/>
                    <a:pt x="46704" y="985742"/>
                    <a:pt x="49752" y="986885"/>
                  </a:cubicBezTo>
                  <a:cubicBezTo>
                    <a:pt x="55467" y="987933"/>
                    <a:pt x="61087" y="988886"/>
                    <a:pt x="66802" y="989933"/>
                  </a:cubicBezTo>
                  <a:cubicBezTo>
                    <a:pt x="70326" y="993934"/>
                    <a:pt x="73850" y="997839"/>
                    <a:pt x="77470" y="1001839"/>
                  </a:cubicBezTo>
                  <a:cubicBezTo>
                    <a:pt x="80804" y="1004316"/>
                    <a:pt x="84042" y="1006697"/>
                    <a:pt x="87376" y="1009174"/>
                  </a:cubicBezTo>
                  <a:cubicBezTo>
                    <a:pt x="93472" y="1008888"/>
                    <a:pt x="97949" y="1011555"/>
                    <a:pt x="101187" y="1016698"/>
                  </a:cubicBezTo>
                  <a:cubicBezTo>
                    <a:pt x="102521" y="1016698"/>
                    <a:pt x="103854" y="1016698"/>
                    <a:pt x="105188" y="1016508"/>
                  </a:cubicBezTo>
                  <a:lnTo>
                    <a:pt x="105188" y="1016508"/>
                  </a:lnTo>
                  <a:cubicBezTo>
                    <a:pt x="105759" y="1017556"/>
                    <a:pt x="106140" y="1018699"/>
                    <a:pt x="106521" y="1019937"/>
                  </a:cubicBezTo>
                  <a:cubicBezTo>
                    <a:pt x="107855" y="1019842"/>
                    <a:pt x="109093" y="1019842"/>
                    <a:pt x="110427" y="1019937"/>
                  </a:cubicBezTo>
                  <a:cubicBezTo>
                    <a:pt x="110617" y="1021366"/>
                    <a:pt x="110807" y="1022890"/>
                    <a:pt x="110998" y="1024319"/>
                  </a:cubicBezTo>
                  <a:cubicBezTo>
                    <a:pt x="112617" y="1025557"/>
                    <a:pt x="114237" y="1026890"/>
                    <a:pt x="115856" y="1028129"/>
                  </a:cubicBezTo>
                  <a:cubicBezTo>
                    <a:pt x="117475" y="1029462"/>
                    <a:pt x="119094" y="1030700"/>
                    <a:pt x="120713" y="1032034"/>
                  </a:cubicBezTo>
                  <a:cubicBezTo>
                    <a:pt x="122333" y="1033367"/>
                    <a:pt x="123857" y="1034701"/>
                    <a:pt x="125476" y="1036034"/>
                  </a:cubicBezTo>
                  <a:cubicBezTo>
                    <a:pt x="126905" y="1035844"/>
                    <a:pt x="128333" y="1035653"/>
                    <a:pt x="129857" y="1035463"/>
                  </a:cubicBezTo>
                  <a:lnTo>
                    <a:pt x="129857" y="1035463"/>
                  </a:lnTo>
                  <a:cubicBezTo>
                    <a:pt x="129857" y="1035463"/>
                    <a:pt x="129857" y="1035463"/>
                    <a:pt x="129857" y="1035463"/>
                  </a:cubicBezTo>
                  <a:cubicBezTo>
                    <a:pt x="131572" y="1036606"/>
                    <a:pt x="133382" y="1037749"/>
                    <a:pt x="135096" y="1038892"/>
                  </a:cubicBezTo>
                  <a:lnTo>
                    <a:pt x="135096" y="1038892"/>
                  </a:lnTo>
                  <a:cubicBezTo>
                    <a:pt x="135096" y="1040321"/>
                    <a:pt x="135382" y="1041749"/>
                    <a:pt x="135572" y="1043178"/>
                  </a:cubicBezTo>
                  <a:cubicBezTo>
                    <a:pt x="140811" y="1043178"/>
                    <a:pt x="144050" y="1045750"/>
                    <a:pt x="145097" y="1051084"/>
                  </a:cubicBezTo>
                  <a:cubicBezTo>
                    <a:pt x="146621" y="1052417"/>
                    <a:pt x="148241" y="1053751"/>
                    <a:pt x="149765" y="1054989"/>
                  </a:cubicBezTo>
                  <a:cubicBezTo>
                    <a:pt x="151194" y="1054894"/>
                    <a:pt x="152622" y="1054703"/>
                    <a:pt x="154051" y="1054608"/>
                  </a:cubicBezTo>
                  <a:cubicBezTo>
                    <a:pt x="154527" y="1055751"/>
                    <a:pt x="154908" y="1056894"/>
                    <a:pt x="155289" y="1058037"/>
                  </a:cubicBezTo>
                  <a:cubicBezTo>
                    <a:pt x="156528" y="1058037"/>
                    <a:pt x="157766" y="1058228"/>
                    <a:pt x="159004" y="1058418"/>
                  </a:cubicBezTo>
                  <a:cubicBezTo>
                    <a:pt x="159195" y="1059847"/>
                    <a:pt x="159480" y="1061180"/>
                    <a:pt x="159671" y="1062609"/>
                  </a:cubicBezTo>
                  <a:cubicBezTo>
                    <a:pt x="161290" y="1063847"/>
                    <a:pt x="162909" y="1064990"/>
                    <a:pt x="164624" y="1066229"/>
                  </a:cubicBezTo>
                  <a:cubicBezTo>
                    <a:pt x="170910" y="1066038"/>
                    <a:pt x="175482" y="1069372"/>
                    <a:pt x="179197" y="1074134"/>
                  </a:cubicBezTo>
                  <a:cubicBezTo>
                    <a:pt x="179197" y="1074134"/>
                    <a:pt x="179197" y="1074134"/>
                    <a:pt x="179197" y="1074134"/>
                  </a:cubicBezTo>
                  <a:cubicBezTo>
                    <a:pt x="178149" y="1078516"/>
                    <a:pt x="177006" y="1082992"/>
                    <a:pt x="175958" y="1087374"/>
                  </a:cubicBezTo>
                  <a:cubicBezTo>
                    <a:pt x="181864" y="1095756"/>
                    <a:pt x="191103" y="1098137"/>
                    <a:pt x="199962" y="1101376"/>
                  </a:cubicBezTo>
                  <a:cubicBezTo>
                    <a:pt x="205867" y="1102138"/>
                    <a:pt x="211772" y="1102900"/>
                    <a:pt x="217678" y="1103662"/>
                  </a:cubicBezTo>
                  <a:cubicBezTo>
                    <a:pt x="247015" y="1101852"/>
                    <a:pt x="276352" y="1100423"/>
                    <a:pt x="305689" y="1098232"/>
                  </a:cubicBezTo>
                  <a:cubicBezTo>
                    <a:pt x="342170" y="1095565"/>
                    <a:pt x="378555" y="1092327"/>
                    <a:pt x="415036" y="1089374"/>
                  </a:cubicBezTo>
                  <a:cubicBezTo>
                    <a:pt x="418560" y="1089089"/>
                    <a:pt x="422180" y="1089279"/>
                    <a:pt x="425799" y="1089089"/>
                  </a:cubicBezTo>
                  <a:cubicBezTo>
                    <a:pt x="438658" y="1088612"/>
                    <a:pt x="451517" y="1088231"/>
                    <a:pt x="464375" y="1087755"/>
                  </a:cubicBezTo>
                  <a:cubicBezTo>
                    <a:pt x="466090" y="1088803"/>
                    <a:pt x="467900" y="1089850"/>
                    <a:pt x="469614" y="1090898"/>
                  </a:cubicBezTo>
                  <a:cubicBezTo>
                    <a:pt x="482663" y="1090041"/>
                    <a:pt x="495713" y="1086326"/>
                    <a:pt x="508857" y="1090517"/>
                  </a:cubicBezTo>
                  <a:cubicBezTo>
                    <a:pt x="517239" y="1089755"/>
                    <a:pt x="525526" y="1088517"/>
                    <a:pt x="533908" y="1088327"/>
                  </a:cubicBezTo>
                  <a:cubicBezTo>
                    <a:pt x="538575" y="1088231"/>
                    <a:pt x="543338" y="1089660"/>
                    <a:pt x="548005" y="1090422"/>
                  </a:cubicBezTo>
                  <a:cubicBezTo>
                    <a:pt x="554482" y="1090231"/>
                    <a:pt x="560959" y="1089850"/>
                    <a:pt x="567341" y="1089946"/>
                  </a:cubicBezTo>
                  <a:cubicBezTo>
                    <a:pt x="582390" y="1090136"/>
                    <a:pt x="597535" y="1091660"/>
                    <a:pt x="612489" y="1090803"/>
                  </a:cubicBezTo>
                  <a:cubicBezTo>
                    <a:pt x="644779" y="1089089"/>
                    <a:pt x="676973" y="1086803"/>
                    <a:pt x="709168" y="1083659"/>
                  </a:cubicBezTo>
                  <a:cubicBezTo>
                    <a:pt x="736314" y="1080992"/>
                    <a:pt x="763365" y="1076897"/>
                    <a:pt x="790512" y="1073467"/>
                  </a:cubicBezTo>
                  <a:cubicBezTo>
                    <a:pt x="796417" y="1067753"/>
                    <a:pt x="804323" y="1068133"/>
                    <a:pt x="811562" y="1066609"/>
                  </a:cubicBezTo>
                  <a:cubicBezTo>
                    <a:pt x="811847" y="1065371"/>
                    <a:pt x="812038" y="1064133"/>
                    <a:pt x="812324" y="1062895"/>
                  </a:cubicBezTo>
                  <a:cubicBezTo>
                    <a:pt x="816038" y="1061942"/>
                    <a:pt x="819753" y="1060990"/>
                    <a:pt x="823563" y="1060132"/>
                  </a:cubicBezTo>
                  <a:cubicBezTo>
                    <a:pt x="826230" y="1058323"/>
                    <a:pt x="828802" y="1056418"/>
                    <a:pt x="831469" y="1054608"/>
                  </a:cubicBezTo>
                  <a:cubicBezTo>
                    <a:pt x="832898" y="1053179"/>
                    <a:pt x="834327" y="1051655"/>
                    <a:pt x="835755" y="1050227"/>
                  </a:cubicBezTo>
                  <a:cubicBezTo>
                    <a:pt x="837184" y="1048703"/>
                    <a:pt x="838518" y="1047179"/>
                    <a:pt x="839946" y="1045655"/>
                  </a:cubicBezTo>
                  <a:cubicBezTo>
                    <a:pt x="843661" y="1040702"/>
                    <a:pt x="847376" y="1035748"/>
                    <a:pt x="851186" y="1030891"/>
                  </a:cubicBezTo>
                  <a:cubicBezTo>
                    <a:pt x="851281" y="1028033"/>
                    <a:pt x="851376" y="1025176"/>
                    <a:pt x="851471" y="1022413"/>
                  </a:cubicBezTo>
                  <a:lnTo>
                    <a:pt x="851471" y="1022413"/>
                  </a:lnTo>
                  <a:cubicBezTo>
                    <a:pt x="852329" y="1019270"/>
                    <a:pt x="853281" y="1016127"/>
                    <a:pt x="854138" y="1013079"/>
                  </a:cubicBezTo>
                  <a:cubicBezTo>
                    <a:pt x="855281" y="1012888"/>
                    <a:pt x="856424" y="1012698"/>
                    <a:pt x="857568" y="1012412"/>
                  </a:cubicBezTo>
                  <a:cubicBezTo>
                    <a:pt x="858615" y="1010603"/>
                    <a:pt x="859568" y="1008793"/>
                    <a:pt x="860615" y="1007078"/>
                  </a:cubicBezTo>
                  <a:cubicBezTo>
                    <a:pt x="861854" y="1004125"/>
                    <a:pt x="863092" y="1001173"/>
                    <a:pt x="864330" y="998125"/>
                  </a:cubicBezTo>
                  <a:cubicBezTo>
                    <a:pt x="864140" y="995648"/>
                    <a:pt x="864045" y="993077"/>
                    <a:pt x="863854" y="990600"/>
                  </a:cubicBezTo>
                  <a:cubicBezTo>
                    <a:pt x="865664" y="990886"/>
                    <a:pt x="866807" y="990124"/>
                    <a:pt x="867473" y="988314"/>
                  </a:cubicBezTo>
                  <a:cubicBezTo>
                    <a:pt x="867188" y="986980"/>
                    <a:pt x="867188" y="985742"/>
                    <a:pt x="867473" y="984504"/>
                  </a:cubicBezTo>
                  <a:cubicBezTo>
                    <a:pt x="869474" y="981742"/>
                    <a:pt x="868236" y="977932"/>
                    <a:pt x="870236" y="975170"/>
                  </a:cubicBezTo>
                  <a:lnTo>
                    <a:pt x="870236" y="975360"/>
                  </a:lnTo>
                  <a:cubicBezTo>
                    <a:pt x="874522" y="969550"/>
                    <a:pt x="868616" y="962597"/>
                    <a:pt x="872236" y="956691"/>
                  </a:cubicBezTo>
                  <a:cubicBezTo>
                    <a:pt x="872046" y="953929"/>
                    <a:pt x="871855" y="951166"/>
                    <a:pt x="871664" y="948404"/>
                  </a:cubicBezTo>
                  <a:cubicBezTo>
                    <a:pt x="875474" y="939451"/>
                    <a:pt x="868331" y="930116"/>
                    <a:pt x="872236" y="921163"/>
                  </a:cubicBezTo>
                  <a:cubicBezTo>
                    <a:pt x="872046" y="918400"/>
                    <a:pt x="871760" y="915638"/>
                    <a:pt x="871569" y="912876"/>
                  </a:cubicBezTo>
                  <a:cubicBezTo>
                    <a:pt x="875570" y="904018"/>
                    <a:pt x="868236" y="894779"/>
                    <a:pt x="872331" y="885920"/>
                  </a:cubicBezTo>
                  <a:lnTo>
                    <a:pt x="872331" y="886111"/>
                  </a:lnTo>
                  <a:cubicBezTo>
                    <a:pt x="875951" y="879729"/>
                    <a:pt x="872331" y="873442"/>
                    <a:pt x="872331" y="867061"/>
                  </a:cubicBezTo>
                  <a:cubicBezTo>
                    <a:pt x="870998" y="866584"/>
                    <a:pt x="869569" y="866108"/>
                    <a:pt x="868236" y="865727"/>
                  </a:cubicBezTo>
                  <a:cubicBezTo>
                    <a:pt x="868807" y="865061"/>
                    <a:pt x="869379" y="864489"/>
                    <a:pt x="870045" y="864298"/>
                  </a:cubicBezTo>
                  <a:cubicBezTo>
                    <a:pt x="872331" y="866299"/>
                    <a:pt x="873570" y="865822"/>
                    <a:pt x="873665" y="862679"/>
                  </a:cubicBezTo>
                  <a:cubicBezTo>
                    <a:pt x="873284" y="861631"/>
                    <a:pt x="873188" y="860488"/>
                    <a:pt x="873570" y="859441"/>
                  </a:cubicBezTo>
                  <a:cubicBezTo>
                    <a:pt x="876998" y="852392"/>
                    <a:pt x="873284" y="845534"/>
                    <a:pt x="873188" y="838486"/>
                  </a:cubicBezTo>
                  <a:cubicBezTo>
                    <a:pt x="874046" y="838390"/>
                    <a:pt x="874712" y="837819"/>
                    <a:pt x="875094" y="836486"/>
                  </a:cubicBezTo>
                  <a:cubicBezTo>
                    <a:pt x="874712" y="835152"/>
                    <a:pt x="874617" y="833819"/>
                    <a:pt x="874903" y="832485"/>
                  </a:cubicBezTo>
                  <a:cubicBezTo>
                    <a:pt x="878904" y="825151"/>
                    <a:pt x="872141" y="817150"/>
                    <a:pt x="876237" y="809815"/>
                  </a:cubicBezTo>
                  <a:cubicBezTo>
                    <a:pt x="875855" y="808482"/>
                    <a:pt x="875760" y="807053"/>
                    <a:pt x="875951" y="805720"/>
                  </a:cubicBezTo>
                  <a:cubicBezTo>
                    <a:pt x="878237" y="799814"/>
                    <a:pt x="877379" y="794290"/>
                    <a:pt x="874141" y="789051"/>
                  </a:cubicBezTo>
                  <a:cubicBezTo>
                    <a:pt x="875570" y="789241"/>
                    <a:pt x="876713" y="788575"/>
                    <a:pt x="877570" y="787051"/>
                  </a:cubicBezTo>
                  <a:cubicBezTo>
                    <a:pt x="877189" y="785908"/>
                    <a:pt x="877094" y="784670"/>
                    <a:pt x="877284" y="783431"/>
                  </a:cubicBezTo>
                  <a:cubicBezTo>
                    <a:pt x="881666" y="776192"/>
                    <a:pt x="874808" y="768096"/>
                    <a:pt x="878808" y="760762"/>
                  </a:cubicBezTo>
                  <a:cubicBezTo>
                    <a:pt x="882142" y="755713"/>
                    <a:pt x="879380" y="750475"/>
                    <a:pt x="879094" y="745236"/>
                  </a:cubicBezTo>
                  <a:close/>
                  <a:moveTo>
                    <a:pt x="171196" y="121253"/>
                  </a:moveTo>
                  <a:cubicBezTo>
                    <a:pt x="158337" y="115729"/>
                    <a:pt x="145955" y="119729"/>
                    <a:pt x="133668" y="124778"/>
                  </a:cubicBezTo>
                  <a:cubicBezTo>
                    <a:pt x="132810" y="126397"/>
                    <a:pt x="132144" y="128016"/>
                    <a:pt x="131381" y="129635"/>
                  </a:cubicBezTo>
                  <a:cubicBezTo>
                    <a:pt x="131381" y="129445"/>
                    <a:pt x="131381" y="129254"/>
                    <a:pt x="131381" y="129064"/>
                  </a:cubicBezTo>
                  <a:cubicBezTo>
                    <a:pt x="129191" y="127063"/>
                    <a:pt x="127000" y="126302"/>
                    <a:pt x="124904" y="126587"/>
                  </a:cubicBezTo>
                  <a:cubicBezTo>
                    <a:pt x="127190" y="105156"/>
                    <a:pt x="133953" y="85725"/>
                    <a:pt x="150527" y="70485"/>
                  </a:cubicBezTo>
                  <a:cubicBezTo>
                    <a:pt x="150527" y="70009"/>
                    <a:pt x="150717" y="69628"/>
                    <a:pt x="150812" y="69152"/>
                  </a:cubicBezTo>
                  <a:cubicBezTo>
                    <a:pt x="157099" y="75343"/>
                    <a:pt x="163386" y="81534"/>
                    <a:pt x="169767" y="87821"/>
                  </a:cubicBezTo>
                  <a:cubicBezTo>
                    <a:pt x="169577" y="88297"/>
                    <a:pt x="169291" y="88773"/>
                    <a:pt x="169005" y="89249"/>
                  </a:cubicBezTo>
                  <a:cubicBezTo>
                    <a:pt x="174244" y="99822"/>
                    <a:pt x="173101" y="110490"/>
                    <a:pt x="171291" y="121253"/>
                  </a:cubicBezTo>
                  <a:close/>
                  <a:moveTo>
                    <a:pt x="294449" y="88106"/>
                  </a:moveTo>
                  <a:cubicBezTo>
                    <a:pt x="292449" y="93916"/>
                    <a:pt x="291782" y="100108"/>
                    <a:pt x="290925" y="106108"/>
                  </a:cubicBezTo>
                  <a:cubicBezTo>
                    <a:pt x="276352" y="100870"/>
                    <a:pt x="262160" y="106013"/>
                    <a:pt x="247872" y="109728"/>
                  </a:cubicBezTo>
                  <a:cubicBezTo>
                    <a:pt x="246253" y="111538"/>
                    <a:pt x="244920" y="113347"/>
                    <a:pt x="243586" y="115253"/>
                  </a:cubicBezTo>
                  <a:cubicBezTo>
                    <a:pt x="243586" y="115157"/>
                    <a:pt x="243586" y="114967"/>
                    <a:pt x="243586" y="114871"/>
                  </a:cubicBezTo>
                  <a:cubicBezTo>
                    <a:pt x="236347" y="109633"/>
                    <a:pt x="229679" y="109919"/>
                    <a:pt x="223298" y="113347"/>
                  </a:cubicBezTo>
                  <a:cubicBezTo>
                    <a:pt x="231489" y="92107"/>
                    <a:pt x="243205" y="74200"/>
                    <a:pt x="267970" y="68771"/>
                  </a:cubicBezTo>
                  <a:cubicBezTo>
                    <a:pt x="268065" y="68199"/>
                    <a:pt x="268351" y="67723"/>
                    <a:pt x="268446" y="67151"/>
                  </a:cubicBezTo>
                  <a:cubicBezTo>
                    <a:pt x="268446" y="67151"/>
                    <a:pt x="268446" y="67151"/>
                    <a:pt x="268446" y="67151"/>
                  </a:cubicBezTo>
                  <a:cubicBezTo>
                    <a:pt x="277971" y="73057"/>
                    <a:pt x="284162" y="84106"/>
                    <a:pt x="296259" y="86201"/>
                  </a:cubicBezTo>
                  <a:cubicBezTo>
                    <a:pt x="295593" y="86868"/>
                    <a:pt x="295021" y="87535"/>
                    <a:pt x="294354" y="88106"/>
                  </a:cubicBezTo>
                  <a:close/>
                  <a:moveTo>
                    <a:pt x="342646" y="93154"/>
                  </a:moveTo>
                  <a:cubicBezTo>
                    <a:pt x="344837" y="87725"/>
                    <a:pt x="347123" y="82391"/>
                    <a:pt x="346551" y="76200"/>
                  </a:cubicBezTo>
                  <a:cubicBezTo>
                    <a:pt x="346551" y="76105"/>
                    <a:pt x="346456" y="76009"/>
                    <a:pt x="346456" y="75914"/>
                  </a:cubicBezTo>
                  <a:cubicBezTo>
                    <a:pt x="356267" y="73057"/>
                    <a:pt x="364649" y="67628"/>
                    <a:pt x="372650" y="61627"/>
                  </a:cubicBezTo>
                  <a:cubicBezTo>
                    <a:pt x="373031" y="61913"/>
                    <a:pt x="373412" y="62103"/>
                    <a:pt x="373697" y="62484"/>
                  </a:cubicBezTo>
                  <a:cubicBezTo>
                    <a:pt x="380841" y="66865"/>
                    <a:pt x="387890" y="71628"/>
                    <a:pt x="396367" y="73247"/>
                  </a:cubicBezTo>
                  <a:cubicBezTo>
                    <a:pt x="398177" y="73533"/>
                    <a:pt x="400082" y="73628"/>
                    <a:pt x="401891" y="73533"/>
                  </a:cubicBezTo>
                  <a:cubicBezTo>
                    <a:pt x="402749" y="73342"/>
                    <a:pt x="403701" y="73152"/>
                    <a:pt x="404558" y="72962"/>
                  </a:cubicBezTo>
                  <a:cubicBezTo>
                    <a:pt x="404558" y="73247"/>
                    <a:pt x="404368" y="73438"/>
                    <a:pt x="404273" y="73723"/>
                  </a:cubicBezTo>
                  <a:cubicBezTo>
                    <a:pt x="405416" y="78391"/>
                    <a:pt x="406178" y="83153"/>
                    <a:pt x="406559" y="87916"/>
                  </a:cubicBezTo>
                  <a:cubicBezTo>
                    <a:pt x="384651" y="82296"/>
                    <a:pt x="363696" y="88202"/>
                    <a:pt x="342551" y="93154"/>
                  </a:cubicBezTo>
                  <a:close/>
                  <a:moveTo>
                    <a:pt x="520573" y="70675"/>
                  </a:moveTo>
                  <a:cubicBezTo>
                    <a:pt x="497713" y="62960"/>
                    <a:pt x="477044" y="74295"/>
                    <a:pt x="455708" y="78962"/>
                  </a:cubicBezTo>
                  <a:cubicBezTo>
                    <a:pt x="460280" y="55626"/>
                    <a:pt x="476948" y="49721"/>
                    <a:pt x="497904" y="50197"/>
                  </a:cubicBezTo>
                  <a:cubicBezTo>
                    <a:pt x="498189" y="50006"/>
                    <a:pt x="498380" y="49816"/>
                    <a:pt x="498570" y="49625"/>
                  </a:cubicBezTo>
                  <a:cubicBezTo>
                    <a:pt x="500761" y="59817"/>
                    <a:pt x="511334" y="60388"/>
                    <a:pt x="517906" y="65627"/>
                  </a:cubicBezTo>
                  <a:cubicBezTo>
                    <a:pt x="519430" y="66199"/>
                    <a:pt x="520954" y="66389"/>
                    <a:pt x="522573" y="66580"/>
                  </a:cubicBezTo>
                  <a:cubicBezTo>
                    <a:pt x="521811" y="67913"/>
                    <a:pt x="521145" y="69247"/>
                    <a:pt x="520573" y="70675"/>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Arial" panose="020B0604020202020204" pitchFamily="34" charset="0"/>
                <a:ea typeface="Calibri"/>
                <a:cs typeface="Arial" panose="020B0604020202020204" pitchFamily="34" charset="0"/>
                <a:sym typeface="Calibri"/>
              </a:endParaRPr>
            </a:p>
          </p:txBody>
        </p:sp>
        <p:pic>
          <p:nvPicPr>
            <p:cNvPr id="13" name="Google Shape;1311;p67"/>
            <p:cNvPicPr preferRelativeResize="0"/>
            <p:nvPr/>
          </p:nvPicPr>
          <p:blipFill>
            <a:blip r:embed="rId4">
              <a:alphaModFix/>
            </a:blip>
            <a:stretch>
              <a:fillRect/>
            </a:stretch>
          </p:blipFill>
          <p:spPr>
            <a:xfrm>
              <a:off x="5303338" y="3352091"/>
              <a:ext cx="874125" cy="1143169"/>
            </a:xfrm>
            <a:prstGeom prst="rect">
              <a:avLst/>
            </a:prstGeom>
            <a:noFill/>
            <a:ln>
              <a:noFill/>
            </a:ln>
          </p:spPr>
        </p:pic>
      </p:grpSp>
      <p:grpSp>
        <p:nvGrpSpPr>
          <p:cNvPr id="14" name="Google Shape;781;p58"/>
          <p:cNvGrpSpPr/>
          <p:nvPr/>
        </p:nvGrpSpPr>
        <p:grpSpPr>
          <a:xfrm rot="-3184850">
            <a:off x="8560390" y="406592"/>
            <a:ext cx="433049" cy="1532731"/>
            <a:chOff x="5801080" y="3263012"/>
            <a:chExt cx="433040" cy="1532700"/>
          </a:xfrm>
        </p:grpSpPr>
        <p:sp>
          <p:nvSpPr>
            <p:cNvPr id="15" name="Google Shape;782;p58"/>
            <p:cNvSpPr/>
            <p:nvPr/>
          </p:nvSpPr>
          <p:spPr>
            <a:xfrm>
              <a:off x="5842023" y="3314058"/>
              <a:ext cx="351148" cy="1430618"/>
            </a:xfrm>
            <a:custGeom>
              <a:avLst/>
              <a:gdLst/>
              <a:ahLst/>
              <a:cxnLst/>
              <a:rect l="l" t="t" r="r" b="b"/>
              <a:pathLst>
                <a:path w="426928" h="1739353" extrusionOk="0">
                  <a:moveTo>
                    <a:pt x="426929" y="840064"/>
                  </a:moveTo>
                  <a:cubicBezTo>
                    <a:pt x="426739" y="835873"/>
                    <a:pt x="425024" y="831682"/>
                    <a:pt x="423595" y="827586"/>
                  </a:cubicBezTo>
                  <a:cubicBezTo>
                    <a:pt x="414356" y="801583"/>
                    <a:pt x="403402" y="776151"/>
                    <a:pt x="399783" y="748433"/>
                  </a:cubicBezTo>
                  <a:cubicBezTo>
                    <a:pt x="399592" y="746814"/>
                    <a:pt x="398640" y="745195"/>
                    <a:pt x="397973" y="743575"/>
                  </a:cubicBezTo>
                  <a:lnTo>
                    <a:pt x="397973" y="743575"/>
                  </a:lnTo>
                  <a:cubicBezTo>
                    <a:pt x="397973" y="743575"/>
                    <a:pt x="397973" y="743575"/>
                    <a:pt x="397973" y="743575"/>
                  </a:cubicBezTo>
                  <a:cubicBezTo>
                    <a:pt x="396544" y="728145"/>
                    <a:pt x="394353" y="712619"/>
                    <a:pt x="393687" y="697189"/>
                  </a:cubicBezTo>
                  <a:cubicBezTo>
                    <a:pt x="391591" y="647659"/>
                    <a:pt x="397211" y="598700"/>
                    <a:pt x="402640" y="549837"/>
                  </a:cubicBezTo>
                  <a:cubicBezTo>
                    <a:pt x="407212" y="508689"/>
                    <a:pt x="413594" y="467827"/>
                    <a:pt x="418166" y="426679"/>
                  </a:cubicBezTo>
                  <a:cubicBezTo>
                    <a:pt x="420643" y="404390"/>
                    <a:pt x="420738" y="381816"/>
                    <a:pt x="422452" y="359527"/>
                  </a:cubicBezTo>
                  <a:cubicBezTo>
                    <a:pt x="425881" y="315522"/>
                    <a:pt x="425596" y="271516"/>
                    <a:pt x="418547" y="227606"/>
                  </a:cubicBezTo>
                  <a:cubicBezTo>
                    <a:pt x="415594" y="208937"/>
                    <a:pt x="415594" y="189030"/>
                    <a:pt x="405307" y="172361"/>
                  </a:cubicBezTo>
                  <a:cubicBezTo>
                    <a:pt x="394449" y="154645"/>
                    <a:pt x="383209" y="136928"/>
                    <a:pt x="369779" y="121307"/>
                  </a:cubicBezTo>
                  <a:cubicBezTo>
                    <a:pt x="355301" y="104448"/>
                    <a:pt x="339775" y="87684"/>
                    <a:pt x="318344" y="79397"/>
                  </a:cubicBezTo>
                  <a:cubicBezTo>
                    <a:pt x="318344" y="79397"/>
                    <a:pt x="318344" y="79397"/>
                    <a:pt x="318344" y="79397"/>
                  </a:cubicBezTo>
                  <a:cubicBezTo>
                    <a:pt x="316439" y="77492"/>
                    <a:pt x="314534" y="75587"/>
                    <a:pt x="312629" y="73682"/>
                  </a:cubicBezTo>
                  <a:cubicBezTo>
                    <a:pt x="311962" y="72730"/>
                    <a:pt x="311200" y="71777"/>
                    <a:pt x="310057" y="71110"/>
                  </a:cubicBezTo>
                  <a:cubicBezTo>
                    <a:pt x="308152" y="69872"/>
                    <a:pt x="306247" y="68634"/>
                    <a:pt x="304342" y="67300"/>
                  </a:cubicBezTo>
                  <a:lnTo>
                    <a:pt x="304342" y="67300"/>
                  </a:lnTo>
                  <a:cubicBezTo>
                    <a:pt x="304342" y="67300"/>
                    <a:pt x="304342" y="67300"/>
                    <a:pt x="304342" y="67300"/>
                  </a:cubicBezTo>
                  <a:cubicBezTo>
                    <a:pt x="300628" y="63300"/>
                    <a:pt x="297008" y="59299"/>
                    <a:pt x="293293" y="55299"/>
                  </a:cubicBezTo>
                  <a:lnTo>
                    <a:pt x="293293" y="55299"/>
                  </a:lnTo>
                  <a:cubicBezTo>
                    <a:pt x="286150" y="46822"/>
                    <a:pt x="279006" y="38249"/>
                    <a:pt x="271862" y="29772"/>
                  </a:cubicBezTo>
                  <a:lnTo>
                    <a:pt x="271862" y="29772"/>
                  </a:lnTo>
                  <a:cubicBezTo>
                    <a:pt x="271862" y="29772"/>
                    <a:pt x="271862" y="29772"/>
                    <a:pt x="271862" y="29772"/>
                  </a:cubicBezTo>
                  <a:cubicBezTo>
                    <a:pt x="263099" y="23390"/>
                    <a:pt x="254622" y="16342"/>
                    <a:pt x="245382" y="10722"/>
                  </a:cubicBezTo>
                  <a:cubicBezTo>
                    <a:pt x="230619" y="1864"/>
                    <a:pt x="214617" y="-1851"/>
                    <a:pt x="197662" y="1006"/>
                  </a:cubicBezTo>
                  <a:cubicBezTo>
                    <a:pt x="194424" y="721"/>
                    <a:pt x="190804" y="-518"/>
                    <a:pt x="187947" y="244"/>
                  </a:cubicBezTo>
                  <a:cubicBezTo>
                    <a:pt x="163563" y="7198"/>
                    <a:pt x="142227" y="19390"/>
                    <a:pt x="125368" y="39011"/>
                  </a:cubicBezTo>
                  <a:cubicBezTo>
                    <a:pt x="125368" y="39011"/>
                    <a:pt x="125368" y="39011"/>
                    <a:pt x="125368" y="39011"/>
                  </a:cubicBezTo>
                  <a:cubicBezTo>
                    <a:pt x="111937" y="48631"/>
                    <a:pt x="102793" y="61776"/>
                    <a:pt x="96602" y="77302"/>
                  </a:cubicBezTo>
                  <a:lnTo>
                    <a:pt x="96602" y="77302"/>
                  </a:lnTo>
                  <a:cubicBezTo>
                    <a:pt x="96602" y="77302"/>
                    <a:pt x="96602" y="77302"/>
                    <a:pt x="96602" y="77302"/>
                  </a:cubicBezTo>
                  <a:cubicBezTo>
                    <a:pt x="93078" y="81969"/>
                    <a:pt x="88791" y="86160"/>
                    <a:pt x="86220" y="91303"/>
                  </a:cubicBezTo>
                  <a:cubicBezTo>
                    <a:pt x="59740" y="145215"/>
                    <a:pt x="40214" y="201889"/>
                    <a:pt x="28403" y="261420"/>
                  </a:cubicBezTo>
                  <a:cubicBezTo>
                    <a:pt x="27069" y="268087"/>
                    <a:pt x="27641" y="275136"/>
                    <a:pt x="27355" y="281994"/>
                  </a:cubicBezTo>
                  <a:cubicBezTo>
                    <a:pt x="20307" y="300663"/>
                    <a:pt x="20116" y="320761"/>
                    <a:pt x="18307" y="340477"/>
                  </a:cubicBezTo>
                  <a:cubicBezTo>
                    <a:pt x="15068" y="374767"/>
                    <a:pt x="10401" y="409057"/>
                    <a:pt x="12020" y="443823"/>
                  </a:cubicBezTo>
                  <a:cubicBezTo>
                    <a:pt x="8496" y="455444"/>
                    <a:pt x="7257" y="467255"/>
                    <a:pt x="9734" y="479352"/>
                  </a:cubicBezTo>
                  <a:lnTo>
                    <a:pt x="9734" y="479352"/>
                  </a:lnTo>
                  <a:cubicBezTo>
                    <a:pt x="5448" y="496116"/>
                    <a:pt x="5257" y="513261"/>
                    <a:pt x="6972" y="530501"/>
                  </a:cubicBezTo>
                  <a:cubicBezTo>
                    <a:pt x="1828" y="560505"/>
                    <a:pt x="3733" y="591080"/>
                    <a:pt x="3162" y="621465"/>
                  </a:cubicBezTo>
                  <a:cubicBezTo>
                    <a:pt x="2685" y="621655"/>
                    <a:pt x="2495" y="622417"/>
                    <a:pt x="2495" y="623751"/>
                  </a:cubicBezTo>
                  <a:cubicBezTo>
                    <a:pt x="2495" y="624322"/>
                    <a:pt x="2781" y="624703"/>
                    <a:pt x="3066" y="625084"/>
                  </a:cubicBezTo>
                  <a:cubicBezTo>
                    <a:pt x="2781" y="642610"/>
                    <a:pt x="2495" y="660136"/>
                    <a:pt x="2305" y="677662"/>
                  </a:cubicBezTo>
                  <a:cubicBezTo>
                    <a:pt x="2305" y="677662"/>
                    <a:pt x="2305" y="677662"/>
                    <a:pt x="2305" y="677662"/>
                  </a:cubicBezTo>
                  <a:cubicBezTo>
                    <a:pt x="2305" y="683092"/>
                    <a:pt x="2495" y="688521"/>
                    <a:pt x="2495" y="694045"/>
                  </a:cubicBezTo>
                  <a:cubicBezTo>
                    <a:pt x="2495" y="694045"/>
                    <a:pt x="2495" y="694045"/>
                    <a:pt x="2495" y="694045"/>
                  </a:cubicBezTo>
                  <a:cubicBezTo>
                    <a:pt x="2114" y="711095"/>
                    <a:pt x="1733" y="728145"/>
                    <a:pt x="1352" y="745195"/>
                  </a:cubicBezTo>
                  <a:cubicBezTo>
                    <a:pt x="1352" y="745195"/>
                    <a:pt x="1352" y="745195"/>
                    <a:pt x="1352" y="745195"/>
                  </a:cubicBezTo>
                  <a:cubicBezTo>
                    <a:pt x="-77" y="772912"/>
                    <a:pt x="-1506" y="800535"/>
                    <a:pt x="3448" y="828253"/>
                  </a:cubicBezTo>
                  <a:cubicBezTo>
                    <a:pt x="876" y="837587"/>
                    <a:pt x="114" y="846826"/>
                    <a:pt x="4305" y="856066"/>
                  </a:cubicBezTo>
                  <a:cubicBezTo>
                    <a:pt x="3543" y="865114"/>
                    <a:pt x="2876" y="874258"/>
                    <a:pt x="8210" y="882545"/>
                  </a:cubicBezTo>
                  <a:lnTo>
                    <a:pt x="8210" y="882545"/>
                  </a:lnTo>
                  <a:cubicBezTo>
                    <a:pt x="11448" y="888927"/>
                    <a:pt x="17449" y="888736"/>
                    <a:pt x="23069" y="889498"/>
                  </a:cubicBezTo>
                  <a:cubicBezTo>
                    <a:pt x="29641" y="890451"/>
                    <a:pt x="33451" y="893594"/>
                    <a:pt x="33166" y="901119"/>
                  </a:cubicBezTo>
                  <a:cubicBezTo>
                    <a:pt x="32975" y="904357"/>
                    <a:pt x="34118" y="907786"/>
                    <a:pt x="34689" y="911120"/>
                  </a:cubicBezTo>
                  <a:cubicBezTo>
                    <a:pt x="34689" y="911120"/>
                    <a:pt x="34689" y="911120"/>
                    <a:pt x="34689" y="911120"/>
                  </a:cubicBezTo>
                  <a:lnTo>
                    <a:pt x="34689" y="911120"/>
                  </a:lnTo>
                  <a:cubicBezTo>
                    <a:pt x="35642" y="942362"/>
                    <a:pt x="36499" y="973604"/>
                    <a:pt x="37452" y="1004846"/>
                  </a:cubicBezTo>
                  <a:cubicBezTo>
                    <a:pt x="34785" y="1015990"/>
                    <a:pt x="36023" y="1027135"/>
                    <a:pt x="39071" y="1038184"/>
                  </a:cubicBezTo>
                  <a:cubicBezTo>
                    <a:pt x="39071" y="1038184"/>
                    <a:pt x="39071" y="1038184"/>
                    <a:pt x="39071" y="1038184"/>
                  </a:cubicBezTo>
                  <a:cubicBezTo>
                    <a:pt x="39166" y="1047709"/>
                    <a:pt x="39262" y="1057234"/>
                    <a:pt x="39357" y="1066663"/>
                  </a:cubicBezTo>
                  <a:cubicBezTo>
                    <a:pt x="37166" y="1092571"/>
                    <a:pt x="38118" y="1118384"/>
                    <a:pt x="40690" y="1144292"/>
                  </a:cubicBezTo>
                  <a:cubicBezTo>
                    <a:pt x="41072" y="1183345"/>
                    <a:pt x="41357" y="1222397"/>
                    <a:pt x="41738" y="1261450"/>
                  </a:cubicBezTo>
                  <a:lnTo>
                    <a:pt x="41738" y="1261450"/>
                  </a:lnTo>
                  <a:cubicBezTo>
                    <a:pt x="38404" y="1267069"/>
                    <a:pt x="40405" y="1272499"/>
                    <a:pt x="42500" y="1277928"/>
                  </a:cubicBezTo>
                  <a:lnTo>
                    <a:pt x="42500" y="1277928"/>
                  </a:lnTo>
                  <a:cubicBezTo>
                    <a:pt x="39071" y="1283452"/>
                    <a:pt x="41072" y="1288977"/>
                    <a:pt x="43071" y="1294501"/>
                  </a:cubicBezTo>
                  <a:cubicBezTo>
                    <a:pt x="41833" y="1298216"/>
                    <a:pt x="44024" y="1302121"/>
                    <a:pt x="42691" y="1305741"/>
                  </a:cubicBezTo>
                  <a:cubicBezTo>
                    <a:pt x="42309" y="1310027"/>
                    <a:pt x="41548" y="1314313"/>
                    <a:pt x="41643" y="1318600"/>
                  </a:cubicBezTo>
                  <a:cubicBezTo>
                    <a:pt x="42405" y="1344508"/>
                    <a:pt x="43262" y="1370511"/>
                    <a:pt x="44119" y="1396419"/>
                  </a:cubicBezTo>
                  <a:cubicBezTo>
                    <a:pt x="44881" y="1417945"/>
                    <a:pt x="45739" y="1439567"/>
                    <a:pt x="46500" y="1461094"/>
                  </a:cubicBezTo>
                  <a:lnTo>
                    <a:pt x="46500" y="1461094"/>
                  </a:lnTo>
                  <a:cubicBezTo>
                    <a:pt x="46500" y="1461094"/>
                    <a:pt x="46500" y="1461094"/>
                    <a:pt x="46500" y="1461094"/>
                  </a:cubicBezTo>
                  <a:cubicBezTo>
                    <a:pt x="46786" y="1482239"/>
                    <a:pt x="46500" y="1503480"/>
                    <a:pt x="47643" y="1524625"/>
                  </a:cubicBezTo>
                  <a:cubicBezTo>
                    <a:pt x="48501" y="1539865"/>
                    <a:pt x="51263" y="1554915"/>
                    <a:pt x="53168" y="1570155"/>
                  </a:cubicBezTo>
                  <a:cubicBezTo>
                    <a:pt x="53168" y="1573965"/>
                    <a:pt x="53168" y="1577775"/>
                    <a:pt x="53073" y="1581680"/>
                  </a:cubicBezTo>
                  <a:lnTo>
                    <a:pt x="53073" y="1581680"/>
                  </a:lnTo>
                  <a:cubicBezTo>
                    <a:pt x="53073" y="1581680"/>
                    <a:pt x="53073" y="1581680"/>
                    <a:pt x="53073" y="1581680"/>
                  </a:cubicBezTo>
                  <a:cubicBezTo>
                    <a:pt x="52787" y="1583395"/>
                    <a:pt x="53073" y="1585109"/>
                    <a:pt x="53835" y="1586633"/>
                  </a:cubicBezTo>
                  <a:cubicBezTo>
                    <a:pt x="53549" y="1599492"/>
                    <a:pt x="53359" y="1612255"/>
                    <a:pt x="58312" y="1624543"/>
                  </a:cubicBezTo>
                  <a:cubicBezTo>
                    <a:pt x="59455" y="1633782"/>
                    <a:pt x="60598" y="1642926"/>
                    <a:pt x="61645" y="1652165"/>
                  </a:cubicBezTo>
                  <a:cubicBezTo>
                    <a:pt x="64122" y="1673787"/>
                    <a:pt x="74694" y="1690265"/>
                    <a:pt x="91935" y="1702552"/>
                  </a:cubicBezTo>
                  <a:cubicBezTo>
                    <a:pt x="91935" y="1702552"/>
                    <a:pt x="91935" y="1702552"/>
                    <a:pt x="91935" y="1702552"/>
                  </a:cubicBezTo>
                  <a:cubicBezTo>
                    <a:pt x="94697" y="1704743"/>
                    <a:pt x="97555" y="1706934"/>
                    <a:pt x="100317" y="1709029"/>
                  </a:cubicBezTo>
                  <a:cubicBezTo>
                    <a:pt x="100317" y="1709029"/>
                    <a:pt x="100317" y="1709029"/>
                    <a:pt x="100317" y="1709029"/>
                  </a:cubicBezTo>
                  <a:lnTo>
                    <a:pt x="100317" y="1709029"/>
                  </a:lnTo>
                  <a:cubicBezTo>
                    <a:pt x="100317" y="1709029"/>
                    <a:pt x="100698" y="1709315"/>
                    <a:pt x="100698" y="1709315"/>
                  </a:cubicBezTo>
                  <a:cubicBezTo>
                    <a:pt x="102698" y="1710553"/>
                    <a:pt x="104698" y="1711696"/>
                    <a:pt x="106794" y="1712839"/>
                  </a:cubicBezTo>
                  <a:cubicBezTo>
                    <a:pt x="109366" y="1713697"/>
                    <a:pt x="111652" y="1715030"/>
                    <a:pt x="113461" y="1717221"/>
                  </a:cubicBezTo>
                  <a:cubicBezTo>
                    <a:pt x="130511" y="1727984"/>
                    <a:pt x="148228" y="1736461"/>
                    <a:pt x="168611" y="1735604"/>
                  </a:cubicBezTo>
                  <a:lnTo>
                    <a:pt x="168611" y="1735604"/>
                  </a:lnTo>
                  <a:cubicBezTo>
                    <a:pt x="186994" y="1741605"/>
                    <a:pt x="205378" y="1739414"/>
                    <a:pt x="223380" y="1735890"/>
                  </a:cubicBezTo>
                  <a:cubicBezTo>
                    <a:pt x="248812" y="1731032"/>
                    <a:pt x="268147" y="1716554"/>
                    <a:pt x="278815" y="1692456"/>
                  </a:cubicBezTo>
                  <a:cubicBezTo>
                    <a:pt x="287007" y="1673882"/>
                    <a:pt x="293769" y="1654261"/>
                    <a:pt x="292340" y="1632734"/>
                  </a:cubicBezTo>
                  <a:cubicBezTo>
                    <a:pt x="293769" y="1623495"/>
                    <a:pt x="296151" y="1614351"/>
                    <a:pt x="296627" y="1605112"/>
                  </a:cubicBezTo>
                  <a:cubicBezTo>
                    <a:pt x="298723" y="1559487"/>
                    <a:pt x="300342" y="1513862"/>
                    <a:pt x="302152" y="1468237"/>
                  </a:cubicBezTo>
                  <a:lnTo>
                    <a:pt x="302152" y="1468237"/>
                  </a:lnTo>
                  <a:cubicBezTo>
                    <a:pt x="302532" y="1460332"/>
                    <a:pt x="303009" y="1452331"/>
                    <a:pt x="303390" y="1444425"/>
                  </a:cubicBezTo>
                  <a:lnTo>
                    <a:pt x="303390" y="1444425"/>
                  </a:lnTo>
                  <a:cubicBezTo>
                    <a:pt x="303390" y="1444425"/>
                    <a:pt x="303390" y="1444425"/>
                    <a:pt x="303390" y="1444425"/>
                  </a:cubicBezTo>
                  <a:cubicBezTo>
                    <a:pt x="303390" y="1444425"/>
                    <a:pt x="303390" y="1444425"/>
                    <a:pt x="303390" y="1444425"/>
                  </a:cubicBezTo>
                  <a:cubicBezTo>
                    <a:pt x="303390" y="1444425"/>
                    <a:pt x="303390" y="1444425"/>
                    <a:pt x="303390" y="1444330"/>
                  </a:cubicBezTo>
                  <a:cubicBezTo>
                    <a:pt x="304057" y="1442234"/>
                    <a:pt x="304533" y="1440043"/>
                    <a:pt x="304914" y="1437853"/>
                  </a:cubicBezTo>
                  <a:cubicBezTo>
                    <a:pt x="305295" y="1436233"/>
                    <a:pt x="305295" y="1434614"/>
                    <a:pt x="304723" y="1432995"/>
                  </a:cubicBezTo>
                  <a:lnTo>
                    <a:pt x="304723" y="1432995"/>
                  </a:lnTo>
                  <a:cubicBezTo>
                    <a:pt x="305390" y="1431471"/>
                    <a:pt x="306343" y="1429947"/>
                    <a:pt x="306533" y="1428328"/>
                  </a:cubicBezTo>
                  <a:cubicBezTo>
                    <a:pt x="313010" y="1371082"/>
                    <a:pt x="317582" y="1313647"/>
                    <a:pt x="317963" y="1255735"/>
                  </a:cubicBezTo>
                  <a:cubicBezTo>
                    <a:pt x="317963" y="1246305"/>
                    <a:pt x="316344" y="1236875"/>
                    <a:pt x="315487" y="1227445"/>
                  </a:cubicBezTo>
                  <a:cubicBezTo>
                    <a:pt x="319392" y="1194013"/>
                    <a:pt x="316344" y="1160389"/>
                    <a:pt x="314534" y="1126766"/>
                  </a:cubicBezTo>
                  <a:cubicBezTo>
                    <a:pt x="314629" y="1093143"/>
                    <a:pt x="314725" y="1059615"/>
                    <a:pt x="314820" y="1025992"/>
                  </a:cubicBezTo>
                  <a:cubicBezTo>
                    <a:pt x="317963" y="996369"/>
                    <a:pt x="316724" y="966556"/>
                    <a:pt x="314629" y="936838"/>
                  </a:cubicBezTo>
                  <a:cubicBezTo>
                    <a:pt x="314629" y="936838"/>
                    <a:pt x="314629" y="936838"/>
                    <a:pt x="314629" y="936838"/>
                  </a:cubicBezTo>
                  <a:cubicBezTo>
                    <a:pt x="314629" y="933028"/>
                    <a:pt x="314629" y="929218"/>
                    <a:pt x="314534" y="925408"/>
                  </a:cubicBezTo>
                  <a:cubicBezTo>
                    <a:pt x="315201" y="912263"/>
                    <a:pt x="315772" y="899119"/>
                    <a:pt x="316439" y="885974"/>
                  </a:cubicBezTo>
                  <a:lnTo>
                    <a:pt x="316439" y="885974"/>
                  </a:lnTo>
                  <a:cubicBezTo>
                    <a:pt x="324916" y="881878"/>
                    <a:pt x="328155" y="875306"/>
                    <a:pt x="325107" y="865781"/>
                  </a:cubicBezTo>
                  <a:cubicBezTo>
                    <a:pt x="325107" y="865781"/>
                    <a:pt x="325107" y="865781"/>
                    <a:pt x="325107" y="865781"/>
                  </a:cubicBezTo>
                  <a:cubicBezTo>
                    <a:pt x="325393" y="863114"/>
                    <a:pt x="327107" y="861209"/>
                    <a:pt x="328250" y="859018"/>
                  </a:cubicBezTo>
                  <a:cubicBezTo>
                    <a:pt x="333298" y="844636"/>
                    <a:pt x="338346" y="830253"/>
                    <a:pt x="343395" y="815775"/>
                  </a:cubicBezTo>
                  <a:cubicBezTo>
                    <a:pt x="348824" y="830253"/>
                    <a:pt x="352539" y="845683"/>
                    <a:pt x="365302" y="856066"/>
                  </a:cubicBezTo>
                  <a:lnTo>
                    <a:pt x="365302" y="856066"/>
                  </a:lnTo>
                  <a:cubicBezTo>
                    <a:pt x="365302" y="856066"/>
                    <a:pt x="365302" y="856066"/>
                    <a:pt x="365302" y="856066"/>
                  </a:cubicBezTo>
                  <a:cubicBezTo>
                    <a:pt x="371875" y="864638"/>
                    <a:pt x="381304" y="867400"/>
                    <a:pt x="390829" y="870258"/>
                  </a:cubicBezTo>
                  <a:cubicBezTo>
                    <a:pt x="393306" y="870258"/>
                    <a:pt x="395592" y="871210"/>
                    <a:pt x="397973" y="871496"/>
                  </a:cubicBezTo>
                  <a:cubicBezTo>
                    <a:pt x="399021" y="871115"/>
                    <a:pt x="400164" y="870734"/>
                    <a:pt x="401212" y="870353"/>
                  </a:cubicBezTo>
                  <a:lnTo>
                    <a:pt x="401212" y="870353"/>
                  </a:lnTo>
                  <a:cubicBezTo>
                    <a:pt x="404355" y="869401"/>
                    <a:pt x="407593" y="868448"/>
                    <a:pt x="410737" y="867496"/>
                  </a:cubicBezTo>
                  <a:cubicBezTo>
                    <a:pt x="425500" y="863209"/>
                    <a:pt x="427500" y="855018"/>
                    <a:pt x="426739" y="839873"/>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16" name="Google Shape;783;p58"/>
            <p:cNvPicPr preferRelativeResize="0"/>
            <p:nvPr/>
          </p:nvPicPr>
          <p:blipFill>
            <a:blip r:embed="rId5">
              <a:alphaModFix/>
            </a:blip>
            <a:stretch>
              <a:fillRect/>
            </a:stretch>
          </p:blipFill>
          <p:spPr>
            <a:xfrm>
              <a:off x="5801080" y="3263012"/>
              <a:ext cx="433040" cy="1532700"/>
            </a:xfrm>
            <a:prstGeom prst="rect">
              <a:avLst/>
            </a:prstGeom>
            <a:noFill/>
            <a:ln>
              <a:noFill/>
            </a:ln>
          </p:spPr>
        </p:pic>
      </p:grpSp>
    </p:spTree>
    <p:extLst>
      <p:ext uri="{BB962C8B-B14F-4D97-AF65-F5344CB8AC3E}">
        <p14:creationId xmlns:p14="http://schemas.microsoft.com/office/powerpoint/2010/main" val="101747729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8C0AD4-1ED5-2390-32B6-942E3DF72C20}"/>
              </a:ext>
            </a:extLst>
          </p:cNvPr>
          <p:cNvSpPr txBox="1"/>
          <p:nvPr/>
        </p:nvSpPr>
        <p:spPr>
          <a:xfrm>
            <a:off x="1264920" y="807637"/>
            <a:ext cx="6080760" cy="78483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 typeface="Arial"/>
              <a:buNone/>
              <a:tabLst/>
              <a:defRPr/>
            </a:pPr>
            <a:r>
              <a:rPr kumimoji="0" lang="vi-VN" sz="4500" b="0" i="0" u="none" strike="noStrike" kern="1200" cap="none" spc="0" normalizeH="0" baseline="0" noProof="0">
                <a:ln>
                  <a:noFill/>
                </a:ln>
                <a:solidFill>
                  <a:srgbClr val="FF0000"/>
                </a:solidFill>
                <a:effectLst/>
                <a:uLnTx/>
                <a:uFillTx/>
                <a:latin typeface="Arial" panose="020B0604020202020204" pitchFamily="34" charset="0"/>
                <a:ea typeface="+mn-ea"/>
                <a:cs typeface="Arial"/>
                <a:sym typeface="Arial"/>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1524000" y="1846385"/>
            <a:ext cx="7083490" cy="1687963"/>
          </a:xfrm>
          <a:prstGeom prst="rect">
            <a:avLst/>
          </a:prstGeom>
          <a:noFill/>
        </p:spPr>
        <p:txBody>
          <a:bodyPr wrap="square" rtlCol="0">
            <a:spAutoFit/>
          </a:body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vi-VN"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Có đủ bộ </a:t>
            </a:r>
            <a:r>
              <a:rPr kumimoji="0" 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word và powerpoint </a:t>
            </a:r>
            <a:r>
              <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đồng bộ đủ năm </a:t>
            </a:r>
            <a:r>
              <a:rPr kumimoji="0" lang="vi-VN"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môn: </a:t>
            </a:r>
            <a:r>
              <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Tiếng việt 5 Kết nối tri thức</a:t>
            </a:r>
          </a:p>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LH </a:t>
            </a:r>
            <a:r>
              <a:rPr kumimoji="0" lang="en-US"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Zalo 0969 325 896</a:t>
            </a:r>
            <a:endParaRPr kumimoji="0" 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endParaRPr>
          </a:p>
        </p:txBody>
      </p:sp>
      <p:sp>
        <p:nvSpPr>
          <p:cNvPr id="3" name="TextBox 2">
            <a:extLst>
              <a:ext uri="{FF2B5EF4-FFF2-40B4-BE49-F238E27FC236}">
                <a16:creationId xmlns:a16="http://schemas.microsoft.com/office/drawing/2014/main" id="{C68A9691-46E0-5286-3420-DB248F074678}"/>
              </a:ext>
            </a:extLst>
          </p:cNvPr>
          <p:cNvSpPr txBox="1"/>
          <p:nvPr/>
        </p:nvSpPr>
        <p:spPr>
          <a:xfrm>
            <a:off x="1422431" y="3895824"/>
            <a:ext cx="7286625" cy="120032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a:ln>
                  <a:noFill/>
                </a:ln>
                <a:solidFill>
                  <a:prstClr val="black"/>
                </a:solidFill>
                <a:effectLst/>
                <a:uLnTx/>
                <a:uFillTx/>
                <a:latin typeface="Calibri"/>
                <a:ea typeface="+mn-ea"/>
                <a:cs typeface="Arial"/>
                <a:sym typeface="Arial"/>
                <a:hlinkClick r:id="rId2"/>
              </a:rPr>
              <a:t>https://tailieugiaovien.edu.vn/subject_lesson/ket-noi-tri-thuc-5/</a:t>
            </a: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60356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8BE4A-693B-AE26-8B54-2C6F29835BCF}"/>
              </a:ext>
            </a:extLst>
          </p:cNvPr>
          <p:cNvPicPr>
            <a:picLocks noChangeAspect="1"/>
          </p:cNvPicPr>
          <p:nvPr/>
        </p:nvPicPr>
        <p:blipFill>
          <a:blip r:embed="rId2"/>
          <a:stretch>
            <a:fillRect/>
          </a:stretch>
        </p:blipFill>
        <p:spPr>
          <a:xfrm>
            <a:off x="420264" y="0"/>
            <a:ext cx="8303472" cy="4988484"/>
          </a:xfrm>
          <a:prstGeom prst="rect">
            <a:avLst/>
          </a:prstGeom>
        </p:spPr>
      </p:pic>
    </p:spTree>
    <p:extLst>
      <p:ext uri="{BB962C8B-B14F-4D97-AF65-F5344CB8AC3E}">
        <p14:creationId xmlns:p14="http://schemas.microsoft.com/office/powerpoint/2010/main" val="213735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0507" y="517028"/>
            <a:ext cx="4479494" cy="1070608"/>
            <a:chOff x="1023258" y="1297624"/>
            <a:chExt cx="4479494" cy="1070608"/>
          </a:xfrm>
        </p:grpSpPr>
        <p:sp>
          <p:nvSpPr>
            <p:cNvPr id="3" name="Rounded Rectangle 2"/>
            <p:cNvSpPr/>
            <p:nvPr/>
          </p:nvSpPr>
          <p:spPr>
            <a:xfrm>
              <a:off x="1023258" y="1427785"/>
              <a:ext cx="4479494" cy="940447"/>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a:t>
              </a:r>
              <a:r>
                <a:rPr lang="vi-VN" sz="2000">
                  <a:solidFill>
                    <a:srgbClr val="000000"/>
                  </a:solidFill>
                </a:rPr>
                <a:t>c. Các chi tiết sáng tạo A, B được bổ sung vào phần nào của bài văn? </a:t>
              </a:r>
            </a:p>
          </p:txBody>
        </p:sp>
        <p:pic>
          <p:nvPicPr>
            <p:cNvPr id="4"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392120" y="604391"/>
            <a:ext cx="2920736" cy="958660"/>
            <a:chOff x="6015830" y="1207105"/>
            <a:chExt cx="2920736" cy="958660"/>
          </a:xfrm>
        </p:grpSpPr>
        <p:sp>
          <p:nvSpPr>
            <p:cNvPr id="6" name="Right Arrow 5"/>
            <p:cNvSpPr/>
            <p:nvPr/>
          </p:nvSpPr>
          <p:spPr>
            <a:xfrm>
              <a:off x="6015830" y="1627516"/>
              <a:ext cx="388441" cy="180863"/>
            </a:xfrm>
            <a:prstGeom prst="rightArrow">
              <a:avLst>
                <a:gd name="adj1" fmla="val 50000"/>
                <a:gd name="adj2" fmla="val 907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43461" y="1207105"/>
              <a:ext cx="2493105" cy="958660"/>
            </a:xfrm>
            <a:prstGeom prst="rect">
              <a:avLst/>
            </a:prstGeom>
            <a:noFill/>
          </p:spPr>
          <p:txBody>
            <a:bodyPr wrap="square" rtlCol="0">
              <a:spAutoFit/>
            </a:bodyPr>
            <a:lstStyle/>
            <a:p>
              <a:pPr algn="just">
                <a:lnSpc>
                  <a:spcPct val="150000"/>
                </a:lnSpc>
              </a:pPr>
              <a:r>
                <a:rPr lang="en-US" sz="2000"/>
                <a:t>Phần thân bài (phần kể lại câu chuyện).</a:t>
              </a:r>
              <a:endParaRPr lang="vi-VN" sz="2000"/>
            </a:p>
          </p:txBody>
        </p:sp>
      </p:grpSp>
      <p:grpSp>
        <p:nvGrpSpPr>
          <p:cNvPr id="8" name="Group 7"/>
          <p:cNvGrpSpPr/>
          <p:nvPr/>
        </p:nvGrpSpPr>
        <p:grpSpPr>
          <a:xfrm>
            <a:off x="600507" y="1903143"/>
            <a:ext cx="6859836" cy="782000"/>
            <a:chOff x="1023258" y="1297624"/>
            <a:chExt cx="6859836" cy="782000"/>
          </a:xfrm>
        </p:grpSpPr>
        <p:sp>
          <p:nvSpPr>
            <p:cNvPr id="9" name="Rounded Rectangle 8"/>
            <p:cNvSpPr/>
            <p:nvPr/>
          </p:nvSpPr>
          <p:spPr>
            <a:xfrm>
              <a:off x="1023258" y="1427785"/>
              <a:ext cx="6859836" cy="651839"/>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a:t>
              </a:r>
              <a:r>
                <a:rPr lang="vi-VN" sz="2000">
                  <a:solidFill>
                    <a:srgbClr val="000000"/>
                  </a:solidFill>
                </a:rPr>
                <a:t>d. Tìm nội dung phù hợp với mỗi chi tiết sáng tạo A, B.</a:t>
              </a:r>
            </a:p>
          </p:txBody>
        </p:sp>
        <p:pic>
          <p:nvPicPr>
            <p:cNvPr id="10"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a:xfrm>
            <a:off x="2360572" y="3095725"/>
            <a:ext cx="4559831" cy="510987"/>
          </a:xfrm>
          <a:prstGeom prst="roundRect">
            <a:avLst>
              <a:gd name="adj" fmla="val 1558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360572" y="3811093"/>
            <a:ext cx="4559831" cy="510987"/>
          </a:xfrm>
          <a:prstGeom prst="roundRect">
            <a:avLst>
              <a:gd name="adj" fmla="val 1558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17459" y="3866532"/>
            <a:ext cx="4446057" cy="400110"/>
          </a:xfrm>
          <a:prstGeom prst="rect">
            <a:avLst/>
          </a:prstGeom>
          <a:noFill/>
        </p:spPr>
        <p:txBody>
          <a:bodyPr wrap="square" rtlCol="0">
            <a:spAutoFit/>
          </a:bodyPr>
          <a:lstStyle/>
          <a:p>
            <a:pPr algn="just"/>
            <a:r>
              <a:rPr lang="en-US" sz="2000"/>
              <a:t>Sáng tạo thêm chi tiết tả cảnh.</a:t>
            </a:r>
            <a:endParaRPr lang="vi-VN" sz="2000"/>
          </a:p>
        </p:txBody>
      </p:sp>
      <p:sp>
        <p:nvSpPr>
          <p:cNvPr id="14" name="TextBox 13"/>
          <p:cNvSpPr txBox="1"/>
          <p:nvPr/>
        </p:nvSpPr>
        <p:spPr>
          <a:xfrm>
            <a:off x="2417458" y="3156263"/>
            <a:ext cx="4446057" cy="400110"/>
          </a:xfrm>
          <a:prstGeom prst="rect">
            <a:avLst/>
          </a:prstGeom>
          <a:noFill/>
        </p:spPr>
        <p:txBody>
          <a:bodyPr wrap="square" rtlCol="0">
            <a:spAutoFit/>
          </a:bodyPr>
          <a:lstStyle/>
          <a:p>
            <a:pPr algn="just"/>
            <a:r>
              <a:rPr lang="en-US" sz="2000"/>
              <a:t>Sáng tạo thêm lời thoại cho nhân vật.</a:t>
            </a:r>
            <a:endParaRPr lang="vi-VN" sz="2000"/>
          </a:p>
        </p:txBody>
      </p:sp>
      <p:grpSp>
        <p:nvGrpSpPr>
          <p:cNvPr id="15" name="Group 14"/>
          <p:cNvGrpSpPr/>
          <p:nvPr/>
        </p:nvGrpSpPr>
        <p:grpSpPr>
          <a:xfrm>
            <a:off x="1064247" y="2908855"/>
            <a:ext cx="883179" cy="883180"/>
            <a:chOff x="1541462" y="3632544"/>
            <a:chExt cx="883179" cy="883180"/>
          </a:xfrm>
        </p:grpSpPr>
        <p:pic>
          <p:nvPicPr>
            <p:cNvPr id="16" name="Picture 2" descr="https://cdn-icons-png.flaticon.com/128/9613/96136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2" y="3632544"/>
              <a:ext cx="883179" cy="8831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09472" y="3850388"/>
              <a:ext cx="547158" cy="400110"/>
            </a:xfrm>
            <a:prstGeom prst="rect">
              <a:avLst/>
            </a:prstGeom>
            <a:noFill/>
          </p:spPr>
          <p:txBody>
            <a:bodyPr wrap="square" rtlCol="0">
              <a:spAutoFit/>
            </a:bodyPr>
            <a:lstStyle/>
            <a:p>
              <a:pPr algn="ctr"/>
              <a:r>
                <a:rPr lang="en-US" sz="2000"/>
                <a:t>A</a:t>
              </a:r>
              <a:endParaRPr lang="vi-VN" sz="2000"/>
            </a:p>
          </p:txBody>
        </p:sp>
      </p:grpSp>
      <p:grpSp>
        <p:nvGrpSpPr>
          <p:cNvPr id="18" name="Group 17"/>
          <p:cNvGrpSpPr/>
          <p:nvPr/>
        </p:nvGrpSpPr>
        <p:grpSpPr>
          <a:xfrm>
            <a:off x="7369870" y="3624996"/>
            <a:ext cx="883179" cy="883180"/>
            <a:chOff x="1541462" y="3632544"/>
            <a:chExt cx="883179" cy="883180"/>
          </a:xfrm>
        </p:grpSpPr>
        <p:pic>
          <p:nvPicPr>
            <p:cNvPr id="19" name="Picture 2" descr="https://cdn-icons-png.flaticon.com/128/9613/96136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2" y="3632544"/>
              <a:ext cx="883179" cy="88318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709472" y="3850388"/>
              <a:ext cx="547158" cy="400110"/>
            </a:xfrm>
            <a:prstGeom prst="rect">
              <a:avLst/>
            </a:prstGeom>
            <a:noFill/>
          </p:spPr>
          <p:txBody>
            <a:bodyPr wrap="square" rtlCol="0">
              <a:spAutoFit/>
            </a:bodyPr>
            <a:lstStyle/>
            <a:p>
              <a:pPr algn="ctr"/>
              <a:r>
                <a:rPr lang="en-US" sz="2000"/>
                <a:t>B</a:t>
              </a:r>
              <a:endParaRPr lang="vi-VN" sz="2000"/>
            </a:p>
          </p:txBody>
        </p:sp>
      </p:grpSp>
      <p:cxnSp>
        <p:nvCxnSpPr>
          <p:cNvPr id="22" name="Straight Connector 21"/>
          <p:cNvCxnSpPr>
            <a:stCxn id="16" idx="3"/>
            <a:endCxn id="11" idx="1"/>
          </p:cNvCxnSpPr>
          <p:nvPr/>
        </p:nvCxnSpPr>
        <p:spPr>
          <a:xfrm>
            <a:off x="1947426" y="3350445"/>
            <a:ext cx="413146" cy="77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3"/>
            <a:endCxn id="19" idx="1"/>
          </p:cNvCxnSpPr>
          <p:nvPr/>
        </p:nvCxnSpPr>
        <p:spPr>
          <a:xfrm flipV="1">
            <a:off x="6920403" y="4066586"/>
            <a:ext cx="449467"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8649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par>
                                <p:cTn id="31" presetID="14"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14" presetClass="entr" presetSubtype="1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par>
                                <p:cTn id="45" presetID="14" presetClass="entr" presetSubtype="1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4" name="TextBox 13"/>
          <p:cNvSpPr txBox="1"/>
          <p:nvPr/>
        </p:nvSpPr>
        <p:spPr>
          <a:xfrm>
            <a:off x="0" y="2086476"/>
            <a:ext cx="9144000" cy="1608325"/>
          </a:xfrm>
          <a:prstGeom prst="rect">
            <a:avLst/>
          </a:prstGeom>
          <a:noFill/>
        </p:spPr>
        <p:txBody>
          <a:bodyPr wrap="square" rtlCol="0">
            <a:spAutoFit/>
          </a:bodyPr>
          <a:lstStyle/>
          <a:p>
            <a:pPr algn="ctr">
              <a:lnSpc>
                <a:spcPct val="150000"/>
              </a:lnSpc>
            </a:pPr>
            <a:r>
              <a:rPr lang="vi-VN" sz="3500" b="1"/>
              <a:t>LƯU Ý KHI VIẾT BÀI VĂN </a:t>
            </a:r>
            <a:endParaRPr lang="en-US" sz="3500" b="1"/>
          </a:p>
          <a:p>
            <a:pPr algn="ctr">
              <a:lnSpc>
                <a:spcPct val="150000"/>
              </a:lnSpc>
            </a:pPr>
            <a:r>
              <a:rPr lang="vi-VN" sz="3500" b="1"/>
              <a:t>KỂ CHUYỆN SÁNG TẠO </a:t>
            </a:r>
          </a:p>
        </p:txBody>
      </p:sp>
      <p:grpSp>
        <p:nvGrpSpPr>
          <p:cNvPr id="11" name="Google Shape;761;p57"/>
          <p:cNvGrpSpPr/>
          <p:nvPr/>
        </p:nvGrpSpPr>
        <p:grpSpPr>
          <a:xfrm rot="20027913" flipH="1">
            <a:off x="7931247" y="549129"/>
            <a:ext cx="382585" cy="1456972"/>
            <a:chOff x="2024679" y="1582775"/>
            <a:chExt cx="474000" cy="1821850"/>
          </a:xfrm>
        </p:grpSpPr>
        <p:sp>
          <p:nvSpPr>
            <p:cNvPr id="12" name="Google Shape;762;p57"/>
            <p:cNvSpPr/>
            <p:nvPr/>
          </p:nvSpPr>
          <p:spPr>
            <a:xfrm>
              <a:off x="2073159" y="1612865"/>
              <a:ext cx="364035" cy="1761670"/>
            </a:xfrm>
            <a:custGeom>
              <a:avLst/>
              <a:gdLst/>
              <a:ahLst/>
              <a:cxnLst/>
              <a:rect l="l" t="t" r="r" b="b"/>
              <a:pathLst>
                <a:path w="442596" h="2141848" extrusionOk="0">
                  <a:moveTo>
                    <a:pt x="438299" y="1824011"/>
                  </a:moveTo>
                  <a:cubicBezTo>
                    <a:pt x="446491" y="1804199"/>
                    <a:pt x="442681" y="1785244"/>
                    <a:pt x="429346" y="1766765"/>
                  </a:cubicBezTo>
                  <a:lnTo>
                    <a:pt x="429346" y="1766765"/>
                  </a:lnTo>
                  <a:cubicBezTo>
                    <a:pt x="426679" y="1762289"/>
                    <a:pt x="424012" y="1757812"/>
                    <a:pt x="421345" y="1753335"/>
                  </a:cubicBezTo>
                  <a:cubicBezTo>
                    <a:pt x="430584" y="1733333"/>
                    <a:pt x="427822" y="1715045"/>
                    <a:pt x="408772" y="1698662"/>
                  </a:cubicBezTo>
                  <a:cubicBezTo>
                    <a:pt x="403438" y="1693994"/>
                    <a:pt x="398675" y="1688756"/>
                    <a:pt x="393627" y="1683707"/>
                  </a:cubicBezTo>
                  <a:lnTo>
                    <a:pt x="393627" y="1683707"/>
                  </a:lnTo>
                  <a:cubicBezTo>
                    <a:pt x="394675" y="1647893"/>
                    <a:pt x="395722" y="1612079"/>
                    <a:pt x="396675" y="1576265"/>
                  </a:cubicBezTo>
                  <a:cubicBezTo>
                    <a:pt x="398771" y="1497779"/>
                    <a:pt x="401056" y="1419293"/>
                    <a:pt x="402771" y="1340807"/>
                  </a:cubicBezTo>
                  <a:cubicBezTo>
                    <a:pt x="404390" y="1263464"/>
                    <a:pt x="405819" y="1186026"/>
                    <a:pt x="406486" y="1108493"/>
                  </a:cubicBezTo>
                  <a:cubicBezTo>
                    <a:pt x="406867" y="1068202"/>
                    <a:pt x="405629" y="1027721"/>
                    <a:pt x="405152" y="987239"/>
                  </a:cubicBezTo>
                  <a:cubicBezTo>
                    <a:pt x="405152" y="987239"/>
                    <a:pt x="405152" y="987239"/>
                    <a:pt x="405152" y="987239"/>
                  </a:cubicBezTo>
                  <a:cubicBezTo>
                    <a:pt x="409629" y="967523"/>
                    <a:pt x="408677" y="947234"/>
                    <a:pt x="405629" y="926851"/>
                  </a:cubicBezTo>
                  <a:cubicBezTo>
                    <a:pt x="405629" y="926851"/>
                    <a:pt x="405629" y="926851"/>
                    <a:pt x="405629" y="926851"/>
                  </a:cubicBezTo>
                  <a:cubicBezTo>
                    <a:pt x="406581" y="909134"/>
                    <a:pt x="408010" y="891513"/>
                    <a:pt x="408296" y="873797"/>
                  </a:cubicBezTo>
                  <a:cubicBezTo>
                    <a:pt x="409820" y="780261"/>
                    <a:pt x="411248" y="686726"/>
                    <a:pt x="412391" y="593190"/>
                  </a:cubicBezTo>
                  <a:cubicBezTo>
                    <a:pt x="412582" y="576617"/>
                    <a:pt x="410867" y="559853"/>
                    <a:pt x="410010" y="543184"/>
                  </a:cubicBezTo>
                  <a:cubicBezTo>
                    <a:pt x="410010" y="543184"/>
                    <a:pt x="410010" y="543184"/>
                    <a:pt x="410010" y="543184"/>
                  </a:cubicBezTo>
                  <a:cubicBezTo>
                    <a:pt x="414677" y="523467"/>
                    <a:pt x="414011" y="503179"/>
                    <a:pt x="410486" y="482700"/>
                  </a:cubicBezTo>
                  <a:cubicBezTo>
                    <a:pt x="410581" y="479176"/>
                    <a:pt x="410772" y="475747"/>
                    <a:pt x="410867" y="472223"/>
                  </a:cubicBezTo>
                  <a:cubicBezTo>
                    <a:pt x="411248" y="470508"/>
                    <a:pt x="411439" y="468794"/>
                    <a:pt x="411058" y="467079"/>
                  </a:cubicBezTo>
                  <a:cubicBezTo>
                    <a:pt x="412010" y="434789"/>
                    <a:pt x="412868" y="402500"/>
                    <a:pt x="413820" y="370210"/>
                  </a:cubicBezTo>
                  <a:lnTo>
                    <a:pt x="413820" y="370210"/>
                  </a:lnTo>
                  <a:cubicBezTo>
                    <a:pt x="413820" y="370210"/>
                    <a:pt x="413820" y="370210"/>
                    <a:pt x="413820" y="370210"/>
                  </a:cubicBezTo>
                  <a:cubicBezTo>
                    <a:pt x="413534" y="364876"/>
                    <a:pt x="414772" y="359066"/>
                    <a:pt x="412772" y="354208"/>
                  </a:cubicBezTo>
                  <a:cubicBezTo>
                    <a:pt x="400485" y="324014"/>
                    <a:pt x="385531" y="294962"/>
                    <a:pt x="366767" y="267340"/>
                  </a:cubicBezTo>
                  <a:cubicBezTo>
                    <a:pt x="338192" y="225144"/>
                    <a:pt x="311617" y="181996"/>
                    <a:pt x="288947" y="136847"/>
                  </a:cubicBezTo>
                  <a:cubicBezTo>
                    <a:pt x="271993" y="98366"/>
                    <a:pt x="247609" y="63314"/>
                    <a:pt x="224749" y="27596"/>
                  </a:cubicBezTo>
                  <a:cubicBezTo>
                    <a:pt x="219129" y="18833"/>
                    <a:pt x="211033" y="11308"/>
                    <a:pt x="203127" y="4069"/>
                  </a:cubicBezTo>
                  <a:cubicBezTo>
                    <a:pt x="196936" y="-1646"/>
                    <a:pt x="189221" y="-1265"/>
                    <a:pt x="184648" y="4736"/>
                  </a:cubicBezTo>
                  <a:cubicBezTo>
                    <a:pt x="158645" y="38645"/>
                    <a:pt x="131309" y="71887"/>
                    <a:pt x="116640" y="112749"/>
                  </a:cubicBezTo>
                  <a:lnTo>
                    <a:pt x="116640" y="112749"/>
                  </a:lnTo>
                  <a:cubicBezTo>
                    <a:pt x="109972" y="122846"/>
                    <a:pt x="103114" y="132847"/>
                    <a:pt x="96733" y="143134"/>
                  </a:cubicBezTo>
                  <a:cubicBezTo>
                    <a:pt x="88637" y="156278"/>
                    <a:pt x="81017" y="169613"/>
                    <a:pt x="73111" y="182853"/>
                  </a:cubicBezTo>
                  <a:cubicBezTo>
                    <a:pt x="57776" y="208285"/>
                    <a:pt x="41488" y="233145"/>
                    <a:pt x="27486" y="259339"/>
                  </a:cubicBezTo>
                  <a:cubicBezTo>
                    <a:pt x="20438" y="272483"/>
                    <a:pt x="13198" y="286866"/>
                    <a:pt x="17961" y="303725"/>
                  </a:cubicBezTo>
                  <a:cubicBezTo>
                    <a:pt x="17009" y="315917"/>
                    <a:pt x="15104" y="328014"/>
                    <a:pt x="15199" y="340301"/>
                  </a:cubicBezTo>
                  <a:cubicBezTo>
                    <a:pt x="15389" y="366019"/>
                    <a:pt x="16532" y="391832"/>
                    <a:pt x="17580" y="417644"/>
                  </a:cubicBezTo>
                  <a:cubicBezTo>
                    <a:pt x="17961" y="427646"/>
                    <a:pt x="19104" y="437647"/>
                    <a:pt x="19866" y="447743"/>
                  </a:cubicBezTo>
                  <a:cubicBezTo>
                    <a:pt x="19866" y="447743"/>
                    <a:pt x="19866" y="447743"/>
                    <a:pt x="19866" y="447743"/>
                  </a:cubicBezTo>
                  <a:cubicBezTo>
                    <a:pt x="18913" y="449553"/>
                    <a:pt x="18247" y="451553"/>
                    <a:pt x="17866" y="453649"/>
                  </a:cubicBezTo>
                  <a:cubicBezTo>
                    <a:pt x="18913" y="456792"/>
                    <a:pt x="19580" y="460031"/>
                    <a:pt x="19866" y="463269"/>
                  </a:cubicBezTo>
                  <a:cubicBezTo>
                    <a:pt x="16151" y="492892"/>
                    <a:pt x="15008" y="522800"/>
                    <a:pt x="19676" y="553090"/>
                  </a:cubicBezTo>
                  <a:lnTo>
                    <a:pt x="19676" y="553090"/>
                  </a:lnTo>
                  <a:cubicBezTo>
                    <a:pt x="18723" y="557376"/>
                    <a:pt x="17009" y="561567"/>
                    <a:pt x="16913" y="565949"/>
                  </a:cubicBezTo>
                  <a:cubicBezTo>
                    <a:pt x="15485" y="630909"/>
                    <a:pt x="14246" y="695965"/>
                    <a:pt x="13198" y="761021"/>
                  </a:cubicBezTo>
                  <a:cubicBezTo>
                    <a:pt x="13198" y="764259"/>
                    <a:pt x="14627" y="767688"/>
                    <a:pt x="15389" y="770927"/>
                  </a:cubicBezTo>
                  <a:cubicBezTo>
                    <a:pt x="15389" y="770927"/>
                    <a:pt x="15389" y="770927"/>
                    <a:pt x="15389" y="770927"/>
                  </a:cubicBezTo>
                  <a:cubicBezTo>
                    <a:pt x="14532" y="780833"/>
                    <a:pt x="13008" y="790739"/>
                    <a:pt x="13008" y="800740"/>
                  </a:cubicBezTo>
                  <a:cubicBezTo>
                    <a:pt x="13579" y="883988"/>
                    <a:pt x="14056" y="967142"/>
                    <a:pt x="15294" y="1050485"/>
                  </a:cubicBezTo>
                  <a:cubicBezTo>
                    <a:pt x="15770" y="1084109"/>
                    <a:pt x="18056" y="1117827"/>
                    <a:pt x="19580" y="1151546"/>
                  </a:cubicBezTo>
                  <a:cubicBezTo>
                    <a:pt x="16342" y="1191646"/>
                    <a:pt x="15389" y="1232032"/>
                    <a:pt x="20056" y="1272704"/>
                  </a:cubicBezTo>
                  <a:cubicBezTo>
                    <a:pt x="20056" y="1272704"/>
                    <a:pt x="20056" y="1272704"/>
                    <a:pt x="20056" y="1272704"/>
                  </a:cubicBezTo>
                  <a:cubicBezTo>
                    <a:pt x="19866" y="1288229"/>
                    <a:pt x="19295" y="1303660"/>
                    <a:pt x="19676" y="1319186"/>
                  </a:cubicBezTo>
                  <a:cubicBezTo>
                    <a:pt x="20628" y="1367287"/>
                    <a:pt x="21962" y="1415388"/>
                    <a:pt x="23200" y="1463489"/>
                  </a:cubicBezTo>
                  <a:cubicBezTo>
                    <a:pt x="24152" y="1498732"/>
                    <a:pt x="24533" y="1533974"/>
                    <a:pt x="26153" y="1569312"/>
                  </a:cubicBezTo>
                  <a:cubicBezTo>
                    <a:pt x="26819" y="1583504"/>
                    <a:pt x="29772" y="1597792"/>
                    <a:pt x="31772" y="1611984"/>
                  </a:cubicBezTo>
                  <a:cubicBezTo>
                    <a:pt x="31772" y="1617890"/>
                    <a:pt x="31772" y="1623795"/>
                    <a:pt x="31772" y="1629605"/>
                  </a:cubicBezTo>
                  <a:cubicBezTo>
                    <a:pt x="31772" y="1629605"/>
                    <a:pt x="31772" y="1629605"/>
                    <a:pt x="31772" y="1629605"/>
                  </a:cubicBezTo>
                  <a:cubicBezTo>
                    <a:pt x="27391" y="1636463"/>
                    <a:pt x="23009" y="1643417"/>
                    <a:pt x="18628" y="1650275"/>
                  </a:cubicBezTo>
                  <a:cubicBezTo>
                    <a:pt x="9388" y="1662371"/>
                    <a:pt x="-2422" y="1673801"/>
                    <a:pt x="435" y="1691042"/>
                  </a:cubicBezTo>
                  <a:cubicBezTo>
                    <a:pt x="2435" y="1703043"/>
                    <a:pt x="7007" y="1714854"/>
                    <a:pt x="10436" y="1726856"/>
                  </a:cubicBezTo>
                  <a:cubicBezTo>
                    <a:pt x="11389" y="1730475"/>
                    <a:pt x="12341" y="1734095"/>
                    <a:pt x="13389" y="1737714"/>
                  </a:cubicBezTo>
                  <a:cubicBezTo>
                    <a:pt x="13389" y="1737714"/>
                    <a:pt x="13389" y="1737714"/>
                    <a:pt x="13389" y="1737714"/>
                  </a:cubicBezTo>
                  <a:lnTo>
                    <a:pt x="13389" y="1737714"/>
                  </a:lnTo>
                  <a:cubicBezTo>
                    <a:pt x="5674" y="1758764"/>
                    <a:pt x="-41" y="1780196"/>
                    <a:pt x="8436" y="1803627"/>
                  </a:cubicBezTo>
                  <a:cubicBezTo>
                    <a:pt x="8436" y="1803627"/>
                    <a:pt x="8436" y="1803627"/>
                    <a:pt x="8436" y="1803627"/>
                  </a:cubicBezTo>
                  <a:lnTo>
                    <a:pt x="8436" y="1803627"/>
                  </a:lnTo>
                  <a:cubicBezTo>
                    <a:pt x="9579" y="1806770"/>
                    <a:pt x="10817" y="1809914"/>
                    <a:pt x="11960" y="1813057"/>
                  </a:cubicBezTo>
                  <a:cubicBezTo>
                    <a:pt x="11960" y="1813057"/>
                    <a:pt x="11960" y="1813057"/>
                    <a:pt x="11960" y="1813057"/>
                  </a:cubicBezTo>
                  <a:cubicBezTo>
                    <a:pt x="13198" y="1820486"/>
                    <a:pt x="14437" y="1828011"/>
                    <a:pt x="15675" y="1835441"/>
                  </a:cubicBezTo>
                  <a:cubicBezTo>
                    <a:pt x="17771" y="1847156"/>
                    <a:pt x="19866" y="1858872"/>
                    <a:pt x="21962" y="1870588"/>
                  </a:cubicBezTo>
                  <a:lnTo>
                    <a:pt x="21962" y="1870588"/>
                  </a:lnTo>
                  <a:cubicBezTo>
                    <a:pt x="22628" y="1873922"/>
                    <a:pt x="23390" y="1877160"/>
                    <a:pt x="24057" y="1880494"/>
                  </a:cubicBezTo>
                  <a:cubicBezTo>
                    <a:pt x="15770" y="1891733"/>
                    <a:pt x="17389" y="1903163"/>
                    <a:pt x="27105" y="1914117"/>
                  </a:cubicBezTo>
                  <a:cubicBezTo>
                    <a:pt x="31677" y="1919356"/>
                    <a:pt x="36821" y="1925357"/>
                    <a:pt x="42917" y="1927928"/>
                  </a:cubicBezTo>
                  <a:cubicBezTo>
                    <a:pt x="55680" y="1933358"/>
                    <a:pt x="55680" y="1943454"/>
                    <a:pt x="57871" y="1953170"/>
                  </a:cubicBezTo>
                  <a:cubicBezTo>
                    <a:pt x="57871" y="1953170"/>
                    <a:pt x="57871" y="1953170"/>
                    <a:pt x="57871" y="1953170"/>
                  </a:cubicBezTo>
                  <a:cubicBezTo>
                    <a:pt x="50822" y="1987364"/>
                    <a:pt x="55394" y="2022226"/>
                    <a:pt x="63014" y="2056706"/>
                  </a:cubicBezTo>
                  <a:cubicBezTo>
                    <a:pt x="66634" y="2072994"/>
                    <a:pt x="73206" y="2090044"/>
                    <a:pt x="90065" y="2100617"/>
                  </a:cubicBezTo>
                  <a:cubicBezTo>
                    <a:pt x="119021" y="2118524"/>
                    <a:pt x="148835" y="2134049"/>
                    <a:pt x="182934" y="2138336"/>
                  </a:cubicBezTo>
                  <a:cubicBezTo>
                    <a:pt x="216081" y="2142527"/>
                    <a:pt x="248847" y="2143003"/>
                    <a:pt x="281422" y="2139574"/>
                  </a:cubicBezTo>
                  <a:cubicBezTo>
                    <a:pt x="281422" y="2139574"/>
                    <a:pt x="281422" y="2139574"/>
                    <a:pt x="281422" y="2139574"/>
                  </a:cubicBezTo>
                  <a:cubicBezTo>
                    <a:pt x="283899" y="2139764"/>
                    <a:pt x="286280" y="2139955"/>
                    <a:pt x="288757" y="2140145"/>
                  </a:cubicBezTo>
                  <a:cubicBezTo>
                    <a:pt x="291805" y="2140145"/>
                    <a:pt x="294948" y="2139955"/>
                    <a:pt x="297996" y="2139574"/>
                  </a:cubicBezTo>
                  <a:cubicBezTo>
                    <a:pt x="315522" y="2143765"/>
                    <a:pt x="332096" y="2140812"/>
                    <a:pt x="348669" y="2137193"/>
                  </a:cubicBezTo>
                  <a:cubicBezTo>
                    <a:pt x="377720" y="2132240"/>
                    <a:pt x="386864" y="2109475"/>
                    <a:pt x="389627" y="2086710"/>
                  </a:cubicBezTo>
                  <a:cubicBezTo>
                    <a:pt x="394675" y="2044895"/>
                    <a:pt x="394865" y="2002223"/>
                    <a:pt x="397056" y="1959837"/>
                  </a:cubicBezTo>
                  <a:lnTo>
                    <a:pt x="397056" y="1959837"/>
                  </a:lnTo>
                  <a:cubicBezTo>
                    <a:pt x="404676" y="1951455"/>
                    <a:pt x="412201" y="1942978"/>
                    <a:pt x="419821" y="1934596"/>
                  </a:cubicBezTo>
                  <a:cubicBezTo>
                    <a:pt x="427060" y="1925071"/>
                    <a:pt x="432394" y="1914879"/>
                    <a:pt x="428679" y="1901925"/>
                  </a:cubicBezTo>
                  <a:cubicBezTo>
                    <a:pt x="428679" y="1901925"/>
                    <a:pt x="428679" y="1901925"/>
                    <a:pt x="428679" y="1901925"/>
                  </a:cubicBezTo>
                  <a:cubicBezTo>
                    <a:pt x="428679" y="1901925"/>
                    <a:pt x="428679" y="1901925"/>
                    <a:pt x="428679" y="1901925"/>
                  </a:cubicBezTo>
                  <a:cubicBezTo>
                    <a:pt x="426584" y="1893638"/>
                    <a:pt x="424202" y="1885447"/>
                    <a:pt x="422393" y="1877065"/>
                  </a:cubicBezTo>
                  <a:cubicBezTo>
                    <a:pt x="421059" y="1870969"/>
                    <a:pt x="420392" y="1864778"/>
                    <a:pt x="419440" y="1858586"/>
                  </a:cubicBezTo>
                  <a:cubicBezTo>
                    <a:pt x="419440" y="1858586"/>
                    <a:pt x="419440" y="1858586"/>
                    <a:pt x="419440" y="1858586"/>
                  </a:cubicBezTo>
                  <a:cubicBezTo>
                    <a:pt x="428203" y="1848299"/>
                    <a:pt x="436775" y="1838012"/>
                    <a:pt x="438395" y="1823915"/>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13" name="Google Shape;763;p57"/>
            <p:cNvPicPr preferRelativeResize="0"/>
            <p:nvPr/>
          </p:nvPicPr>
          <p:blipFill>
            <a:blip r:embed="rId3">
              <a:alphaModFix/>
            </a:blip>
            <a:stretch>
              <a:fillRect/>
            </a:stretch>
          </p:blipFill>
          <p:spPr>
            <a:xfrm>
              <a:off x="2024679" y="1582775"/>
              <a:ext cx="474000" cy="1821850"/>
            </a:xfrm>
            <a:prstGeom prst="rect">
              <a:avLst/>
            </a:prstGeom>
            <a:noFill/>
            <a:ln>
              <a:noFill/>
            </a:ln>
          </p:spPr>
        </p:pic>
      </p:grpSp>
      <p:sp>
        <p:nvSpPr>
          <p:cNvPr id="15" name="Rectangle 14"/>
          <p:cNvSpPr/>
          <p:nvPr/>
        </p:nvSpPr>
        <p:spPr>
          <a:xfrm>
            <a:off x="3468914" y="975412"/>
            <a:ext cx="2206172" cy="812960"/>
          </a:xfrm>
          <a:prstGeom prst="rect">
            <a:avLst/>
          </a:prstGeom>
          <a:solidFill>
            <a:schemeClr val="accent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000000"/>
                </a:solidFill>
              </a:rPr>
              <a:t>PHẦN 2</a:t>
            </a:r>
          </a:p>
        </p:txBody>
      </p:sp>
      <p:grpSp>
        <p:nvGrpSpPr>
          <p:cNvPr id="19" name="Google Shape;448;p43"/>
          <p:cNvGrpSpPr/>
          <p:nvPr/>
        </p:nvGrpSpPr>
        <p:grpSpPr>
          <a:xfrm rot="18536058">
            <a:off x="235199" y="662461"/>
            <a:ext cx="1246979" cy="679386"/>
            <a:chOff x="4179768" y="1805339"/>
            <a:chExt cx="1673014" cy="911500"/>
          </a:xfrm>
        </p:grpSpPr>
        <p:sp>
          <p:nvSpPr>
            <p:cNvPr id="20" name="Google Shape;449;p43"/>
            <p:cNvSpPr/>
            <p:nvPr/>
          </p:nvSpPr>
          <p:spPr>
            <a:xfrm>
              <a:off x="4242541" y="1827121"/>
              <a:ext cx="1547469" cy="828536"/>
            </a:xfrm>
            <a:custGeom>
              <a:avLst/>
              <a:gdLst/>
              <a:ahLst/>
              <a:cxnLst/>
              <a:rect l="l" t="t" r="r" b="b"/>
              <a:pathLst>
                <a:path w="1881421" h="1007339" extrusionOk="0">
                  <a:moveTo>
                    <a:pt x="1877691" y="971691"/>
                  </a:moveTo>
                  <a:cubicBezTo>
                    <a:pt x="1877691" y="971691"/>
                    <a:pt x="1877691" y="971691"/>
                    <a:pt x="1877691" y="971691"/>
                  </a:cubicBezTo>
                  <a:cubicBezTo>
                    <a:pt x="1877691" y="971691"/>
                    <a:pt x="1877691" y="971691"/>
                    <a:pt x="1877691" y="971691"/>
                  </a:cubicBezTo>
                  <a:lnTo>
                    <a:pt x="1877691" y="971691"/>
                  </a:lnTo>
                  <a:cubicBezTo>
                    <a:pt x="1871501" y="959975"/>
                    <a:pt x="1865404" y="948164"/>
                    <a:pt x="1859213" y="936353"/>
                  </a:cubicBezTo>
                  <a:lnTo>
                    <a:pt x="1859213" y="936353"/>
                  </a:lnTo>
                  <a:cubicBezTo>
                    <a:pt x="1856736" y="931210"/>
                    <a:pt x="1854165" y="926066"/>
                    <a:pt x="1851688" y="920922"/>
                  </a:cubicBezTo>
                  <a:cubicBezTo>
                    <a:pt x="1838353" y="891871"/>
                    <a:pt x="1823970" y="863296"/>
                    <a:pt x="1806254" y="836531"/>
                  </a:cubicBezTo>
                  <a:cubicBezTo>
                    <a:pt x="1802254" y="828911"/>
                    <a:pt x="1798158" y="821291"/>
                    <a:pt x="1794158" y="813766"/>
                  </a:cubicBezTo>
                  <a:lnTo>
                    <a:pt x="1794158" y="813766"/>
                  </a:lnTo>
                  <a:cubicBezTo>
                    <a:pt x="1794158" y="813766"/>
                    <a:pt x="1794158" y="813766"/>
                    <a:pt x="1794158" y="813766"/>
                  </a:cubicBezTo>
                  <a:cubicBezTo>
                    <a:pt x="1794158" y="813766"/>
                    <a:pt x="1794158" y="813766"/>
                    <a:pt x="1794158" y="813766"/>
                  </a:cubicBezTo>
                  <a:cubicBezTo>
                    <a:pt x="1794158" y="813766"/>
                    <a:pt x="1794158" y="813766"/>
                    <a:pt x="1794158" y="813766"/>
                  </a:cubicBezTo>
                  <a:cubicBezTo>
                    <a:pt x="1792538" y="810813"/>
                    <a:pt x="1791014" y="807861"/>
                    <a:pt x="1789395" y="804908"/>
                  </a:cubicBezTo>
                  <a:cubicBezTo>
                    <a:pt x="1789014" y="803765"/>
                    <a:pt x="1788538" y="802717"/>
                    <a:pt x="1787775" y="801860"/>
                  </a:cubicBezTo>
                  <a:cubicBezTo>
                    <a:pt x="1774822" y="772904"/>
                    <a:pt x="1760439" y="744520"/>
                    <a:pt x="1742722" y="717945"/>
                  </a:cubicBezTo>
                  <a:cubicBezTo>
                    <a:pt x="1734340" y="702610"/>
                    <a:pt x="1725863" y="687179"/>
                    <a:pt x="1717481" y="671844"/>
                  </a:cubicBezTo>
                  <a:cubicBezTo>
                    <a:pt x="1717481" y="671844"/>
                    <a:pt x="1717481" y="671844"/>
                    <a:pt x="1717481" y="671844"/>
                  </a:cubicBezTo>
                  <a:cubicBezTo>
                    <a:pt x="1717481" y="670225"/>
                    <a:pt x="1717005" y="668796"/>
                    <a:pt x="1715862" y="667558"/>
                  </a:cubicBezTo>
                  <a:lnTo>
                    <a:pt x="1715862" y="667558"/>
                  </a:lnTo>
                  <a:cubicBezTo>
                    <a:pt x="1715862" y="667558"/>
                    <a:pt x="1715862" y="667558"/>
                    <a:pt x="1715862" y="667558"/>
                  </a:cubicBezTo>
                  <a:cubicBezTo>
                    <a:pt x="1705956" y="648031"/>
                    <a:pt x="1696336" y="628410"/>
                    <a:pt x="1685953" y="609169"/>
                  </a:cubicBezTo>
                  <a:cubicBezTo>
                    <a:pt x="1681953" y="601645"/>
                    <a:pt x="1676523" y="594882"/>
                    <a:pt x="1671666" y="587833"/>
                  </a:cubicBezTo>
                  <a:cubicBezTo>
                    <a:pt x="1671666" y="587833"/>
                    <a:pt x="1671666" y="587833"/>
                    <a:pt x="1671666" y="587833"/>
                  </a:cubicBezTo>
                  <a:cubicBezTo>
                    <a:pt x="1663855" y="565830"/>
                    <a:pt x="1652044" y="545828"/>
                    <a:pt x="1639090" y="526302"/>
                  </a:cubicBezTo>
                  <a:cubicBezTo>
                    <a:pt x="1625946" y="502013"/>
                    <a:pt x="1612801" y="477724"/>
                    <a:pt x="1599657" y="453340"/>
                  </a:cubicBezTo>
                  <a:lnTo>
                    <a:pt x="1599657" y="453340"/>
                  </a:lnTo>
                  <a:cubicBezTo>
                    <a:pt x="1583083" y="422670"/>
                    <a:pt x="1566510" y="391904"/>
                    <a:pt x="1550032" y="361234"/>
                  </a:cubicBezTo>
                  <a:cubicBezTo>
                    <a:pt x="1545650" y="354185"/>
                    <a:pt x="1541364" y="347041"/>
                    <a:pt x="1536983" y="339993"/>
                  </a:cubicBezTo>
                  <a:cubicBezTo>
                    <a:pt x="1536887" y="339993"/>
                    <a:pt x="1536792" y="339993"/>
                    <a:pt x="1536601" y="339993"/>
                  </a:cubicBezTo>
                  <a:cubicBezTo>
                    <a:pt x="1534506" y="335897"/>
                    <a:pt x="1532410" y="331706"/>
                    <a:pt x="1530315" y="327610"/>
                  </a:cubicBezTo>
                  <a:cubicBezTo>
                    <a:pt x="1530315" y="327610"/>
                    <a:pt x="1530315" y="327610"/>
                    <a:pt x="1530315" y="327515"/>
                  </a:cubicBezTo>
                  <a:cubicBezTo>
                    <a:pt x="1525743" y="309132"/>
                    <a:pt x="1513265" y="294654"/>
                    <a:pt x="1504121" y="278557"/>
                  </a:cubicBezTo>
                  <a:cubicBezTo>
                    <a:pt x="1484976" y="244171"/>
                    <a:pt x="1465831" y="209881"/>
                    <a:pt x="1446685" y="175496"/>
                  </a:cubicBezTo>
                  <a:cubicBezTo>
                    <a:pt x="1446685" y="175496"/>
                    <a:pt x="1446685" y="175496"/>
                    <a:pt x="1446685" y="175496"/>
                  </a:cubicBezTo>
                  <a:cubicBezTo>
                    <a:pt x="1447067" y="173972"/>
                    <a:pt x="1446590" y="172734"/>
                    <a:pt x="1445352" y="171781"/>
                  </a:cubicBezTo>
                  <a:cubicBezTo>
                    <a:pt x="1444971" y="163685"/>
                    <a:pt x="1439923" y="158161"/>
                    <a:pt x="1433922" y="153303"/>
                  </a:cubicBezTo>
                  <a:cubicBezTo>
                    <a:pt x="1433922" y="153303"/>
                    <a:pt x="1433922" y="153303"/>
                    <a:pt x="1433922" y="153303"/>
                  </a:cubicBezTo>
                  <a:cubicBezTo>
                    <a:pt x="1434112" y="151684"/>
                    <a:pt x="1433541" y="150255"/>
                    <a:pt x="1432208" y="149207"/>
                  </a:cubicBezTo>
                  <a:lnTo>
                    <a:pt x="1432208" y="149207"/>
                  </a:lnTo>
                  <a:cubicBezTo>
                    <a:pt x="1425921" y="135015"/>
                    <a:pt x="1422110" y="119394"/>
                    <a:pt x="1408776" y="108916"/>
                  </a:cubicBezTo>
                  <a:cubicBezTo>
                    <a:pt x="1408776" y="108916"/>
                    <a:pt x="1408776" y="108916"/>
                    <a:pt x="1408776" y="108916"/>
                  </a:cubicBezTo>
                  <a:lnTo>
                    <a:pt x="1408776" y="108916"/>
                  </a:lnTo>
                  <a:cubicBezTo>
                    <a:pt x="1408776" y="108916"/>
                    <a:pt x="1408776" y="108916"/>
                    <a:pt x="1408776" y="108916"/>
                  </a:cubicBezTo>
                  <a:cubicBezTo>
                    <a:pt x="1408776" y="108916"/>
                    <a:pt x="1408776" y="108916"/>
                    <a:pt x="1408776" y="109012"/>
                  </a:cubicBezTo>
                  <a:cubicBezTo>
                    <a:pt x="1408109" y="102725"/>
                    <a:pt x="1406775" y="96915"/>
                    <a:pt x="1400775" y="93105"/>
                  </a:cubicBezTo>
                  <a:lnTo>
                    <a:pt x="1400775" y="93105"/>
                  </a:lnTo>
                  <a:cubicBezTo>
                    <a:pt x="1400775" y="93105"/>
                    <a:pt x="1400679" y="92819"/>
                    <a:pt x="1400679" y="92819"/>
                  </a:cubicBezTo>
                  <a:cubicBezTo>
                    <a:pt x="1397155" y="89771"/>
                    <a:pt x="1398203" y="84437"/>
                    <a:pt x="1394584" y="81294"/>
                  </a:cubicBezTo>
                  <a:cubicBezTo>
                    <a:pt x="1393726" y="73388"/>
                    <a:pt x="1389917" y="67102"/>
                    <a:pt x="1383058" y="62434"/>
                  </a:cubicBezTo>
                  <a:cubicBezTo>
                    <a:pt x="1383058" y="62434"/>
                    <a:pt x="1383058" y="62434"/>
                    <a:pt x="1383058" y="62434"/>
                  </a:cubicBezTo>
                  <a:cubicBezTo>
                    <a:pt x="1376677" y="49576"/>
                    <a:pt x="1371438" y="36050"/>
                    <a:pt x="1363532" y="24144"/>
                  </a:cubicBezTo>
                  <a:cubicBezTo>
                    <a:pt x="1347244" y="-526"/>
                    <a:pt x="1345625" y="-10622"/>
                    <a:pt x="1314859" y="14809"/>
                  </a:cubicBezTo>
                  <a:cubicBezTo>
                    <a:pt x="1310382" y="18524"/>
                    <a:pt x="1306096" y="22429"/>
                    <a:pt x="1301715" y="26144"/>
                  </a:cubicBezTo>
                  <a:lnTo>
                    <a:pt x="1301715" y="26144"/>
                  </a:lnTo>
                  <a:cubicBezTo>
                    <a:pt x="1295714" y="30430"/>
                    <a:pt x="1289809" y="34812"/>
                    <a:pt x="1283808" y="39098"/>
                  </a:cubicBezTo>
                  <a:cubicBezTo>
                    <a:pt x="1272473" y="47385"/>
                    <a:pt x="1261138" y="55671"/>
                    <a:pt x="1249804" y="63958"/>
                  </a:cubicBezTo>
                  <a:cubicBezTo>
                    <a:pt x="1243993" y="68149"/>
                    <a:pt x="1238183" y="72245"/>
                    <a:pt x="1232468" y="76436"/>
                  </a:cubicBezTo>
                  <a:cubicBezTo>
                    <a:pt x="1222562" y="83961"/>
                    <a:pt x="1212656" y="91390"/>
                    <a:pt x="1202845" y="98915"/>
                  </a:cubicBezTo>
                  <a:cubicBezTo>
                    <a:pt x="1202845" y="98915"/>
                    <a:pt x="1202845" y="98915"/>
                    <a:pt x="1202845" y="98915"/>
                  </a:cubicBezTo>
                  <a:cubicBezTo>
                    <a:pt x="1192558" y="102058"/>
                    <a:pt x="1184938" y="108535"/>
                    <a:pt x="1178938" y="116917"/>
                  </a:cubicBezTo>
                  <a:cubicBezTo>
                    <a:pt x="1157887" y="131586"/>
                    <a:pt x="1136742" y="146350"/>
                    <a:pt x="1115691" y="161018"/>
                  </a:cubicBezTo>
                  <a:cubicBezTo>
                    <a:pt x="1113596" y="162733"/>
                    <a:pt x="1111500" y="164542"/>
                    <a:pt x="1109310" y="166257"/>
                  </a:cubicBezTo>
                  <a:cubicBezTo>
                    <a:pt x="1093784" y="178163"/>
                    <a:pt x="1078258" y="190069"/>
                    <a:pt x="1062828" y="202071"/>
                  </a:cubicBezTo>
                  <a:cubicBezTo>
                    <a:pt x="1058923" y="204357"/>
                    <a:pt x="1055113" y="206738"/>
                    <a:pt x="1051208" y="209024"/>
                  </a:cubicBezTo>
                  <a:cubicBezTo>
                    <a:pt x="1034253" y="219406"/>
                    <a:pt x="1017775" y="230455"/>
                    <a:pt x="1004630" y="245314"/>
                  </a:cubicBezTo>
                  <a:lnTo>
                    <a:pt x="1004630" y="245314"/>
                  </a:lnTo>
                  <a:cubicBezTo>
                    <a:pt x="1000820" y="247410"/>
                    <a:pt x="996915" y="249601"/>
                    <a:pt x="993105" y="251696"/>
                  </a:cubicBezTo>
                  <a:lnTo>
                    <a:pt x="993105" y="251696"/>
                  </a:lnTo>
                  <a:cubicBezTo>
                    <a:pt x="983294" y="259411"/>
                    <a:pt x="973483" y="267127"/>
                    <a:pt x="963673" y="274937"/>
                  </a:cubicBezTo>
                  <a:lnTo>
                    <a:pt x="963673" y="274937"/>
                  </a:lnTo>
                  <a:cubicBezTo>
                    <a:pt x="959863" y="277318"/>
                    <a:pt x="956052" y="279604"/>
                    <a:pt x="952243" y="281986"/>
                  </a:cubicBezTo>
                  <a:cubicBezTo>
                    <a:pt x="936335" y="293701"/>
                    <a:pt x="920334" y="305417"/>
                    <a:pt x="904427" y="317228"/>
                  </a:cubicBezTo>
                  <a:cubicBezTo>
                    <a:pt x="900998" y="319800"/>
                    <a:pt x="897664" y="322371"/>
                    <a:pt x="894235" y="324943"/>
                  </a:cubicBezTo>
                  <a:cubicBezTo>
                    <a:pt x="880519" y="334945"/>
                    <a:pt x="866803" y="344946"/>
                    <a:pt x="852992" y="354947"/>
                  </a:cubicBezTo>
                  <a:lnTo>
                    <a:pt x="852992" y="354947"/>
                  </a:lnTo>
                  <a:cubicBezTo>
                    <a:pt x="848706" y="358567"/>
                    <a:pt x="844420" y="362186"/>
                    <a:pt x="840133" y="365805"/>
                  </a:cubicBezTo>
                  <a:cubicBezTo>
                    <a:pt x="840133" y="365805"/>
                    <a:pt x="840133" y="365805"/>
                    <a:pt x="840133" y="365805"/>
                  </a:cubicBezTo>
                  <a:cubicBezTo>
                    <a:pt x="813083" y="381617"/>
                    <a:pt x="788317" y="400191"/>
                    <a:pt x="765362" y="421241"/>
                  </a:cubicBezTo>
                  <a:lnTo>
                    <a:pt x="765362" y="421241"/>
                  </a:lnTo>
                  <a:cubicBezTo>
                    <a:pt x="761647" y="423527"/>
                    <a:pt x="757932" y="425813"/>
                    <a:pt x="754218" y="428099"/>
                  </a:cubicBezTo>
                  <a:lnTo>
                    <a:pt x="754218" y="428099"/>
                  </a:lnTo>
                  <a:cubicBezTo>
                    <a:pt x="738311" y="439910"/>
                    <a:pt x="722500" y="451721"/>
                    <a:pt x="706593" y="463532"/>
                  </a:cubicBezTo>
                  <a:cubicBezTo>
                    <a:pt x="702973" y="465818"/>
                    <a:pt x="699259" y="468104"/>
                    <a:pt x="695639" y="470390"/>
                  </a:cubicBezTo>
                  <a:cubicBezTo>
                    <a:pt x="683828" y="479915"/>
                    <a:pt x="672017" y="489535"/>
                    <a:pt x="660206" y="499060"/>
                  </a:cubicBezTo>
                  <a:cubicBezTo>
                    <a:pt x="656205" y="501251"/>
                    <a:pt x="652205" y="503442"/>
                    <a:pt x="648109" y="505633"/>
                  </a:cubicBezTo>
                  <a:cubicBezTo>
                    <a:pt x="630964" y="518205"/>
                    <a:pt x="613819" y="530683"/>
                    <a:pt x="596770" y="543256"/>
                  </a:cubicBezTo>
                  <a:cubicBezTo>
                    <a:pt x="594674" y="545066"/>
                    <a:pt x="592579" y="546971"/>
                    <a:pt x="590483" y="548781"/>
                  </a:cubicBezTo>
                  <a:cubicBezTo>
                    <a:pt x="571052" y="562973"/>
                    <a:pt x="551526" y="577165"/>
                    <a:pt x="532095" y="591358"/>
                  </a:cubicBezTo>
                  <a:lnTo>
                    <a:pt x="532095" y="591358"/>
                  </a:lnTo>
                  <a:cubicBezTo>
                    <a:pt x="527999" y="595263"/>
                    <a:pt x="523998" y="599168"/>
                    <a:pt x="519903" y="603073"/>
                  </a:cubicBezTo>
                  <a:cubicBezTo>
                    <a:pt x="519903" y="603073"/>
                    <a:pt x="519903" y="603073"/>
                    <a:pt x="519903" y="603073"/>
                  </a:cubicBezTo>
                  <a:cubicBezTo>
                    <a:pt x="516283" y="604597"/>
                    <a:pt x="512188" y="605454"/>
                    <a:pt x="509139" y="607741"/>
                  </a:cubicBezTo>
                  <a:cubicBezTo>
                    <a:pt x="487232" y="624124"/>
                    <a:pt x="465515" y="640697"/>
                    <a:pt x="443703" y="657271"/>
                  </a:cubicBezTo>
                  <a:cubicBezTo>
                    <a:pt x="440274" y="659747"/>
                    <a:pt x="436845" y="662224"/>
                    <a:pt x="433320" y="664700"/>
                  </a:cubicBezTo>
                  <a:lnTo>
                    <a:pt x="433320" y="664700"/>
                  </a:lnTo>
                  <a:cubicBezTo>
                    <a:pt x="417509" y="676511"/>
                    <a:pt x="401698" y="688322"/>
                    <a:pt x="385886" y="700228"/>
                  </a:cubicBezTo>
                  <a:cubicBezTo>
                    <a:pt x="382362" y="702705"/>
                    <a:pt x="378838" y="705181"/>
                    <a:pt x="375313" y="707658"/>
                  </a:cubicBezTo>
                  <a:lnTo>
                    <a:pt x="375313" y="707658"/>
                  </a:lnTo>
                  <a:cubicBezTo>
                    <a:pt x="357216" y="721183"/>
                    <a:pt x="339214" y="734709"/>
                    <a:pt x="321116" y="748139"/>
                  </a:cubicBezTo>
                  <a:cubicBezTo>
                    <a:pt x="319497" y="748520"/>
                    <a:pt x="318068" y="749282"/>
                    <a:pt x="316830" y="750330"/>
                  </a:cubicBezTo>
                  <a:cubicBezTo>
                    <a:pt x="316830" y="750330"/>
                    <a:pt x="316830" y="750330"/>
                    <a:pt x="316830" y="750330"/>
                  </a:cubicBezTo>
                  <a:cubicBezTo>
                    <a:pt x="298827" y="763570"/>
                    <a:pt x="280825" y="776904"/>
                    <a:pt x="262728" y="790144"/>
                  </a:cubicBezTo>
                  <a:lnTo>
                    <a:pt x="262728" y="790144"/>
                  </a:lnTo>
                  <a:cubicBezTo>
                    <a:pt x="254250" y="796621"/>
                    <a:pt x="245868" y="803098"/>
                    <a:pt x="237391" y="809575"/>
                  </a:cubicBezTo>
                  <a:cubicBezTo>
                    <a:pt x="219008" y="823768"/>
                    <a:pt x="200625" y="837865"/>
                    <a:pt x="182146" y="852057"/>
                  </a:cubicBezTo>
                  <a:lnTo>
                    <a:pt x="182146" y="852057"/>
                  </a:lnTo>
                  <a:cubicBezTo>
                    <a:pt x="178336" y="854629"/>
                    <a:pt x="174621" y="857105"/>
                    <a:pt x="170811" y="859677"/>
                  </a:cubicBezTo>
                  <a:lnTo>
                    <a:pt x="170811" y="859677"/>
                  </a:lnTo>
                  <a:cubicBezTo>
                    <a:pt x="145380" y="879203"/>
                    <a:pt x="119853" y="898730"/>
                    <a:pt x="94421" y="918256"/>
                  </a:cubicBezTo>
                  <a:cubicBezTo>
                    <a:pt x="94421" y="918256"/>
                    <a:pt x="94421" y="918256"/>
                    <a:pt x="94421" y="918256"/>
                  </a:cubicBezTo>
                  <a:lnTo>
                    <a:pt x="94421" y="918256"/>
                  </a:lnTo>
                  <a:cubicBezTo>
                    <a:pt x="92611" y="920542"/>
                    <a:pt x="91182" y="923114"/>
                    <a:pt x="87754" y="923304"/>
                  </a:cubicBezTo>
                  <a:lnTo>
                    <a:pt x="88039" y="923494"/>
                  </a:lnTo>
                  <a:cubicBezTo>
                    <a:pt x="74514" y="933686"/>
                    <a:pt x="60988" y="943878"/>
                    <a:pt x="47463" y="954070"/>
                  </a:cubicBezTo>
                  <a:lnTo>
                    <a:pt x="47463" y="954070"/>
                  </a:lnTo>
                  <a:cubicBezTo>
                    <a:pt x="47463" y="954070"/>
                    <a:pt x="47463" y="954070"/>
                    <a:pt x="47463" y="954070"/>
                  </a:cubicBezTo>
                  <a:cubicBezTo>
                    <a:pt x="47463" y="954070"/>
                    <a:pt x="47463" y="954070"/>
                    <a:pt x="47463" y="954070"/>
                  </a:cubicBezTo>
                  <a:cubicBezTo>
                    <a:pt x="47463" y="954070"/>
                    <a:pt x="47463" y="954070"/>
                    <a:pt x="47463" y="954070"/>
                  </a:cubicBezTo>
                  <a:cubicBezTo>
                    <a:pt x="45367" y="958166"/>
                    <a:pt x="39462" y="957213"/>
                    <a:pt x="37271" y="961118"/>
                  </a:cubicBezTo>
                  <a:lnTo>
                    <a:pt x="36414" y="961690"/>
                  </a:lnTo>
                  <a:cubicBezTo>
                    <a:pt x="34223" y="963213"/>
                    <a:pt x="32127" y="964833"/>
                    <a:pt x="30032" y="966642"/>
                  </a:cubicBezTo>
                  <a:cubicBezTo>
                    <a:pt x="22126" y="972262"/>
                    <a:pt x="13744" y="977311"/>
                    <a:pt x="6600" y="983597"/>
                  </a:cubicBezTo>
                  <a:cubicBezTo>
                    <a:pt x="3362" y="986454"/>
                    <a:pt x="2029" y="991598"/>
                    <a:pt x="504" y="995884"/>
                  </a:cubicBezTo>
                  <a:cubicBezTo>
                    <a:pt x="-1020" y="1000171"/>
                    <a:pt x="981" y="1003314"/>
                    <a:pt x="5553" y="1004171"/>
                  </a:cubicBezTo>
                  <a:cubicBezTo>
                    <a:pt x="10315" y="1005124"/>
                    <a:pt x="15268" y="1005981"/>
                    <a:pt x="20126" y="1005981"/>
                  </a:cubicBezTo>
                  <a:cubicBezTo>
                    <a:pt x="53654" y="1005600"/>
                    <a:pt x="87182" y="1005028"/>
                    <a:pt x="120805" y="1004457"/>
                  </a:cubicBezTo>
                  <a:cubicBezTo>
                    <a:pt x="120805" y="1004457"/>
                    <a:pt x="120805" y="1004457"/>
                    <a:pt x="120805" y="1004457"/>
                  </a:cubicBezTo>
                  <a:cubicBezTo>
                    <a:pt x="120805" y="1004457"/>
                    <a:pt x="120805" y="1004457"/>
                    <a:pt x="120805" y="1004457"/>
                  </a:cubicBezTo>
                  <a:cubicBezTo>
                    <a:pt x="124615" y="1005409"/>
                    <a:pt x="128425" y="1007219"/>
                    <a:pt x="132140" y="1007124"/>
                  </a:cubicBezTo>
                  <a:cubicBezTo>
                    <a:pt x="178622" y="1006267"/>
                    <a:pt x="225199" y="1005219"/>
                    <a:pt x="271681" y="1004266"/>
                  </a:cubicBezTo>
                  <a:lnTo>
                    <a:pt x="271681" y="1004266"/>
                  </a:lnTo>
                  <a:cubicBezTo>
                    <a:pt x="271681" y="1004266"/>
                    <a:pt x="271681" y="1004266"/>
                    <a:pt x="271681" y="1004266"/>
                  </a:cubicBezTo>
                  <a:cubicBezTo>
                    <a:pt x="275586" y="1004266"/>
                    <a:pt x="279492" y="1004266"/>
                    <a:pt x="283397" y="1004266"/>
                  </a:cubicBezTo>
                  <a:cubicBezTo>
                    <a:pt x="285207" y="1004933"/>
                    <a:pt x="287016" y="1006267"/>
                    <a:pt x="288826" y="1006171"/>
                  </a:cubicBezTo>
                  <a:cubicBezTo>
                    <a:pt x="327117" y="1005600"/>
                    <a:pt x="365408" y="1004933"/>
                    <a:pt x="403698" y="1004266"/>
                  </a:cubicBezTo>
                  <a:lnTo>
                    <a:pt x="403698" y="1004266"/>
                  </a:lnTo>
                  <a:cubicBezTo>
                    <a:pt x="403698" y="1004266"/>
                    <a:pt x="403698" y="1004266"/>
                    <a:pt x="403698" y="1004266"/>
                  </a:cubicBezTo>
                  <a:cubicBezTo>
                    <a:pt x="407603" y="1004266"/>
                    <a:pt x="411508" y="1004266"/>
                    <a:pt x="415509" y="1004266"/>
                  </a:cubicBezTo>
                  <a:lnTo>
                    <a:pt x="418366" y="1005124"/>
                  </a:lnTo>
                  <a:lnTo>
                    <a:pt x="421319" y="1004838"/>
                  </a:lnTo>
                  <a:cubicBezTo>
                    <a:pt x="423414" y="1005314"/>
                    <a:pt x="425320" y="1005600"/>
                    <a:pt x="427034" y="1005791"/>
                  </a:cubicBezTo>
                  <a:cubicBezTo>
                    <a:pt x="449132" y="1009219"/>
                    <a:pt x="471325" y="1005886"/>
                    <a:pt x="493518" y="1005886"/>
                  </a:cubicBezTo>
                  <a:cubicBezTo>
                    <a:pt x="495709" y="1005791"/>
                    <a:pt x="497900" y="1005600"/>
                    <a:pt x="499995" y="1005504"/>
                  </a:cubicBezTo>
                  <a:cubicBezTo>
                    <a:pt x="499995" y="1005504"/>
                    <a:pt x="499995" y="1005504"/>
                    <a:pt x="499995" y="1005504"/>
                  </a:cubicBezTo>
                  <a:cubicBezTo>
                    <a:pt x="499995" y="1005504"/>
                    <a:pt x="499995" y="1005504"/>
                    <a:pt x="499995" y="1005504"/>
                  </a:cubicBezTo>
                  <a:cubicBezTo>
                    <a:pt x="517902" y="1005028"/>
                    <a:pt x="535714" y="1004552"/>
                    <a:pt x="553621" y="1004076"/>
                  </a:cubicBezTo>
                  <a:cubicBezTo>
                    <a:pt x="559622" y="1003981"/>
                    <a:pt x="565623" y="1003790"/>
                    <a:pt x="571623" y="1003695"/>
                  </a:cubicBezTo>
                  <a:lnTo>
                    <a:pt x="571623" y="1003695"/>
                  </a:lnTo>
                  <a:cubicBezTo>
                    <a:pt x="571623" y="1003695"/>
                    <a:pt x="571623" y="1003695"/>
                    <a:pt x="571623" y="1003695"/>
                  </a:cubicBezTo>
                  <a:cubicBezTo>
                    <a:pt x="583244" y="1003505"/>
                    <a:pt x="594960" y="1003409"/>
                    <a:pt x="606580" y="1003219"/>
                  </a:cubicBezTo>
                  <a:cubicBezTo>
                    <a:pt x="606580" y="1003219"/>
                    <a:pt x="607057" y="1003409"/>
                    <a:pt x="607057" y="1003409"/>
                  </a:cubicBezTo>
                  <a:lnTo>
                    <a:pt x="607057" y="1003409"/>
                  </a:lnTo>
                  <a:cubicBezTo>
                    <a:pt x="607057" y="1003409"/>
                    <a:pt x="607057" y="1003409"/>
                    <a:pt x="607057" y="1003409"/>
                  </a:cubicBezTo>
                  <a:cubicBezTo>
                    <a:pt x="608771" y="1004266"/>
                    <a:pt x="610486" y="1005886"/>
                    <a:pt x="612200" y="1005886"/>
                  </a:cubicBezTo>
                  <a:cubicBezTo>
                    <a:pt x="638584" y="1005504"/>
                    <a:pt x="664873" y="1004933"/>
                    <a:pt x="691257" y="1004362"/>
                  </a:cubicBezTo>
                  <a:lnTo>
                    <a:pt x="691257" y="1004362"/>
                  </a:lnTo>
                  <a:cubicBezTo>
                    <a:pt x="693353" y="1004362"/>
                    <a:pt x="695448" y="1004171"/>
                    <a:pt x="697639" y="1004076"/>
                  </a:cubicBezTo>
                  <a:cubicBezTo>
                    <a:pt x="723452" y="1003409"/>
                    <a:pt x="749360" y="1002742"/>
                    <a:pt x="775173" y="1002171"/>
                  </a:cubicBezTo>
                  <a:lnTo>
                    <a:pt x="777840" y="1003123"/>
                  </a:lnTo>
                  <a:cubicBezTo>
                    <a:pt x="777840" y="1003123"/>
                    <a:pt x="780697" y="1002933"/>
                    <a:pt x="780697" y="1002933"/>
                  </a:cubicBezTo>
                  <a:cubicBezTo>
                    <a:pt x="780697" y="1002933"/>
                    <a:pt x="780697" y="1002933"/>
                    <a:pt x="780697" y="1002933"/>
                  </a:cubicBezTo>
                  <a:cubicBezTo>
                    <a:pt x="780697" y="1002933"/>
                    <a:pt x="780697" y="1002933"/>
                    <a:pt x="780697" y="1002933"/>
                  </a:cubicBezTo>
                  <a:cubicBezTo>
                    <a:pt x="782507" y="1003695"/>
                    <a:pt x="784317" y="1005124"/>
                    <a:pt x="786127" y="1005124"/>
                  </a:cubicBezTo>
                  <a:cubicBezTo>
                    <a:pt x="822608" y="1004266"/>
                    <a:pt x="858993" y="1003314"/>
                    <a:pt x="895473" y="1002361"/>
                  </a:cubicBezTo>
                  <a:cubicBezTo>
                    <a:pt x="901379" y="1002266"/>
                    <a:pt x="907380" y="1002171"/>
                    <a:pt x="913285" y="1002076"/>
                  </a:cubicBezTo>
                  <a:lnTo>
                    <a:pt x="913285" y="1002076"/>
                  </a:lnTo>
                  <a:cubicBezTo>
                    <a:pt x="913285" y="1002076"/>
                    <a:pt x="913285" y="1002076"/>
                    <a:pt x="913285" y="1002076"/>
                  </a:cubicBezTo>
                  <a:cubicBezTo>
                    <a:pt x="915381" y="1002076"/>
                    <a:pt x="917381" y="1002076"/>
                    <a:pt x="919477" y="1002076"/>
                  </a:cubicBezTo>
                  <a:cubicBezTo>
                    <a:pt x="919477" y="1002076"/>
                    <a:pt x="919477" y="1002076"/>
                    <a:pt x="919477" y="1002076"/>
                  </a:cubicBezTo>
                  <a:cubicBezTo>
                    <a:pt x="919477" y="1002076"/>
                    <a:pt x="919477" y="1002076"/>
                    <a:pt x="919477" y="1002076"/>
                  </a:cubicBezTo>
                  <a:cubicBezTo>
                    <a:pt x="935288" y="1001790"/>
                    <a:pt x="951004" y="1001504"/>
                    <a:pt x="966816" y="1001313"/>
                  </a:cubicBezTo>
                  <a:lnTo>
                    <a:pt x="966816" y="1001313"/>
                  </a:lnTo>
                  <a:cubicBezTo>
                    <a:pt x="966816" y="1001313"/>
                    <a:pt x="966816" y="1001504"/>
                    <a:pt x="966816" y="1001504"/>
                  </a:cubicBezTo>
                  <a:cubicBezTo>
                    <a:pt x="966816" y="1001504"/>
                    <a:pt x="966816" y="1001504"/>
                    <a:pt x="966816" y="1001504"/>
                  </a:cubicBezTo>
                  <a:cubicBezTo>
                    <a:pt x="966816" y="1001504"/>
                    <a:pt x="966816" y="1001504"/>
                    <a:pt x="966816" y="1001504"/>
                  </a:cubicBezTo>
                  <a:cubicBezTo>
                    <a:pt x="977484" y="1002647"/>
                    <a:pt x="988151" y="1004362"/>
                    <a:pt x="998820" y="1004648"/>
                  </a:cubicBezTo>
                  <a:cubicBezTo>
                    <a:pt x="1012631" y="1005028"/>
                    <a:pt x="1026538" y="1004457"/>
                    <a:pt x="1040349" y="1003885"/>
                  </a:cubicBezTo>
                  <a:cubicBezTo>
                    <a:pt x="1069972" y="1002647"/>
                    <a:pt x="1099594" y="1001218"/>
                    <a:pt x="1129217" y="999885"/>
                  </a:cubicBezTo>
                  <a:lnTo>
                    <a:pt x="1129217" y="999885"/>
                  </a:lnTo>
                  <a:cubicBezTo>
                    <a:pt x="1129217" y="999885"/>
                    <a:pt x="1129217" y="999885"/>
                    <a:pt x="1129217" y="999885"/>
                  </a:cubicBezTo>
                  <a:cubicBezTo>
                    <a:pt x="1130836" y="1000837"/>
                    <a:pt x="1132646" y="1001409"/>
                    <a:pt x="1134551" y="1001313"/>
                  </a:cubicBezTo>
                  <a:cubicBezTo>
                    <a:pt x="1134551" y="1001313"/>
                    <a:pt x="1134551" y="1001313"/>
                    <a:pt x="1134551" y="1001313"/>
                  </a:cubicBezTo>
                  <a:cubicBezTo>
                    <a:pt x="1134551" y="1001313"/>
                    <a:pt x="1134551" y="1001313"/>
                    <a:pt x="1134551" y="1001313"/>
                  </a:cubicBezTo>
                  <a:cubicBezTo>
                    <a:pt x="1138170" y="1002361"/>
                    <a:pt x="1141885" y="1004457"/>
                    <a:pt x="1145505" y="1004362"/>
                  </a:cubicBezTo>
                  <a:cubicBezTo>
                    <a:pt x="1165984" y="1003981"/>
                    <a:pt x="1186462" y="1003123"/>
                    <a:pt x="1207036" y="1002361"/>
                  </a:cubicBezTo>
                  <a:cubicBezTo>
                    <a:pt x="1209227" y="1002171"/>
                    <a:pt x="1211323" y="1001980"/>
                    <a:pt x="1213513" y="1001885"/>
                  </a:cubicBezTo>
                  <a:cubicBezTo>
                    <a:pt x="1213513" y="1001885"/>
                    <a:pt x="1213513" y="1001885"/>
                    <a:pt x="1213513" y="1001885"/>
                  </a:cubicBezTo>
                  <a:cubicBezTo>
                    <a:pt x="1213513" y="1001885"/>
                    <a:pt x="1213513" y="1001885"/>
                    <a:pt x="1213513" y="1001885"/>
                  </a:cubicBezTo>
                  <a:cubicBezTo>
                    <a:pt x="1241231" y="1001695"/>
                    <a:pt x="1268949" y="1001504"/>
                    <a:pt x="1296762" y="1001313"/>
                  </a:cubicBezTo>
                  <a:cubicBezTo>
                    <a:pt x="1299524" y="1002171"/>
                    <a:pt x="1302286" y="1003885"/>
                    <a:pt x="1305048" y="1003790"/>
                  </a:cubicBezTo>
                  <a:cubicBezTo>
                    <a:pt x="1332576" y="1002933"/>
                    <a:pt x="1360008" y="1001885"/>
                    <a:pt x="1387440" y="1000837"/>
                  </a:cubicBezTo>
                  <a:cubicBezTo>
                    <a:pt x="1391345" y="1000837"/>
                    <a:pt x="1395155" y="1000837"/>
                    <a:pt x="1399060" y="1000837"/>
                  </a:cubicBezTo>
                  <a:cubicBezTo>
                    <a:pt x="1399060" y="1000837"/>
                    <a:pt x="1399060" y="1000837"/>
                    <a:pt x="1399060" y="1000837"/>
                  </a:cubicBezTo>
                  <a:lnTo>
                    <a:pt x="1399060" y="1000837"/>
                  </a:lnTo>
                  <a:cubicBezTo>
                    <a:pt x="1416967" y="1000457"/>
                    <a:pt x="1434874" y="1000075"/>
                    <a:pt x="1452781" y="999694"/>
                  </a:cubicBezTo>
                  <a:cubicBezTo>
                    <a:pt x="1452781" y="999694"/>
                    <a:pt x="1452781" y="999694"/>
                    <a:pt x="1452781" y="999694"/>
                  </a:cubicBezTo>
                  <a:cubicBezTo>
                    <a:pt x="1452781" y="999694"/>
                    <a:pt x="1452781" y="999694"/>
                    <a:pt x="1452781" y="999694"/>
                  </a:cubicBezTo>
                  <a:cubicBezTo>
                    <a:pt x="1456972" y="999599"/>
                    <a:pt x="1461163" y="999408"/>
                    <a:pt x="1465354" y="999314"/>
                  </a:cubicBezTo>
                  <a:lnTo>
                    <a:pt x="1465354" y="999314"/>
                  </a:lnTo>
                  <a:cubicBezTo>
                    <a:pt x="1465354" y="999314"/>
                    <a:pt x="1465354" y="999314"/>
                    <a:pt x="1465354" y="999314"/>
                  </a:cubicBezTo>
                  <a:cubicBezTo>
                    <a:pt x="1478975" y="999314"/>
                    <a:pt x="1492596" y="999123"/>
                    <a:pt x="1506216" y="999123"/>
                  </a:cubicBezTo>
                  <a:lnTo>
                    <a:pt x="1506216" y="999123"/>
                  </a:lnTo>
                  <a:cubicBezTo>
                    <a:pt x="1509931" y="1000266"/>
                    <a:pt x="1513646" y="1002552"/>
                    <a:pt x="1517266" y="1002361"/>
                  </a:cubicBezTo>
                  <a:cubicBezTo>
                    <a:pt x="1540030" y="1001504"/>
                    <a:pt x="1562700" y="1000171"/>
                    <a:pt x="1585464" y="999028"/>
                  </a:cubicBezTo>
                  <a:cubicBezTo>
                    <a:pt x="1585464" y="999028"/>
                    <a:pt x="1585464" y="999028"/>
                    <a:pt x="1585464" y="999028"/>
                  </a:cubicBezTo>
                  <a:cubicBezTo>
                    <a:pt x="1585464" y="999028"/>
                    <a:pt x="1585464" y="999028"/>
                    <a:pt x="1585464" y="999028"/>
                  </a:cubicBezTo>
                  <a:cubicBezTo>
                    <a:pt x="1591275" y="999028"/>
                    <a:pt x="1596990" y="999028"/>
                    <a:pt x="1602800" y="999123"/>
                  </a:cubicBezTo>
                  <a:lnTo>
                    <a:pt x="1602800" y="999123"/>
                  </a:lnTo>
                  <a:cubicBezTo>
                    <a:pt x="1602800" y="999123"/>
                    <a:pt x="1602800" y="999123"/>
                    <a:pt x="1602800" y="999123"/>
                  </a:cubicBezTo>
                  <a:cubicBezTo>
                    <a:pt x="1616802" y="998742"/>
                    <a:pt x="1630899" y="998456"/>
                    <a:pt x="1644900" y="998075"/>
                  </a:cubicBezTo>
                  <a:lnTo>
                    <a:pt x="1644900" y="998075"/>
                  </a:lnTo>
                  <a:cubicBezTo>
                    <a:pt x="1691382" y="998361"/>
                    <a:pt x="1737769" y="999028"/>
                    <a:pt x="1784251" y="998837"/>
                  </a:cubicBezTo>
                  <a:cubicBezTo>
                    <a:pt x="1811969" y="998742"/>
                    <a:pt x="1839687" y="997599"/>
                    <a:pt x="1867309" y="996170"/>
                  </a:cubicBezTo>
                  <a:cubicBezTo>
                    <a:pt x="1881978" y="995408"/>
                    <a:pt x="1884550" y="988645"/>
                    <a:pt x="1878073" y="972262"/>
                  </a:cubicBezTo>
                  <a:close/>
                  <a:moveTo>
                    <a:pt x="1441827" y="763188"/>
                  </a:moveTo>
                  <a:cubicBezTo>
                    <a:pt x="1441827" y="763188"/>
                    <a:pt x="1441827" y="763188"/>
                    <a:pt x="1441827" y="763188"/>
                  </a:cubicBezTo>
                  <a:cubicBezTo>
                    <a:pt x="1391154" y="765094"/>
                    <a:pt x="1340482" y="766903"/>
                    <a:pt x="1289809" y="768808"/>
                  </a:cubicBezTo>
                  <a:cubicBezTo>
                    <a:pt x="1265520" y="762903"/>
                    <a:pt x="1240850" y="766141"/>
                    <a:pt x="1216371" y="767094"/>
                  </a:cubicBezTo>
                  <a:cubicBezTo>
                    <a:pt x="1212751" y="766141"/>
                    <a:pt x="1211513" y="766237"/>
                    <a:pt x="1211608" y="766903"/>
                  </a:cubicBezTo>
                  <a:cubicBezTo>
                    <a:pt x="1181700" y="765760"/>
                    <a:pt x="1151696" y="764617"/>
                    <a:pt x="1121788" y="763474"/>
                  </a:cubicBezTo>
                  <a:cubicBezTo>
                    <a:pt x="1121788" y="763474"/>
                    <a:pt x="1121788" y="763474"/>
                    <a:pt x="1121788" y="763474"/>
                  </a:cubicBezTo>
                  <a:cubicBezTo>
                    <a:pt x="1097880" y="757378"/>
                    <a:pt x="1073591" y="760617"/>
                    <a:pt x="1049493" y="760807"/>
                  </a:cubicBezTo>
                  <a:cubicBezTo>
                    <a:pt x="1038729" y="759569"/>
                    <a:pt x="1027967" y="757759"/>
                    <a:pt x="1017203" y="757188"/>
                  </a:cubicBezTo>
                  <a:cubicBezTo>
                    <a:pt x="1001296" y="756426"/>
                    <a:pt x="985294" y="756521"/>
                    <a:pt x="969388" y="756521"/>
                  </a:cubicBezTo>
                  <a:cubicBezTo>
                    <a:pt x="939574" y="756521"/>
                    <a:pt x="909761" y="756616"/>
                    <a:pt x="879948" y="756712"/>
                  </a:cubicBezTo>
                  <a:cubicBezTo>
                    <a:pt x="879948" y="756712"/>
                    <a:pt x="879852" y="756712"/>
                    <a:pt x="879758" y="756712"/>
                  </a:cubicBezTo>
                  <a:cubicBezTo>
                    <a:pt x="879471" y="755759"/>
                    <a:pt x="879091" y="754902"/>
                    <a:pt x="878900" y="753854"/>
                  </a:cubicBezTo>
                  <a:cubicBezTo>
                    <a:pt x="867375" y="747091"/>
                    <a:pt x="853087" y="751949"/>
                    <a:pt x="841276" y="745948"/>
                  </a:cubicBezTo>
                  <a:cubicBezTo>
                    <a:pt x="850039" y="742424"/>
                    <a:pt x="855850" y="735566"/>
                    <a:pt x="861184" y="728327"/>
                  </a:cubicBezTo>
                  <a:lnTo>
                    <a:pt x="861184" y="728327"/>
                  </a:lnTo>
                  <a:cubicBezTo>
                    <a:pt x="861184" y="728327"/>
                    <a:pt x="861184" y="728327"/>
                    <a:pt x="861184" y="728327"/>
                  </a:cubicBezTo>
                  <a:cubicBezTo>
                    <a:pt x="862803" y="727946"/>
                    <a:pt x="864422" y="727660"/>
                    <a:pt x="866042" y="727184"/>
                  </a:cubicBezTo>
                  <a:cubicBezTo>
                    <a:pt x="870233" y="725279"/>
                    <a:pt x="873375" y="722517"/>
                    <a:pt x="874233" y="717850"/>
                  </a:cubicBezTo>
                  <a:cubicBezTo>
                    <a:pt x="874233" y="717564"/>
                    <a:pt x="874233" y="717373"/>
                    <a:pt x="874233" y="717183"/>
                  </a:cubicBezTo>
                  <a:cubicBezTo>
                    <a:pt x="878900" y="713182"/>
                    <a:pt x="883663" y="709182"/>
                    <a:pt x="888425" y="705181"/>
                  </a:cubicBezTo>
                  <a:cubicBezTo>
                    <a:pt x="888425" y="705181"/>
                    <a:pt x="888425" y="705181"/>
                    <a:pt x="888425" y="705181"/>
                  </a:cubicBezTo>
                  <a:cubicBezTo>
                    <a:pt x="889377" y="705372"/>
                    <a:pt x="890235" y="705753"/>
                    <a:pt x="891187" y="706038"/>
                  </a:cubicBezTo>
                  <a:cubicBezTo>
                    <a:pt x="926144" y="688417"/>
                    <a:pt x="955862" y="665557"/>
                    <a:pt x="973864" y="630886"/>
                  </a:cubicBezTo>
                  <a:cubicBezTo>
                    <a:pt x="981675" y="625076"/>
                    <a:pt x="989580" y="619456"/>
                    <a:pt x="996915" y="613170"/>
                  </a:cubicBezTo>
                  <a:cubicBezTo>
                    <a:pt x="1016632" y="596215"/>
                    <a:pt x="1036063" y="578880"/>
                    <a:pt x="1055303" y="561544"/>
                  </a:cubicBezTo>
                  <a:cubicBezTo>
                    <a:pt x="1061685" y="555734"/>
                    <a:pt x="1067686" y="549543"/>
                    <a:pt x="1073782" y="543542"/>
                  </a:cubicBezTo>
                  <a:cubicBezTo>
                    <a:pt x="1074734" y="543828"/>
                    <a:pt x="1075686" y="544018"/>
                    <a:pt x="1076544" y="544209"/>
                  </a:cubicBezTo>
                  <a:cubicBezTo>
                    <a:pt x="1099689" y="533255"/>
                    <a:pt x="1124169" y="523444"/>
                    <a:pt x="1127884" y="494488"/>
                  </a:cubicBezTo>
                  <a:cubicBezTo>
                    <a:pt x="1128455" y="494488"/>
                    <a:pt x="1129027" y="494488"/>
                    <a:pt x="1129598" y="494488"/>
                  </a:cubicBezTo>
                  <a:cubicBezTo>
                    <a:pt x="1154649" y="476677"/>
                    <a:pt x="1177414" y="456579"/>
                    <a:pt x="1197892" y="434004"/>
                  </a:cubicBezTo>
                  <a:cubicBezTo>
                    <a:pt x="1201893" y="430576"/>
                    <a:pt x="1205798" y="427051"/>
                    <a:pt x="1209798" y="423622"/>
                  </a:cubicBezTo>
                  <a:cubicBezTo>
                    <a:pt x="1211608" y="422384"/>
                    <a:pt x="1213513" y="421146"/>
                    <a:pt x="1215323" y="419908"/>
                  </a:cubicBezTo>
                  <a:cubicBezTo>
                    <a:pt x="1217418" y="418955"/>
                    <a:pt x="1219038" y="417526"/>
                    <a:pt x="1220086" y="415526"/>
                  </a:cubicBezTo>
                  <a:cubicBezTo>
                    <a:pt x="1225515" y="410287"/>
                    <a:pt x="1230944" y="405049"/>
                    <a:pt x="1236373" y="399810"/>
                  </a:cubicBezTo>
                  <a:cubicBezTo>
                    <a:pt x="1237611" y="399810"/>
                    <a:pt x="1238850" y="399810"/>
                    <a:pt x="1240088" y="399619"/>
                  </a:cubicBezTo>
                  <a:cubicBezTo>
                    <a:pt x="1242755" y="398857"/>
                    <a:pt x="1245327" y="397810"/>
                    <a:pt x="1247803" y="396476"/>
                  </a:cubicBezTo>
                  <a:cubicBezTo>
                    <a:pt x="1263043" y="389332"/>
                    <a:pt x="1273521" y="375712"/>
                    <a:pt x="1288475" y="368187"/>
                  </a:cubicBezTo>
                  <a:cubicBezTo>
                    <a:pt x="1288856" y="399715"/>
                    <a:pt x="1298952" y="428004"/>
                    <a:pt x="1322670" y="451721"/>
                  </a:cubicBezTo>
                  <a:cubicBezTo>
                    <a:pt x="1321622" y="452769"/>
                    <a:pt x="1320765" y="454007"/>
                    <a:pt x="1320193" y="455531"/>
                  </a:cubicBezTo>
                  <a:cubicBezTo>
                    <a:pt x="1318955" y="468866"/>
                    <a:pt x="1320574" y="480963"/>
                    <a:pt x="1335243" y="487345"/>
                  </a:cubicBezTo>
                  <a:cubicBezTo>
                    <a:pt x="1335909" y="486868"/>
                    <a:pt x="1336385" y="486487"/>
                    <a:pt x="1337052" y="486011"/>
                  </a:cubicBezTo>
                  <a:cubicBezTo>
                    <a:pt x="1337052" y="486297"/>
                    <a:pt x="1337052" y="486487"/>
                    <a:pt x="1337052" y="486773"/>
                  </a:cubicBezTo>
                  <a:cubicBezTo>
                    <a:pt x="1335529" y="488964"/>
                    <a:pt x="1334862" y="491440"/>
                    <a:pt x="1335148" y="494012"/>
                  </a:cubicBezTo>
                  <a:cubicBezTo>
                    <a:pt x="1335909" y="499155"/>
                    <a:pt x="1336576" y="504394"/>
                    <a:pt x="1337148" y="509538"/>
                  </a:cubicBezTo>
                  <a:cubicBezTo>
                    <a:pt x="1341053" y="526969"/>
                    <a:pt x="1343815" y="545066"/>
                    <a:pt x="1362008" y="555448"/>
                  </a:cubicBezTo>
                  <a:cubicBezTo>
                    <a:pt x="1362579" y="555258"/>
                    <a:pt x="1362961" y="554972"/>
                    <a:pt x="1363437" y="554782"/>
                  </a:cubicBezTo>
                  <a:cubicBezTo>
                    <a:pt x="1363437" y="554877"/>
                    <a:pt x="1363437" y="554972"/>
                    <a:pt x="1363437" y="555162"/>
                  </a:cubicBezTo>
                  <a:cubicBezTo>
                    <a:pt x="1363151" y="556782"/>
                    <a:pt x="1363437" y="558306"/>
                    <a:pt x="1364484" y="559639"/>
                  </a:cubicBezTo>
                  <a:cubicBezTo>
                    <a:pt x="1364008" y="566212"/>
                    <a:pt x="1364960" y="572403"/>
                    <a:pt x="1370867" y="576784"/>
                  </a:cubicBezTo>
                  <a:cubicBezTo>
                    <a:pt x="1383820" y="611265"/>
                    <a:pt x="1396679" y="645745"/>
                    <a:pt x="1409919" y="680035"/>
                  </a:cubicBezTo>
                  <a:cubicBezTo>
                    <a:pt x="1413062" y="688132"/>
                    <a:pt x="1417158" y="695847"/>
                    <a:pt x="1421158" y="703657"/>
                  </a:cubicBezTo>
                  <a:cubicBezTo>
                    <a:pt x="1420301" y="704991"/>
                    <a:pt x="1419539" y="706610"/>
                    <a:pt x="1418968" y="708610"/>
                  </a:cubicBezTo>
                  <a:cubicBezTo>
                    <a:pt x="1418015" y="715849"/>
                    <a:pt x="1419729" y="722231"/>
                    <a:pt x="1426302" y="726708"/>
                  </a:cubicBezTo>
                  <a:cubicBezTo>
                    <a:pt x="1427635" y="727375"/>
                    <a:pt x="1428969" y="727946"/>
                    <a:pt x="1430302" y="728613"/>
                  </a:cubicBezTo>
                  <a:cubicBezTo>
                    <a:pt x="1430588" y="728994"/>
                    <a:pt x="1430683" y="729470"/>
                    <a:pt x="1431064" y="729756"/>
                  </a:cubicBezTo>
                  <a:cubicBezTo>
                    <a:pt x="1434589" y="732899"/>
                    <a:pt x="1434207" y="737757"/>
                    <a:pt x="1436303" y="741471"/>
                  </a:cubicBezTo>
                  <a:cubicBezTo>
                    <a:pt x="1436303" y="741471"/>
                    <a:pt x="1436208" y="741471"/>
                    <a:pt x="1436113" y="741471"/>
                  </a:cubicBezTo>
                  <a:cubicBezTo>
                    <a:pt x="1438303" y="745948"/>
                    <a:pt x="1440589" y="750520"/>
                    <a:pt x="1442780" y="754997"/>
                  </a:cubicBezTo>
                  <a:cubicBezTo>
                    <a:pt x="1442780" y="754997"/>
                    <a:pt x="1442780" y="754997"/>
                    <a:pt x="1442780" y="754997"/>
                  </a:cubicBezTo>
                  <a:cubicBezTo>
                    <a:pt x="1441733" y="756140"/>
                    <a:pt x="1441827" y="757093"/>
                    <a:pt x="1443161" y="757950"/>
                  </a:cubicBezTo>
                  <a:cubicBezTo>
                    <a:pt x="1442399" y="759664"/>
                    <a:pt x="1442018" y="761379"/>
                    <a:pt x="1441827" y="763188"/>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1" name="Google Shape;450;p43"/>
            <p:cNvPicPr preferRelativeResize="0"/>
            <p:nvPr/>
          </p:nvPicPr>
          <p:blipFill>
            <a:blip r:embed="rId4">
              <a:alphaModFix/>
            </a:blip>
            <a:stretch>
              <a:fillRect/>
            </a:stretch>
          </p:blipFill>
          <p:spPr>
            <a:xfrm>
              <a:off x="4179768" y="1805339"/>
              <a:ext cx="1673014" cy="911500"/>
            </a:xfrm>
            <a:prstGeom prst="rect">
              <a:avLst/>
            </a:prstGeom>
            <a:noFill/>
            <a:ln>
              <a:noFill/>
            </a:ln>
          </p:spPr>
        </p:pic>
      </p:grpSp>
      <p:grpSp>
        <p:nvGrpSpPr>
          <p:cNvPr id="22" name="Google Shape;470;p45"/>
          <p:cNvGrpSpPr/>
          <p:nvPr/>
        </p:nvGrpSpPr>
        <p:grpSpPr>
          <a:xfrm rot="1406857">
            <a:off x="695570" y="4051484"/>
            <a:ext cx="1039449" cy="507412"/>
            <a:chOff x="309225" y="3273875"/>
            <a:chExt cx="1239925" cy="605275"/>
          </a:xfrm>
        </p:grpSpPr>
        <p:sp>
          <p:nvSpPr>
            <p:cNvPr id="23" name="Google Shape;471;p45"/>
            <p:cNvSpPr/>
            <p:nvPr/>
          </p:nvSpPr>
          <p:spPr>
            <a:xfrm>
              <a:off x="319174" y="3314060"/>
              <a:ext cx="1193998" cy="543274"/>
            </a:xfrm>
            <a:custGeom>
              <a:avLst/>
              <a:gdLst/>
              <a:ahLst/>
              <a:cxnLst/>
              <a:rect l="l" t="t" r="r" b="b"/>
              <a:pathLst>
                <a:path w="1451669" h="660515" extrusionOk="0">
                  <a:moveTo>
                    <a:pt x="1447342" y="146649"/>
                  </a:moveTo>
                  <a:cubicBezTo>
                    <a:pt x="1448390" y="145316"/>
                    <a:pt x="1449057" y="144078"/>
                    <a:pt x="1449438" y="142935"/>
                  </a:cubicBezTo>
                  <a:cubicBezTo>
                    <a:pt x="1450771" y="140744"/>
                    <a:pt x="1452105" y="138553"/>
                    <a:pt x="1451533" y="136934"/>
                  </a:cubicBezTo>
                  <a:cubicBezTo>
                    <a:pt x="1447533" y="124456"/>
                    <a:pt x="1445818" y="110740"/>
                    <a:pt x="1435055" y="101025"/>
                  </a:cubicBezTo>
                  <a:lnTo>
                    <a:pt x="1435055" y="101025"/>
                  </a:lnTo>
                  <a:cubicBezTo>
                    <a:pt x="1422482" y="75212"/>
                    <a:pt x="1406480" y="52733"/>
                    <a:pt x="1376095" y="43780"/>
                  </a:cubicBezTo>
                  <a:cubicBezTo>
                    <a:pt x="1368475" y="37874"/>
                    <a:pt x="1360284" y="33492"/>
                    <a:pt x="1350187" y="33302"/>
                  </a:cubicBezTo>
                  <a:cubicBezTo>
                    <a:pt x="1341234" y="25587"/>
                    <a:pt x="1329613" y="28254"/>
                    <a:pt x="1319231" y="26444"/>
                  </a:cubicBezTo>
                  <a:cubicBezTo>
                    <a:pt x="1265986" y="17109"/>
                    <a:pt x="1212360" y="10918"/>
                    <a:pt x="1158068" y="12728"/>
                  </a:cubicBezTo>
                  <a:cubicBezTo>
                    <a:pt x="1158068" y="12728"/>
                    <a:pt x="1158068" y="12728"/>
                    <a:pt x="1158068" y="12728"/>
                  </a:cubicBezTo>
                  <a:cubicBezTo>
                    <a:pt x="1150448" y="11299"/>
                    <a:pt x="1142923" y="8823"/>
                    <a:pt x="1135303" y="8632"/>
                  </a:cubicBezTo>
                  <a:cubicBezTo>
                    <a:pt x="1112920" y="8156"/>
                    <a:pt x="1090441" y="8537"/>
                    <a:pt x="1068057" y="8632"/>
                  </a:cubicBezTo>
                  <a:cubicBezTo>
                    <a:pt x="1046530" y="3965"/>
                    <a:pt x="1024718" y="3870"/>
                    <a:pt x="1002811" y="3870"/>
                  </a:cubicBezTo>
                  <a:cubicBezTo>
                    <a:pt x="989857" y="3870"/>
                    <a:pt x="976712" y="5013"/>
                    <a:pt x="964044" y="3013"/>
                  </a:cubicBezTo>
                  <a:cubicBezTo>
                    <a:pt x="933278" y="-1941"/>
                    <a:pt x="902512" y="917"/>
                    <a:pt x="871747" y="60"/>
                  </a:cubicBezTo>
                  <a:cubicBezTo>
                    <a:pt x="856888" y="-321"/>
                    <a:pt x="844410" y="3298"/>
                    <a:pt x="833837" y="13204"/>
                  </a:cubicBezTo>
                  <a:cubicBezTo>
                    <a:pt x="833837" y="13204"/>
                    <a:pt x="833837" y="13204"/>
                    <a:pt x="833837" y="13204"/>
                  </a:cubicBezTo>
                  <a:cubicBezTo>
                    <a:pt x="808120" y="13109"/>
                    <a:pt x="782402" y="13014"/>
                    <a:pt x="756684" y="12823"/>
                  </a:cubicBezTo>
                  <a:cubicBezTo>
                    <a:pt x="750398" y="6537"/>
                    <a:pt x="742207" y="7775"/>
                    <a:pt x="734396" y="7870"/>
                  </a:cubicBezTo>
                  <a:cubicBezTo>
                    <a:pt x="703726" y="8156"/>
                    <a:pt x="673150" y="8537"/>
                    <a:pt x="642480" y="8918"/>
                  </a:cubicBezTo>
                  <a:lnTo>
                    <a:pt x="642480" y="8918"/>
                  </a:lnTo>
                  <a:cubicBezTo>
                    <a:pt x="640480" y="8727"/>
                    <a:pt x="638479" y="8823"/>
                    <a:pt x="636479" y="9013"/>
                  </a:cubicBezTo>
                  <a:cubicBezTo>
                    <a:pt x="628478" y="9013"/>
                    <a:pt x="620477" y="9204"/>
                    <a:pt x="612476" y="9299"/>
                  </a:cubicBezTo>
                  <a:cubicBezTo>
                    <a:pt x="612476" y="9299"/>
                    <a:pt x="612476" y="9299"/>
                    <a:pt x="612476" y="9299"/>
                  </a:cubicBezTo>
                  <a:lnTo>
                    <a:pt x="612476" y="9299"/>
                  </a:lnTo>
                  <a:cubicBezTo>
                    <a:pt x="598474" y="9489"/>
                    <a:pt x="584568" y="9680"/>
                    <a:pt x="570566" y="9871"/>
                  </a:cubicBezTo>
                  <a:cubicBezTo>
                    <a:pt x="545801" y="10251"/>
                    <a:pt x="520941" y="10537"/>
                    <a:pt x="496176" y="11014"/>
                  </a:cubicBezTo>
                  <a:cubicBezTo>
                    <a:pt x="485317" y="11204"/>
                    <a:pt x="473887" y="10156"/>
                    <a:pt x="463600" y="12918"/>
                  </a:cubicBezTo>
                  <a:cubicBezTo>
                    <a:pt x="446932" y="17395"/>
                    <a:pt x="430263" y="17109"/>
                    <a:pt x="413499" y="17681"/>
                  </a:cubicBezTo>
                  <a:cubicBezTo>
                    <a:pt x="399592" y="18157"/>
                    <a:pt x="385686" y="18443"/>
                    <a:pt x="371779" y="18443"/>
                  </a:cubicBezTo>
                  <a:cubicBezTo>
                    <a:pt x="361683" y="18443"/>
                    <a:pt x="351967" y="19491"/>
                    <a:pt x="343014" y="24253"/>
                  </a:cubicBezTo>
                  <a:lnTo>
                    <a:pt x="343014" y="24253"/>
                  </a:lnTo>
                  <a:cubicBezTo>
                    <a:pt x="319678" y="22634"/>
                    <a:pt x="298341" y="28825"/>
                    <a:pt x="278053" y="39398"/>
                  </a:cubicBezTo>
                  <a:cubicBezTo>
                    <a:pt x="251859" y="53209"/>
                    <a:pt x="229666" y="71497"/>
                    <a:pt x="211855" y="94548"/>
                  </a:cubicBezTo>
                  <a:cubicBezTo>
                    <a:pt x="211855" y="94548"/>
                    <a:pt x="211855" y="94548"/>
                    <a:pt x="211855" y="94548"/>
                  </a:cubicBezTo>
                  <a:cubicBezTo>
                    <a:pt x="194995" y="98929"/>
                    <a:pt x="186137" y="112074"/>
                    <a:pt x="176612" y="124361"/>
                  </a:cubicBezTo>
                  <a:lnTo>
                    <a:pt x="176612" y="124361"/>
                  </a:lnTo>
                  <a:cubicBezTo>
                    <a:pt x="166706" y="134076"/>
                    <a:pt x="156800" y="143697"/>
                    <a:pt x="146894" y="153412"/>
                  </a:cubicBezTo>
                  <a:cubicBezTo>
                    <a:pt x="133273" y="167128"/>
                    <a:pt x="119748" y="180749"/>
                    <a:pt x="106127" y="194465"/>
                  </a:cubicBezTo>
                  <a:lnTo>
                    <a:pt x="106127" y="194465"/>
                  </a:lnTo>
                  <a:lnTo>
                    <a:pt x="106127" y="194465"/>
                  </a:lnTo>
                  <a:lnTo>
                    <a:pt x="105746" y="194751"/>
                  </a:lnTo>
                  <a:cubicBezTo>
                    <a:pt x="103746" y="196370"/>
                    <a:pt x="101841" y="198180"/>
                    <a:pt x="100221" y="200180"/>
                  </a:cubicBezTo>
                  <a:lnTo>
                    <a:pt x="99840" y="200561"/>
                  </a:lnTo>
                  <a:cubicBezTo>
                    <a:pt x="97840" y="202085"/>
                    <a:pt x="96126" y="203895"/>
                    <a:pt x="94602" y="205800"/>
                  </a:cubicBezTo>
                  <a:cubicBezTo>
                    <a:pt x="72789" y="229326"/>
                    <a:pt x="50977" y="252853"/>
                    <a:pt x="34308" y="280095"/>
                  </a:cubicBezTo>
                  <a:cubicBezTo>
                    <a:pt x="27355" y="291430"/>
                    <a:pt x="22974" y="304098"/>
                    <a:pt x="17354" y="316195"/>
                  </a:cubicBezTo>
                  <a:cubicBezTo>
                    <a:pt x="5733" y="332292"/>
                    <a:pt x="4305" y="351532"/>
                    <a:pt x="1161" y="369820"/>
                  </a:cubicBezTo>
                  <a:cubicBezTo>
                    <a:pt x="-363" y="378583"/>
                    <a:pt x="-1601" y="388775"/>
                    <a:pt x="5733" y="396871"/>
                  </a:cubicBezTo>
                  <a:lnTo>
                    <a:pt x="5733" y="396871"/>
                  </a:lnTo>
                  <a:cubicBezTo>
                    <a:pt x="8115" y="402586"/>
                    <a:pt x="10496" y="408301"/>
                    <a:pt x="12877" y="413921"/>
                  </a:cubicBezTo>
                  <a:lnTo>
                    <a:pt x="12877" y="413921"/>
                  </a:lnTo>
                  <a:cubicBezTo>
                    <a:pt x="18687" y="425827"/>
                    <a:pt x="24593" y="437733"/>
                    <a:pt x="30403" y="449640"/>
                  </a:cubicBezTo>
                  <a:cubicBezTo>
                    <a:pt x="30403" y="451354"/>
                    <a:pt x="30975" y="452783"/>
                    <a:pt x="32403" y="453831"/>
                  </a:cubicBezTo>
                  <a:lnTo>
                    <a:pt x="32403" y="453831"/>
                  </a:lnTo>
                  <a:cubicBezTo>
                    <a:pt x="39928" y="463927"/>
                    <a:pt x="47453" y="473929"/>
                    <a:pt x="54978" y="484025"/>
                  </a:cubicBezTo>
                  <a:cubicBezTo>
                    <a:pt x="54978" y="484025"/>
                    <a:pt x="54978" y="484025"/>
                    <a:pt x="54978" y="484025"/>
                  </a:cubicBezTo>
                  <a:cubicBezTo>
                    <a:pt x="82314" y="521934"/>
                    <a:pt x="116604" y="553367"/>
                    <a:pt x="155181" y="580323"/>
                  </a:cubicBezTo>
                  <a:cubicBezTo>
                    <a:pt x="192042" y="606040"/>
                    <a:pt x="233476" y="620614"/>
                    <a:pt x="279291" y="623185"/>
                  </a:cubicBezTo>
                  <a:lnTo>
                    <a:pt x="279291" y="623185"/>
                  </a:lnTo>
                  <a:cubicBezTo>
                    <a:pt x="286911" y="624995"/>
                    <a:pt x="294436" y="627662"/>
                    <a:pt x="302152" y="628424"/>
                  </a:cubicBezTo>
                  <a:cubicBezTo>
                    <a:pt x="326726" y="630996"/>
                    <a:pt x="351396" y="632424"/>
                    <a:pt x="375875" y="635091"/>
                  </a:cubicBezTo>
                  <a:cubicBezTo>
                    <a:pt x="419309" y="639759"/>
                    <a:pt x="462743" y="638711"/>
                    <a:pt x="506272" y="637663"/>
                  </a:cubicBezTo>
                  <a:cubicBezTo>
                    <a:pt x="506272" y="637663"/>
                    <a:pt x="506272" y="637663"/>
                    <a:pt x="506272" y="637663"/>
                  </a:cubicBezTo>
                  <a:cubicBezTo>
                    <a:pt x="509987" y="638711"/>
                    <a:pt x="513797" y="640711"/>
                    <a:pt x="517512" y="640711"/>
                  </a:cubicBezTo>
                  <a:cubicBezTo>
                    <a:pt x="545230" y="640425"/>
                    <a:pt x="572947" y="639854"/>
                    <a:pt x="600760" y="639282"/>
                  </a:cubicBezTo>
                  <a:cubicBezTo>
                    <a:pt x="600760" y="639282"/>
                    <a:pt x="600760" y="639282"/>
                    <a:pt x="600760" y="639282"/>
                  </a:cubicBezTo>
                  <a:cubicBezTo>
                    <a:pt x="616286" y="641188"/>
                    <a:pt x="631717" y="643378"/>
                    <a:pt x="647242" y="644807"/>
                  </a:cubicBezTo>
                  <a:cubicBezTo>
                    <a:pt x="672484" y="647093"/>
                    <a:pt x="697820" y="648807"/>
                    <a:pt x="723061" y="650808"/>
                  </a:cubicBezTo>
                  <a:cubicBezTo>
                    <a:pt x="727157" y="651093"/>
                    <a:pt x="731253" y="651379"/>
                    <a:pt x="735349" y="651665"/>
                  </a:cubicBezTo>
                  <a:lnTo>
                    <a:pt x="735349" y="651665"/>
                  </a:lnTo>
                  <a:cubicBezTo>
                    <a:pt x="744874" y="656332"/>
                    <a:pt x="754875" y="656999"/>
                    <a:pt x="765257" y="655475"/>
                  </a:cubicBezTo>
                  <a:cubicBezTo>
                    <a:pt x="785164" y="655856"/>
                    <a:pt x="804976" y="656332"/>
                    <a:pt x="824884" y="656713"/>
                  </a:cubicBezTo>
                  <a:cubicBezTo>
                    <a:pt x="824884" y="656713"/>
                    <a:pt x="824884" y="656713"/>
                    <a:pt x="824884" y="656713"/>
                  </a:cubicBezTo>
                  <a:cubicBezTo>
                    <a:pt x="884891" y="665572"/>
                    <a:pt x="942994" y="659095"/>
                    <a:pt x="998905" y="635758"/>
                  </a:cubicBezTo>
                  <a:cubicBezTo>
                    <a:pt x="1003096" y="634139"/>
                    <a:pt x="1007287" y="632615"/>
                    <a:pt x="1011478" y="630996"/>
                  </a:cubicBezTo>
                  <a:cubicBezTo>
                    <a:pt x="1011478" y="630996"/>
                    <a:pt x="1011478" y="630996"/>
                    <a:pt x="1011478" y="630996"/>
                  </a:cubicBezTo>
                  <a:cubicBezTo>
                    <a:pt x="1011764" y="630996"/>
                    <a:pt x="1011955" y="631091"/>
                    <a:pt x="1012145" y="631186"/>
                  </a:cubicBezTo>
                  <a:cubicBezTo>
                    <a:pt x="1039482" y="626233"/>
                    <a:pt x="1063009" y="614232"/>
                    <a:pt x="1082059" y="594610"/>
                  </a:cubicBezTo>
                  <a:lnTo>
                    <a:pt x="1082059" y="594610"/>
                  </a:lnTo>
                  <a:cubicBezTo>
                    <a:pt x="1092060" y="586895"/>
                    <a:pt x="1102061" y="579180"/>
                    <a:pt x="1112158" y="571465"/>
                  </a:cubicBezTo>
                  <a:lnTo>
                    <a:pt x="1112158" y="571465"/>
                  </a:lnTo>
                  <a:cubicBezTo>
                    <a:pt x="1135875" y="554320"/>
                    <a:pt x="1158544" y="536032"/>
                    <a:pt x="1175785" y="512314"/>
                  </a:cubicBezTo>
                  <a:lnTo>
                    <a:pt x="1175785" y="512314"/>
                  </a:lnTo>
                  <a:cubicBezTo>
                    <a:pt x="1193025" y="499646"/>
                    <a:pt x="1205598" y="483073"/>
                    <a:pt x="1218361" y="466499"/>
                  </a:cubicBezTo>
                  <a:cubicBezTo>
                    <a:pt x="1224076" y="460498"/>
                    <a:pt x="1229791" y="454402"/>
                    <a:pt x="1235411" y="448401"/>
                  </a:cubicBezTo>
                  <a:lnTo>
                    <a:pt x="1235602" y="448211"/>
                  </a:lnTo>
                  <a:cubicBezTo>
                    <a:pt x="1243984" y="439162"/>
                    <a:pt x="1252461" y="430018"/>
                    <a:pt x="1260843" y="420970"/>
                  </a:cubicBezTo>
                  <a:cubicBezTo>
                    <a:pt x="1260843" y="420970"/>
                    <a:pt x="1260843" y="420970"/>
                    <a:pt x="1260843" y="420970"/>
                  </a:cubicBezTo>
                  <a:cubicBezTo>
                    <a:pt x="1262748" y="418969"/>
                    <a:pt x="1264653" y="417064"/>
                    <a:pt x="1266558" y="415064"/>
                  </a:cubicBezTo>
                  <a:lnTo>
                    <a:pt x="1266558" y="415064"/>
                  </a:lnTo>
                  <a:cubicBezTo>
                    <a:pt x="1266558" y="415064"/>
                    <a:pt x="1266558" y="415064"/>
                    <a:pt x="1266558" y="415064"/>
                  </a:cubicBezTo>
                  <a:cubicBezTo>
                    <a:pt x="1266558" y="415064"/>
                    <a:pt x="1266558" y="415064"/>
                    <a:pt x="1266558" y="415064"/>
                  </a:cubicBezTo>
                  <a:cubicBezTo>
                    <a:pt x="1266463" y="415064"/>
                    <a:pt x="1266272" y="415064"/>
                    <a:pt x="1266177" y="415064"/>
                  </a:cubicBezTo>
                  <a:cubicBezTo>
                    <a:pt x="1267034" y="411540"/>
                    <a:pt x="1269606" y="409730"/>
                    <a:pt x="1272939" y="408682"/>
                  </a:cubicBezTo>
                  <a:cubicBezTo>
                    <a:pt x="1286846" y="395062"/>
                    <a:pt x="1302372" y="382679"/>
                    <a:pt x="1314278" y="367725"/>
                  </a:cubicBezTo>
                  <a:cubicBezTo>
                    <a:pt x="1347520" y="326005"/>
                    <a:pt x="1380096" y="283809"/>
                    <a:pt x="1411338" y="240661"/>
                  </a:cubicBezTo>
                  <a:cubicBezTo>
                    <a:pt x="1426483" y="219611"/>
                    <a:pt x="1441056" y="197418"/>
                    <a:pt x="1442485" y="170367"/>
                  </a:cubicBezTo>
                  <a:cubicBezTo>
                    <a:pt x="1449152" y="163318"/>
                    <a:pt x="1446009" y="154555"/>
                    <a:pt x="1447247" y="146554"/>
                  </a:cubicBezTo>
                  <a:lnTo>
                    <a:pt x="1447247" y="146554"/>
                  </a:lnTo>
                  <a:cubicBezTo>
                    <a:pt x="1447247" y="146554"/>
                    <a:pt x="1447247" y="146554"/>
                    <a:pt x="1447247" y="146554"/>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4" name="Google Shape;472;p45"/>
            <p:cNvPicPr preferRelativeResize="0"/>
            <p:nvPr/>
          </p:nvPicPr>
          <p:blipFill>
            <a:blip r:embed="rId5">
              <a:alphaModFix/>
            </a:blip>
            <a:stretch>
              <a:fillRect/>
            </a:stretch>
          </p:blipFill>
          <p:spPr>
            <a:xfrm>
              <a:off x="309225" y="3273875"/>
              <a:ext cx="1239925" cy="605275"/>
            </a:xfrm>
            <a:prstGeom prst="rect">
              <a:avLst/>
            </a:prstGeom>
            <a:noFill/>
            <a:ln>
              <a:noFill/>
            </a:ln>
          </p:spPr>
        </p:pic>
      </p:grpSp>
      <p:grpSp>
        <p:nvGrpSpPr>
          <p:cNvPr id="25" name="Google Shape;524;p48"/>
          <p:cNvGrpSpPr/>
          <p:nvPr/>
        </p:nvGrpSpPr>
        <p:grpSpPr>
          <a:xfrm rot="5400000" flipH="1">
            <a:off x="7776351" y="3800312"/>
            <a:ext cx="349711" cy="1237766"/>
            <a:chOff x="5801080" y="3263012"/>
            <a:chExt cx="433040" cy="1532700"/>
          </a:xfrm>
        </p:grpSpPr>
        <p:sp>
          <p:nvSpPr>
            <p:cNvPr id="26" name="Google Shape;525;p48"/>
            <p:cNvSpPr/>
            <p:nvPr/>
          </p:nvSpPr>
          <p:spPr>
            <a:xfrm>
              <a:off x="5842023" y="3314058"/>
              <a:ext cx="351148" cy="1430618"/>
            </a:xfrm>
            <a:custGeom>
              <a:avLst/>
              <a:gdLst/>
              <a:ahLst/>
              <a:cxnLst/>
              <a:rect l="l" t="t" r="r" b="b"/>
              <a:pathLst>
                <a:path w="426928" h="1739353" extrusionOk="0">
                  <a:moveTo>
                    <a:pt x="426929" y="840064"/>
                  </a:moveTo>
                  <a:cubicBezTo>
                    <a:pt x="426739" y="835873"/>
                    <a:pt x="425024" y="831682"/>
                    <a:pt x="423595" y="827586"/>
                  </a:cubicBezTo>
                  <a:cubicBezTo>
                    <a:pt x="414356" y="801583"/>
                    <a:pt x="403402" y="776151"/>
                    <a:pt x="399783" y="748433"/>
                  </a:cubicBezTo>
                  <a:cubicBezTo>
                    <a:pt x="399592" y="746814"/>
                    <a:pt x="398640" y="745195"/>
                    <a:pt x="397973" y="743575"/>
                  </a:cubicBezTo>
                  <a:lnTo>
                    <a:pt x="397973" y="743575"/>
                  </a:lnTo>
                  <a:cubicBezTo>
                    <a:pt x="397973" y="743575"/>
                    <a:pt x="397973" y="743575"/>
                    <a:pt x="397973" y="743575"/>
                  </a:cubicBezTo>
                  <a:cubicBezTo>
                    <a:pt x="396544" y="728145"/>
                    <a:pt x="394353" y="712619"/>
                    <a:pt x="393687" y="697189"/>
                  </a:cubicBezTo>
                  <a:cubicBezTo>
                    <a:pt x="391591" y="647659"/>
                    <a:pt x="397211" y="598700"/>
                    <a:pt x="402640" y="549837"/>
                  </a:cubicBezTo>
                  <a:cubicBezTo>
                    <a:pt x="407212" y="508689"/>
                    <a:pt x="413594" y="467827"/>
                    <a:pt x="418166" y="426679"/>
                  </a:cubicBezTo>
                  <a:cubicBezTo>
                    <a:pt x="420643" y="404390"/>
                    <a:pt x="420738" y="381816"/>
                    <a:pt x="422452" y="359527"/>
                  </a:cubicBezTo>
                  <a:cubicBezTo>
                    <a:pt x="425881" y="315522"/>
                    <a:pt x="425596" y="271516"/>
                    <a:pt x="418547" y="227606"/>
                  </a:cubicBezTo>
                  <a:cubicBezTo>
                    <a:pt x="415594" y="208937"/>
                    <a:pt x="415594" y="189030"/>
                    <a:pt x="405307" y="172361"/>
                  </a:cubicBezTo>
                  <a:cubicBezTo>
                    <a:pt x="394449" y="154645"/>
                    <a:pt x="383209" y="136928"/>
                    <a:pt x="369779" y="121307"/>
                  </a:cubicBezTo>
                  <a:cubicBezTo>
                    <a:pt x="355301" y="104448"/>
                    <a:pt x="339775" y="87684"/>
                    <a:pt x="318344" y="79397"/>
                  </a:cubicBezTo>
                  <a:cubicBezTo>
                    <a:pt x="318344" y="79397"/>
                    <a:pt x="318344" y="79397"/>
                    <a:pt x="318344" y="79397"/>
                  </a:cubicBezTo>
                  <a:cubicBezTo>
                    <a:pt x="316439" y="77492"/>
                    <a:pt x="314534" y="75587"/>
                    <a:pt x="312629" y="73682"/>
                  </a:cubicBezTo>
                  <a:cubicBezTo>
                    <a:pt x="311962" y="72730"/>
                    <a:pt x="311200" y="71777"/>
                    <a:pt x="310057" y="71110"/>
                  </a:cubicBezTo>
                  <a:cubicBezTo>
                    <a:pt x="308152" y="69872"/>
                    <a:pt x="306247" y="68634"/>
                    <a:pt x="304342" y="67300"/>
                  </a:cubicBezTo>
                  <a:lnTo>
                    <a:pt x="304342" y="67300"/>
                  </a:lnTo>
                  <a:cubicBezTo>
                    <a:pt x="304342" y="67300"/>
                    <a:pt x="304342" y="67300"/>
                    <a:pt x="304342" y="67300"/>
                  </a:cubicBezTo>
                  <a:cubicBezTo>
                    <a:pt x="300628" y="63300"/>
                    <a:pt x="297008" y="59299"/>
                    <a:pt x="293293" y="55299"/>
                  </a:cubicBezTo>
                  <a:lnTo>
                    <a:pt x="293293" y="55299"/>
                  </a:lnTo>
                  <a:cubicBezTo>
                    <a:pt x="286150" y="46822"/>
                    <a:pt x="279006" y="38249"/>
                    <a:pt x="271862" y="29772"/>
                  </a:cubicBezTo>
                  <a:lnTo>
                    <a:pt x="271862" y="29772"/>
                  </a:lnTo>
                  <a:cubicBezTo>
                    <a:pt x="271862" y="29772"/>
                    <a:pt x="271862" y="29772"/>
                    <a:pt x="271862" y="29772"/>
                  </a:cubicBezTo>
                  <a:cubicBezTo>
                    <a:pt x="263099" y="23390"/>
                    <a:pt x="254622" y="16342"/>
                    <a:pt x="245382" y="10722"/>
                  </a:cubicBezTo>
                  <a:cubicBezTo>
                    <a:pt x="230619" y="1864"/>
                    <a:pt x="214617" y="-1851"/>
                    <a:pt x="197662" y="1006"/>
                  </a:cubicBezTo>
                  <a:cubicBezTo>
                    <a:pt x="194424" y="721"/>
                    <a:pt x="190804" y="-518"/>
                    <a:pt x="187947" y="244"/>
                  </a:cubicBezTo>
                  <a:cubicBezTo>
                    <a:pt x="163563" y="7198"/>
                    <a:pt x="142227" y="19390"/>
                    <a:pt x="125368" y="39011"/>
                  </a:cubicBezTo>
                  <a:cubicBezTo>
                    <a:pt x="125368" y="39011"/>
                    <a:pt x="125368" y="39011"/>
                    <a:pt x="125368" y="39011"/>
                  </a:cubicBezTo>
                  <a:cubicBezTo>
                    <a:pt x="111937" y="48631"/>
                    <a:pt x="102793" y="61776"/>
                    <a:pt x="96602" y="77302"/>
                  </a:cubicBezTo>
                  <a:lnTo>
                    <a:pt x="96602" y="77302"/>
                  </a:lnTo>
                  <a:cubicBezTo>
                    <a:pt x="96602" y="77302"/>
                    <a:pt x="96602" y="77302"/>
                    <a:pt x="96602" y="77302"/>
                  </a:cubicBezTo>
                  <a:cubicBezTo>
                    <a:pt x="93078" y="81969"/>
                    <a:pt x="88791" y="86160"/>
                    <a:pt x="86220" y="91303"/>
                  </a:cubicBezTo>
                  <a:cubicBezTo>
                    <a:pt x="59740" y="145215"/>
                    <a:pt x="40214" y="201889"/>
                    <a:pt x="28403" y="261420"/>
                  </a:cubicBezTo>
                  <a:cubicBezTo>
                    <a:pt x="27069" y="268087"/>
                    <a:pt x="27641" y="275136"/>
                    <a:pt x="27355" y="281994"/>
                  </a:cubicBezTo>
                  <a:cubicBezTo>
                    <a:pt x="20307" y="300663"/>
                    <a:pt x="20116" y="320761"/>
                    <a:pt x="18307" y="340477"/>
                  </a:cubicBezTo>
                  <a:cubicBezTo>
                    <a:pt x="15068" y="374767"/>
                    <a:pt x="10401" y="409057"/>
                    <a:pt x="12020" y="443823"/>
                  </a:cubicBezTo>
                  <a:cubicBezTo>
                    <a:pt x="8496" y="455444"/>
                    <a:pt x="7257" y="467255"/>
                    <a:pt x="9734" y="479352"/>
                  </a:cubicBezTo>
                  <a:lnTo>
                    <a:pt x="9734" y="479352"/>
                  </a:lnTo>
                  <a:cubicBezTo>
                    <a:pt x="5448" y="496116"/>
                    <a:pt x="5257" y="513261"/>
                    <a:pt x="6972" y="530501"/>
                  </a:cubicBezTo>
                  <a:cubicBezTo>
                    <a:pt x="1828" y="560505"/>
                    <a:pt x="3733" y="591080"/>
                    <a:pt x="3162" y="621465"/>
                  </a:cubicBezTo>
                  <a:cubicBezTo>
                    <a:pt x="2685" y="621655"/>
                    <a:pt x="2495" y="622417"/>
                    <a:pt x="2495" y="623751"/>
                  </a:cubicBezTo>
                  <a:cubicBezTo>
                    <a:pt x="2495" y="624322"/>
                    <a:pt x="2781" y="624703"/>
                    <a:pt x="3066" y="625084"/>
                  </a:cubicBezTo>
                  <a:cubicBezTo>
                    <a:pt x="2781" y="642610"/>
                    <a:pt x="2495" y="660136"/>
                    <a:pt x="2305" y="677662"/>
                  </a:cubicBezTo>
                  <a:cubicBezTo>
                    <a:pt x="2305" y="677662"/>
                    <a:pt x="2305" y="677662"/>
                    <a:pt x="2305" y="677662"/>
                  </a:cubicBezTo>
                  <a:cubicBezTo>
                    <a:pt x="2305" y="683092"/>
                    <a:pt x="2495" y="688521"/>
                    <a:pt x="2495" y="694045"/>
                  </a:cubicBezTo>
                  <a:cubicBezTo>
                    <a:pt x="2495" y="694045"/>
                    <a:pt x="2495" y="694045"/>
                    <a:pt x="2495" y="694045"/>
                  </a:cubicBezTo>
                  <a:cubicBezTo>
                    <a:pt x="2114" y="711095"/>
                    <a:pt x="1733" y="728145"/>
                    <a:pt x="1352" y="745195"/>
                  </a:cubicBezTo>
                  <a:cubicBezTo>
                    <a:pt x="1352" y="745195"/>
                    <a:pt x="1352" y="745195"/>
                    <a:pt x="1352" y="745195"/>
                  </a:cubicBezTo>
                  <a:cubicBezTo>
                    <a:pt x="-77" y="772912"/>
                    <a:pt x="-1506" y="800535"/>
                    <a:pt x="3448" y="828253"/>
                  </a:cubicBezTo>
                  <a:cubicBezTo>
                    <a:pt x="876" y="837587"/>
                    <a:pt x="114" y="846826"/>
                    <a:pt x="4305" y="856066"/>
                  </a:cubicBezTo>
                  <a:cubicBezTo>
                    <a:pt x="3543" y="865114"/>
                    <a:pt x="2876" y="874258"/>
                    <a:pt x="8210" y="882545"/>
                  </a:cubicBezTo>
                  <a:lnTo>
                    <a:pt x="8210" y="882545"/>
                  </a:lnTo>
                  <a:cubicBezTo>
                    <a:pt x="11448" y="888927"/>
                    <a:pt x="17449" y="888736"/>
                    <a:pt x="23069" y="889498"/>
                  </a:cubicBezTo>
                  <a:cubicBezTo>
                    <a:pt x="29641" y="890451"/>
                    <a:pt x="33451" y="893594"/>
                    <a:pt x="33166" y="901119"/>
                  </a:cubicBezTo>
                  <a:cubicBezTo>
                    <a:pt x="32975" y="904357"/>
                    <a:pt x="34118" y="907786"/>
                    <a:pt x="34689" y="911120"/>
                  </a:cubicBezTo>
                  <a:cubicBezTo>
                    <a:pt x="34689" y="911120"/>
                    <a:pt x="34689" y="911120"/>
                    <a:pt x="34689" y="911120"/>
                  </a:cubicBezTo>
                  <a:lnTo>
                    <a:pt x="34689" y="911120"/>
                  </a:lnTo>
                  <a:cubicBezTo>
                    <a:pt x="35642" y="942362"/>
                    <a:pt x="36499" y="973604"/>
                    <a:pt x="37452" y="1004846"/>
                  </a:cubicBezTo>
                  <a:cubicBezTo>
                    <a:pt x="34785" y="1015990"/>
                    <a:pt x="36023" y="1027135"/>
                    <a:pt x="39071" y="1038184"/>
                  </a:cubicBezTo>
                  <a:cubicBezTo>
                    <a:pt x="39071" y="1038184"/>
                    <a:pt x="39071" y="1038184"/>
                    <a:pt x="39071" y="1038184"/>
                  </a:cubicBezTo>
                  <a:cubicBezTo>
                    <a:pt x="39166" y="1047709"/>
                    <a:pt x="39262" y="1057234"/>
                    <a:pt x="39357" y="1066663"/>
                  </a:cubicBezTo>
                  <a:cubicBezTo>
                    <a:pt x="37166" y="1092571"/>
                    <a:pt x="38118" y="1118384"/>
                    <a:pt x="40690" y="1144292"/>
                  </a:cubicBezTo>
                  <a:cubicBezTo>
                    <a:pt x="41072" y="1183345"/>
                    <a:pt x="41357" y="1222397"/>
                    <a:pt x="41738" y="1261450"/>
                  </a:cubicBezTo>
                  <a:lnTo>
                    <a:pt x="41738" y="1261450"/>
                  </a:lnTo>
                  <a:cubicBezTo>
                    <a:pt x="38404" y="1267069"/>
                    <a:pt x="40405" y="1272499"/>
                    <a:pt x="42500" y="1277928"/>
                  </a:cubicBezTo>
                  <a:lnTo>
                    <a:pt x="42500" y="1277928"/>
                  </a:lnTo>
                  <a:cubicBezTo>
                    <a:pt x="39071" y="1283452"/>
                    <a:pt x="41072" y="1288977"/>
                    <a:pt x="43071" y="1294501"/>
                  </a:cubicBezTo>
                  <a:cubicBezTo>
                    <a:pt x="41833" y="1298216"/>
                    <a:pt x="44024" y="1302121"/>
                    <a:pt x="42691" y="1305741"/>
                  </a:cubicBezTo>
                  <a:cubicBezTo>
                    <a:pt x="42309" y="1310027"/>
                    <a:pt x="41548" y="1314313"/>
                    <a:pt x="41643" y="1318600"/>
                  </a:cubicBezTo>
                  <a:cubicBezTo>
                    <a:pt x="42405" y="1344508"/>
                    <a:pt x="43262" y="1370511"/>
                    <a:pt x="44119" y="1396419"/>
                  </a:cubicBezTo>
                  <a:cubicBezTo>
                    <a:pt x="44881" y="1417945"/>
                    <a:pt x="45739" y="1439567"/>
                    <a:pt x="46500" y="1461094"/>
                  </a:cubicBezTo>
                  <a:lnTo>
                    <a:pt x="46500" y="1461094"/>
                  </a:lnTo>
                  <a:cubicBezTo>
                    <a:pt x="46500" y="1461094"/>
                    <a:pt x="46500" y="1461094"/>
                    <a:pt x="46500" y="1461094"/>
                  </a:cubicBezTo>
                  <a:cubicBezTo>
                    <a:pt x="46786" y="1482239"/>
                    <a:pt x="46500" y="1503480"/>
                    <a:pt x="47643" y="1524625"/>
                  </a:cubicBezTo>
                  <a:cubicBezTo>
                    <a:pt x="48501" y="1539865"/>
                    <a:pt x="51263" y="1554915"/>
                    <a:pt x="53168" y="1570155"/>
                  </a:cubicBezTo>
                  <a:cubicBezTo>
                    <a:pt x="53168" y="1573965"/>
                    <a:pt x="53168" y="1577775"/>
                    <a:pt x="53073" y="1581680"/>
                  </a:cubicBezTo>
                  <a:lnTo>
                    <a:pt x="53073" y="1581680"/>
                  </a:lnTo>
                  <a:cubicBezTo>
                    <a:pt x="53073" y="1581680"/>
                    <a:pt x="53073" y="1581680"/>
                    <a:pt x="53073" y="1581680"/>
                  </a:cubicBezTo>
                  <a:cubicBezTo>
                    <a:pt x="52787" y="1583395"/>
                    <a:pt x="53073" y="1585109"/>
                    <a:pt x="53835" y="1586633"/>
                  </a:cubicBezTo>
                  <a:cubicBezTo>
                    <a:pt x="53549" y="1599492"/>
                    <a:pt x="53359" y="1612255"/>
                    <a:pt x="58312" y="1624543"/>
                  </a:cubicBezTo>
                  <a:cubicBezTo>
                    <a:pt x="59455" y="1633782"/>
                    <a:pt x="60598" y="1642926"/>
                    <a:pt x="61645" y="1652165"/>
                  </a:cubicBezTo>
                  <a:cubicBezTo>
                    <a:pt x="64122" y="1673787"/>
                    <a:pt x="74694" y="1690265"/>
                    <a:pt x="91935" y="1702552"/>
                  </a:cubicBezTo>
                  <a:cubicBezTo>
                    <a:pt x="91935" y="1702552"/>
                    <a:pt x="91935" y="1702552"/>
                    <a:pt x="91935" y="1702552"/>
                  </a:cubicBezTo>
                  <a:cubicBezTo>
                    <a:pt x="94697" y="1704743"/>
                    <a:pt x="97555" y="1706934"/>
                    <a:pt x="100317" y="1709029"/>
                  </a:cubicBezTo>
                  <a:cubicBezTo>
                    <a:pt x="100317" y="1709029"/>
                    <a:pt x="100317" y="1709029"/>
                    <a:pt x="100317" y="1709029"/>
                  </a:cubicBezTo>
                  <a:lnTo>
                    <a:pt x="100317" y="1709029"/>
                  </a:lnTo>
                  <a:cubicBezTo>
                    <a:pt x="100317" y="1709029"/>
                    <a:pt x="100698" y="1709315"/>
                    <a:pt x="100698" y="1709315"/>
                  </a:cubicBezTo>
                  <a:cubicBezTo>
                    <a:pt x="102698" y="1710553"/>
                    <a:pt x="104698" y="1711696"/>
                    <a:pt x="106794" y="1712839"/>
                  </a:cubicBezTo>
                  <a:cubicBezTo>
                    <a:pt x="109366" y="1713697"/>
                    <a:pt x="111652" y="1715030"/>
                    <a:pt x="113461" y="1717221"/>
                  </a:cubicBezTo>
                  <a:cubicBezTo>
                    <a:pt x="130511" y="1727984"/>
                    <a:pt x="148228" y="1736461"/>
                    <a:pt x="168611" y="1735604"/>
                  </a:cubicBezTo>
                  <a:lnTo>
                    <a:pt x="168611" y="1735604"/>
                  </a:lnTo>
                  <a:cubicBezTo>
                    <a:pt x="186994" y="1741605"/>
                    <a:pt x="205378" y="1739414"/>
                    <a:pt x="223380" y="1735890"/>
                  </a:cubicBezTo>
                  <a:cubicBezTo>
                    <a:pt x="248812" y="1731032"/>
                    <a:pt x="268147" y="1716554"/>
                    <a:pt x="278815" y="1692456"/>
                  </a:cubicBezTo>
                  <a:cubicBezTo>
                    <a:pt x="287007" y="1673882"/>
                    <a:pt x="293769" y="1654261"/>
                    <a:pt x="292340" y="1632734"/>
                  </a:cubicBezTo>
                  <a:cubicBezTo>
                    <a:pt x="293769" y="1623495"/>
                    <a:pt x="296151" y="1614351"/>
                    <a:pt x="296627" y="1605112"/>
                  </a:cubicBezTo>
                  <a:cubicBezTo>
                    <a:pt x="298723" y="1559487"/>
                    <a:pt x="300342" y="1513862"/>
                    <a:pt x="302152" y="1468237"/>
                  </a:cubicBezTo>
                  <a:lnTo>
                    <a:pt x="302152" y="1468237"/>
                  </a:lnTo>
                  <a:cubicBezTo>
                    <a:pt x="302532" y="1460332"/>
                    <a:pt x="303009" y="1452331"/>
                    <a:pt x="303390" y="1444425"/>
                  </a:cubicBezTo>
                  <a:lnTo>
                    <a:pt x="303390" y="1444425"/>
                  </a:lnTo>
                  <a:cubicBezTo>
                    <a:pt x="303390" y="1444425"/>
                    <a:pt x="303390" y="1444425"/>
                    <a:pt x="303390" y="1444425"/>
                  </a:cubicBezTo>
                  <a:cubicBezTo>
                    <a:pt x="303390" y="1444425"/>
                    <a:pt x="303390" y="1444425"/>
                    <a:pt x="303390" y="1444425"/>
                  </a:cubicBezTo>
                  <a:cubicBezTo>
                    <a:pt x="303390" y="1444425"/>
                    <a:pt x="303390" y="1444425"/>
                    <a:pt x="303390" y="1444330"/>
                  </a:cubicBezTo>
                  <a:cubicBezTo>
                    <a:pt x="304057" y="1442234"/>
                    <a:pt x="304533" y="1440043"/>
                    <a:pt x="304914" y="1437853"/>
                  </a:cubicBezTo>
                  <a:cubicBezTo>
                    <a:pt x="305295" y="1436233"/>
                    <a:pt x="305295" y="1434614"/>
                    <a:pt x="304723" y="1432995"/>
                  </a:cubicBezTo>
                  <a:lnTo>
                    <a:pt x="304723" y="1432995"/>
                  </a:lnTo>
                  <a:cubicBezTo>
                    <a:pt x="305390" y="1431471"/>
                    <a:pt x="306343" y="1429947"/>
                    <a:pt x="306533" y="1428328"/>
                  </a:cubicBezTo>
                  <a:cubicBezTo>
                    <a:pt x="313010" y="1371082"/>
                    <a:pt x="317582" y="1313647"/>
                    <a:pt x="317963" y="1255735"/>
                  </a:cubicBezTo>
                  <a:cubicBezTo>
                    <a:pt x="317963" y="1246305"/>
                    <a:pt x="316344" y="1236875"/>
                    <a:pt x="315487" y="1227445"/>
                  </a:cubicBezTo>
                  <a:cubicBezTo>
                    <a:pt x="319392" y="1194013"/>
                    <a:pt x="316344" y="1160389"/>
                    <a:pt x="314534" y="1126766"/>
                  </a:cubicBezTo>
                  <a:cubicBezTo>
                    <a:pt x="314629" y="1093143"/>
                    <a:pt x="314725" y="1059615"/>
                    <a:pt x="314820" y="1025992"/>
                  </a:cubicBezTo>
                  <a:cubicBezTo>
                    <a:pt x="317963" y="996369"/>
                    <a:pt x="316724" y="966556"/>
                    <a:pt x="314629" y="936838"/>
                  </a:cubicBezTo>
                  <a:cubicBezTo>
                    <a:pt x="314629" y="936838"/>
                    <a:pt x="314629" y="936838"/>
                    <a:pt x="314629" y="936838"/>
                  </a:cubicBezTo>
                  <a:cubicBezTo>
                    <a:pt x="314629" y="933028"/>
                    <a:pt x="314629" y="929218"/>
                    <a:pt x="314534" y="925408"/>
                  </a:cubicBezTo>
                  <a:cubicBezTo>
                    <a:pt x="315201" y="912263"/>
                    <a:pt x="315772" y="899119"/>
                    <a:pt x="316439" y="885974"/>
                  </a:cubicBezTo>
                  <a:lnTo>
                    <a:pt x="316439" y="885974"/>
                  </a:lnTo>
                  <a:cubicBezTo>
                    <a:pt x="324916" y="881878"/>
                    <a:pt x="328155" y="875306"/>
                    <a:pt x="325107" y="865781"/>
                  </a:cubicBezTo>
                  <a:cubicBezTo>
                    <a:pt x="325107" y="865781"/>
                    <a:pt x="325107" y="865781"/>
                    <a:pt x="325107" y="865781"/>
                  </a:cubicBezTo>
                  <a:cubicBezTo>
                    <a:pt x="325393" y="863114"/>
                    <a:pt x="327107" y="861209"/>
                    <a:pt x="328250" y="859018"/>
                  </a:cubicBezTo>
                  <a:cubicBezTo>
                    <a:pt x="333298" y="844636"/>
                    <a:pt x="338346" y="830253"/>
                    <a:pt x="343395" y="815775"/>
                  </a:cubicBezTo>
                  <a:cubicBezTo>
                    <a:pt x="348824" y="830253"/>
                    <a:pt x="352539" y="845683"/>
                    <a:pt x="365302" y="856066"/>
                  </a:cubicBezTo>
                  <a:lnTo>
                    <a:pt x="365302" y="856066"/>
                  </a:lnTo>
                  <a:cubicBezTo>
                    <a:pt x="365302" y="856066"/>
                    <a:pt x="365302" y="856066"/>
                    <a:pt x="365302" y="856066"/>
                  </a:cubicBezTo>
                  <a:cubicBezTo>
                    <a:pt x="371875" y="864638"/>
                    <a:pt x="381304" y="867400"/>
                    <a:pt x="390829" y="870258"/>
                  </a:cubicBezTo>
                  <a:cubicBezTo>
                    <a:pt x="393306" y="870258"/>
                    <a:pt x="395592" y="871210"/>
                    <a:pt x="397973" y="871496"/>
                  </a:cubicBezTo>
                  <a:cubicBezTo>
                    <a:pt x="399021" y="871115"/>
                    <a:pt x="400164" y="870734"/>
                    <a:pt x="401212" y="870353"/>
                  </a:cubicBezTo>
                  <a:lnTo>
                    <a:pt x="401212" y="870353"/>
                  </a:lnTo>
                  <a:cubicBezTo>
                    <a:pt x="404355" y="869401"/>
                    <a:pt x="407593" y="868448"/>
                    <a:pt x="410737" y="867496"/>
                  </a:cubicBezTo>
                  <a:cubicBezTo>
                    <a:pt x="425500" y="863209"/>
                    <a:pt x="427500" y="855018"/>
                    <a:pt x="426739" y="839873"/>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7" name="Google Shape;526;p48"/>
            <p:cNvPicPr preferRelativeResize="0"/>
            <p:nvPr/>
          </p:nvPicPr>
          <p:blipFill>
            <a:blip r:embed="rId6">
              <a:alphaModFix/>
            </a:blip>
            <a:stretch>
              <a:fillRect/>
            </a:stretch>
          </p:blipFill>
          <p:spPr>
            <a:xfrm>
              <a:off x="5801080" y="3263012"/>
              <a:ext cx="433040" cy="1532700"/>
            </a:xfrm>
            <a:prstGeom prst="rect">
              <a:avLst/>
            </a:prstGeom>
            <a:noFill/>
            <a:ln>
              <a:noFill/>
            </a:ln>
          </p:spPr>
        </p:pic>
      </p:grpSp>
    </p:spTree>
    <p:extLst>
      <p:ext uri="{BB962C8B-B14F-4D97-AF65-F5344CB8AC3E}">
        <p14:creationId xmlns:p14="http://schemas.microsoft.com/office/powerpoint/2010/main" val="623993140"/>
      </p:ext>
    </p:extLst>
  </p:cSld>
  <p:clrMapOvr>
    <a:masterClrMapping/>
  </p:clrMapOvr>
  <p:transition spd="med">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4729" y="848359"/>
            <a:ext cx="4482550" cy="1017472"/>
            <a:chOff x="4116126" y="3850287"/>
            <a:chExt cx="4482550" cy="1017472"/>
          </a:xfrm>
        </p:grpSpPr>
        <p:sp>
          <p:nvSpPr>
            <p:cNvPr id="6" name="Rounded Rectangle 5"/>
            <p:cNvSpPr/>
            <p:nvPr/>
          </p:nvSpPr>
          <p:spPr>
            <a:xfrm>
              <a:off x="4116126" y="3850287"/>
              <a:ext cx="4201635" cy="964832"/>
            </a:xfrm>
            <a:prstGeom prst="roundRect">
              <a:avLst>
                <a:gd name="adj" fmla="val 12433"/>
              </a:avLst>
            </a:prstGeom>
            <a:solidFill>
              <a:schemeClr val="accent6"/>
            </a:solidFill>
            <a:ln w="12700">
              <a:solidFill>
                <a:srgbClr val="C0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Các chi tiết sáng tạo có tác dụng gì trong bài văn? </a:t>
              </a:r>
            </a:p>
          </p:txBody>
        </p:sp>
        <p:pic>
          <p:nvPicPr>
            <p:cNvPr id="7" name="Picture 50"/>
            <p:cNvPicPr>
              <a:picLocks noChangeAspect="1"/>
            </p:cNvPicPr>
            <p:nvPr/>
          </p:nvPicPr>
          <p:blipFill>
            <a:blip r:embed="rId2"/>
            <a:srcRect/>
            <a:stretch>
              <a:fillRect/>
            </a:stretch>
          </p:blipFill>
          <p:spPr>
            <a:xfrm rot="1426402">
              <a:off x="8186304" y="4181902"/>
              <a:ext cx="412372" cy="685857"/>
            </a:xfrm>
            <a:prstGeom prst="rect">
              <a:avLst/>
            </a:prstGeom>
          </p:spPr>
        </p:pic>
      </p:grpSp>
      <p:grpSp>
        <p:nvGrpSpPr>
          <p:cNvPr id="8" name="Group 7"/>
          <p:cNvGrpSpPr/>
          <p:nvPr/>
        </p:nvGrpSpPr>
        <p:grpSpPr>
          <a:xfrm>
            <a:off x="744729" y="2269796"/>
            <a:ext cx="4482550" cy="1525311"/>
            <a:chOff x="4116126" y="3342448"/>
            <a:chExt cx="4482550" cy="1525311"/>
          </a:xfrm>
        </p:grpSpPr>
        <p:sp>
          <p:nvSpPr>
            <p:cNvPr id="9" name="Rounded Rectangle 8"/>
            <p:cNvSpPr/>
            <p:nvPr/>
          </p:nvSpPr>
          <p:spPr>
            <a:xfrm>
              <a:off x="4116126" y="3342448"/>
              <a:ext cx="4201636" cy="1472671"/>
            </a:xfrm>
            <a:prstGeom prst="roundRect">
              <a:avLst>
                <a:gd name="adj" fmla="val 8294"/>
              </a:avLst>
            </a:prstGeom>
            <a:solidFill>
              <a:schemeClr val="accent6"/>
            </a:solidFill>
            <a:ln w="12700">
              <a:solidFill>
                <a:srgbClr val="C0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Các chi tiết sáng tạo có làm ảnh hưởng đến nội dung chính và ý nghĩa của câu chuyện hay không? </a:t>
              </a:r>
            </a:p>
          </p:txBody>
        </p:sp>
        <p:pic>
          <p:nvPicPr>
            <p:cNvPr id="10" name="Picture 50"/>
            <p:cNvPicPr>
              <a:picLocks noChangeAspect="1"/>
            </p:cNvPicPr>
            <p:nvPr/>
          </p:nvPicPr>
          <p:blipFill>
            <a:blip r:embed="rId2"/>
            <a:srcRect/>
            <a:stretch>
              <a:fillRect/>
            </a:stretch>
          </p:blipFill>
          <p:spPr>
            <a:xfrm rot="1426402">
              <a:off x="8186304" y="4181902"/>
              <a:ext cx="412372" cy="685857"/>
            </a:xfrm>
            <a:prstGeom prst="rect">
              <a:avLst/>
            </a:prstGeom>
          </p:spPr>
        </p:pic>
      </p:grpSp>
      <p:pic>
        <p:nvPicPr>
          <p:cNvPr id="11" name="Picture 10"/>
          <p:cNvPicPr>
            <a:picLocks noChangeAspect="1"/>
          </p:cNvPicPr>
          <p:nvPr/>
        </p:nvPicPr>
        <p:blipFill>
          <a:blip r:embed="rId3"/>
          <a:stretch>
            <a:fillRect/>
          </a:stretch>
        </p:blipFill>
        <p:spPr>
          <a:xfrm>
            <a:off x="5634199" y="1496795"/>
            <a:ext cx="2881151" cy="3350714"/>
          </a:xfrm>
          <a:prstGeom prst="rect">
            <a:avLst/>
          </a:prstGeom>
        </p:spPr>
      </p:pic>
    </p:spTree>
    <p:extLst>
      <p:ext uri="{BB962C8B-B14F-4D97-AF65-F5344CB8AC3E}">
        <p14:creationId xmlns:p14="http://schemas.microsoft.com/office/powerpoint/2010/main" val="346539646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78256" y="1705516"/>
            <a:ext cx="2959100" cy="1864200"/>
          </a:xfrm>
          <a:prstGeom prst="roundRect">
            <a:avLst>
              <a:gd name="adj" fmla="val 5472"/>
            </a:avLst>
          </a:prstGeom>
          <a:solidFill>
            <a:srgbClr val="FFFFE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Giúp bài văn sinh động, cụ thể, thể hiện rõ nét hơn tưởng tượng của người viết.</a:t>
            </a:r>
            <a:endParaRPr lang="vi-VN" sz="2000" dirty="0">
              <a:solidFill>
                <a:srgbClr val="000000"/>
              </a:solidFill>
              <a:latin typeface="Arial" panose="020B0604020202020204" pitchFamily="34" charset="0"/>
              <a:cs typeface="Arial" panose="020B0604020202020204" pitchFamily="34" charset="0"/>
            </a:endParaRPr>
          </a:p>
        </p:txBody>
      </p:sp>
      <p:sp>
        <p:nvSpPr>
          <p:cNvPr id="6" name="Down Arrow 5"/>
          <p:cNvSpPr/>
          <p:nvPr/>
        </p:nvSpPr>
        <p:spPr>
          <a:xfrm>
            <a:off x="2037304" y="1156716"/>
            <a:ext cx="441003" cy="553800"/>
          </a:xfrm>
          <a:prstGeom prst="downArrow">
            <a:avLst>
              <a:gd name="adj1" fmla="val 45249"/>
              <a:gd name="adj2" fmla="val 65410"/>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500">
              <a:latin typeface="Arial" panose="020B0604020202020204" pitchFamily="34" charset="0"/>
              <a:cs typeface="Arial" panose="020B0604020202020204" pitchFamily="34" charset="0"/>
            </a:endParaRPr>
          </a:p>
        </p:txBody>
      </p:sp>
      <p:sp>
        <p:nvSpPr>
          <p:cNvPr id="7" name="Rounded Rectangle 6"/>
          <p:cNvSpPr/>
          <p:nvPr/>
        </p:nvSpPr>
        <p:spPr>
          <a:xfrm>
            <a:off x="4281250" y="1705516"/>
            <a:ext cx="4018097" cy="1864200"/>
          </a:xfrm>
          <a:prstGeom prst="roundRect">
            <a:avLst>
              <a:gd name="adj" fmla="val 5472"/>
            </a:avLst>
          </a:prstGeom>
          <a:solidFill>
            <a:srgbClr val="FFFFE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Giúp người viết hòa mình vào câu chuyện, như sống cùng các nhân vật trong câu chuyện để hiểu và cảm nhận câu chuyện. </a:t>
            </a:r>
          </a:p>
        </p:txBody>
      </p:sp>
      <p:sp>
        <p:nvSpPr>
          <p:cNvPr id="8" name="Down Arrow 7"/>
          <p:cNvSpPr/>
          <p:nvPr/>
        </p:nvSpPr>
        <p:spPr>
          <a:xfrm>
            <a:off x="6069796" y="1156716"/>
            <a:ext cx="441003" cy="553800"/>
          </a:xfrm>
          <a:prstGeom prst="downArrow">
            <a:avLst>
              <a:gd name="adj1" fmla="val 45249"/>
              <a:gd name="adj2" fmla="val 65410"/>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500">
              <a:latin typeface="Arial" panose="020B0604020202020204" pitchFamily="34" charset="0"/>
              <a:cs typeface="Arial" panose="020B0604020202020204" pitchFamily="34" charset="0"/>
            </a:endParaRPr>
          </a:p>
        </p:txBody>
      </p:sp>
      <p:sp>
        <p:nvSpPr>
          <p:cNvPr id="9" name="Rounded Rectangle 8"/>
          <p:cNvSpPr/>
          <p:nvPr/>
        </p:nvSpPr>
        <p:spPr>
          <a:xfrm>
            <a:off x="777481" y="678632"/>
            <a:ext cx="7521091" cy="501656"/>
          </a:xfrm>
          <a:prstGeom prst="roundRect">
            <a:avLst>
              <a:gd name="adj" fmla="val 5472"/>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000" b="1">
                <a:solidFill>
                  <a:schemeClr val="accent6"/>
                </a:solidFill>
                <a:latin typeface="Arial" panose="020B0604020202020204" pitchFamily="34" charset="0"/>
                <a:cs typeface="Arial" panose="020B0604020202020204" pitchFamily="34" charset="0"/>
              </a:rPr>
              <a:t>Tác dụng của các chi tiết sáng tạo</a:t>
            </a:r>
            <a:endParaRPr lang="vi-VN" sz="2000" dirty="0">
              <a:solidFill>
                <a:schemeClr val="accent6"/>
              </a:solidFill>
              <a:latin typeface="Arial" panose="020B0604020202020204" pitchFamily="34" charset="0"/>
              <a:cs typeface="Arial" panose="020B0604020202020204" pitchFamily="34" charset="0"/>
            </a:endParaRPr>
          </a:p>
        </p:txBody>
      </p:sp>
      <p:grpSp>
        <p:nvGrpSpPr>
          <p:cNvPr id="10" name="Group 9"/>
          <p:cNvGrpSpPr/>
          <p:nvPr/>
        </p:nvGrpSpPr>
        <p:grpSpPr>
          <a:xfrm>
            <a:off x="868449" y="3887566"/>
            <a:ext cx="7339154" cy="628195"/>
            <a:chOff x="1920845" y="4109655"/>
            <a:chExt cx="7339154" cy="628195"/>
          </a:xfrm>
        </p:grpSpPr>
        <p:pic>
          <p:nvPicPr>
            <p:cNvPr id="11" name="Picture 2" descr="https://cdn-icons-png.flaticon.com/128/981/981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0845" y="4109655"/>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82379" y="4223698"/>
              <a:ext cx="6677620" cy="400110"/>
            </a:xfrm>
            <a:prstGeom prst="rect">
              <a:avLst/>
            </a:prstGeom>
            <a:noFill/>
          </p:spPr>
          <p:txBody>
            <a:bodyPr wrap="square" rtlCol="0">
              <a:spAutoFit/>
            </a:bodyPr>
            <a:lstStyle/>
            <a:p>
              <a:pPr algn="just"/>
              <a:r>
                <a:rPr lang="vi-VN" sz="2000"/>
                <a:t>Không ảnh hưởng nội dung chính và ý nghĩa câu chuyện.</a:t>
              </a:r>
            </a:p>
          </p:txBody>
        </p:sp>
      </p:grpSp>
    </p:spTree>
    <p:extLst>
      <p:ext uri="{BB962C8B-B14F-4D97-AF65-F5344CB8AC3E}">
        <p14:creationId xmlns:p14="http://schemas.microsoft.com/office/powerpoint/2010/main" val="2288579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11" name="TextBox 10"/>
          <p:cNvSpPr txBox="1"/>
          <p:nvPr/>
        </p:nvSpPr>
        <p:spPr>
          <a:xfrm>
            <a:off x="0" y="1976594"/>
            <a:ext cx="9144000" cy="1608325"/>
          </a:xfrm>
          <a:prstGeom prst="rect">
            <a:avLst/>
          </a:prstGeom>
          <a:noFill/>
        </p:spPr>
        <p:txBody>
          <a:bodyPr wrap="square" rtlCol="0">
            <a:spAutoFit/>
          </a:bodyPr>
          <a:lstStyle/>
          <a:p>
            <a:pPr algn="ctr">
              <a:lnSpc>
                <a:spcPct val="150000"/>
              </a:lnSpc>
            </a:pPr>
            <a:r>
              <a:rPr lang="vi-VN" sz="3500" b="1"/>
              <a:t>CÁCH VIẾT BÀI VĂN </a:t>
            </a:r>
            <a:endParaRPr lang="en-US" sz="3500" b="1"/>
          </a:p>
          <a:p>
            <a:pPr algn="ctr">
              <a:lnSpc>
                <a:spcPct val="150000"/>
              </a:lnSpc>
            </a:pPr>
            <a:r>
              <a:rPr lang="vi-VN" sz="3500" b="1"/>
              <a:t>KỂ CHUYỆN SÁNG TẠO</a:t>
            </a:r>
          </a:p>
        </p:txBody>
      </p:sp>
      <p:grpSp>
        <p:nvGrpSpPr>
          <p:cNvPr id="221" name="Google Shape;221;p34"/>
          <p:cNvGrpSpPr/>
          <p:nvPr/>
        </p:nvGrpSpPr>
        <p:grpSpPr>
          <a:xfrm rot="472103">
            <a:off x="7924102" y="2691529"/>
            <a:ext cx="373041" cy="1320343"/>
            <a:chOff x="5801080" y="3263012"/>
            <a:chExt cx="433040" cy="1532700"/>
          </a:xfrm>
        </p:grpSpPr>
        <p:sp>
          <p:nvSpPr>
            <p:cNvPr id="222" name="Google Shape;222;p34"/>
            <p:cNvSpPr/>
            <p:nvPr/>
          </p:nvSpPr>
          <p:spPr>
            <a:xfrm>
              <a:off x="5842023" y="3314058"/>
              <a:ext cx="351148" cy="1430618"/>
            </a:xfrm>
            <a:custGeom>
              <a:avLst/>
              <a:gdLst/>
              <a:ahLst/>
              <a:cxnLst/>
              <a:rect l="l" t="t" r="r" b="b"/>
              <a:pathLst>
                <a:path w="426928" h="1739353" extrusionOk="0">
                  <a:moveTo>
                    <a:pt x="426929" y="840064"/>
                  </a:moveTo>
                  <a:cubicBezTo>
                    <a:pt x="426739" y="835873"/>
                    <a:pt x="425024" y="831682"/>
                    <a:pt x="423595" y="827586"/>
                  </a:cubicBezTo>
                  <a:cubicBezTo>
                    <a:pt x="414356" y="801583"/>
                    <a:pt x="403402" y="776151"/>
                    <a:pt x="399783" y="748433"/>
                  </a:cubicBezTo>
                  <a:cubicBezTo>
                    <a:pt x="399592" y="746814"/>
                    <a:pt x="398640" y="745195"/>
                    <a:pt x="397973" y="743575"/>
                  </a:cubicBezTo>
                  <a:lnTo>
                    <a:pt x="397973" y="743575"/>
                  </a:lnTo>
                  <a:cubicBezTo>
                    <a:pt x="397973" y="743575"/>
                    <a:pt x="397973" y="743575"/>
                    <a:pt x="397973" y="743575"/>
                  </a:cubicBezTo>
                  <a:cubicBezTo>
                    <a:pt x="396544" y="728145"/>
                    <a:pt x="394353" y="712619"/>
                    <a:pt x="393687" y="697189"/>
                  </a:cubicBezTo>
                  <a:cubicBezTo>
                    <a:pt x="391591" y="647659"/>
                    <a:pt x="397211" y="598700"/>
                    <a:pt x="402640" y="549837"/>
                  </a:cubicBezTo>
                  <a:cubicBezTo>
                    <a:pt x="407212" y="508689"/>
                    <a:pt x="413594" y="467827"/>
                    <a:pt x="418166" y="426679"/>
                  </a:cubicBezTo>
                  <a:cubicBezTo>
                    <a:pt x="420643" y="404390"/>
                    <a:pt x="420738" y="381816"/>
                    <a:pt x="422452" y="359527"/>
                  </a:cubicBezTo>
                  <a:cubicBezTo>
                    <a:pt x="425881" y="315522"/>
                    <a:pt x="425596" y="271516"/>
                    <a:pt x="418547" y="227606"/>
                  </a:cubicBezTo>
                  <a:cubicBezTo>
                    <a:pt x="415594" y="208937"/>
                    <a:pt x="415594" y="189030"/>
                    <a:pt x="405307" y="172361"/>
                  </a:cubicBezTo>
                  <a:cubicBezTo>
                    <a:pt x="394449" y="154645"/>
                    <a:pt x="383209" y="136928"/>
                    <a:pt x="369779" y="121307"/>
                  </a:cubicBezTo>
                  <a:cubicBezTo>
                    <a:pt x="355301" y="104448"/>
                    <a:pt x="339775" y="87684"/>
                    <a:pt x="318344" y="79397"/>
                  </a:cubicBezTo>
                  <a:cubicBezTo>
                    <a:pt x="318344" y="79397"/>
                    <a:pt x="318344" y="79397"/>
                    <a:pt x="318344" y="79397"/>
                  </a:cubicBezTo>
                  <a:cubicBezTo>
                    <a:pt x="316439" y="77492"/>
                    <a:pt x="314534" y="75587"/>
                    <a:pt x="312629" y="73682"/>
                  </a:cubicBezTo>
                  <a:cubicBezTo>
                    <a:pt x="311962" y="72730"/>
                    <a:pt x="311200" y="71777"/>
                    <a:pt x="310057" y="71110"/>
                  </a:cubicBezTo>
                  <a:cubicBezTo>
                    <a:pt x="308152" y="69872"/>
                    <a:pt x="306247" y="68634"/>
                    <a:pt x="304342" y="67300"/>
                  </a:cubicBezTo>
                  <a:lnTo>
                    <a:pt x="304342" y="67300"/>
                  </a:lnTo>
                  <a:cubicBezTo>
                    <a:pt x="304342" y="67300"/>
                    <a:pt x="304342" y="67300"/>
                    <a:pt x="304342" y="67300"/>
                  </a:cubicBezTo>
                  <a:cubicBezTo>
                    <a:pt x="300628" y="63300"/>
                    <a:pt x="297008" y="59299"/>
                    <a:pt x="293293" y="55299"/>
                  </a:cubicBezTo>
                  <a:lnTo>
                    <a:pt x="293293" y="55299"/>
                  </a:lnTo>
                  <a:cubicBezTo>
                    <a:pt x="286150" y="46822"/>
                    <a:pt x="279006" y="38249"/>
                    <a:pt x="271862" y="29772"/>
                  </a:cubicBezTo>
                  <a:lnTo>
                    <a:pt x="271862" y="29772"/>
                  </a:lnTo>
                  <a:cubicBezTo>
                    <a:pt x="271862" y="29772"/>
                    <a:pt x="271862" y="29772"/>
                    <a:pt x="271862" y="29772"/>
                  </a:cubicBezTo>
                  <a:cubicBezTo>
                    <a:pt x="263099" y="23390"/>
                    <a:pt x="254622" y="16342"/>
                    <a:pt x="245382" y="10722"/>
                  </a:cubicBezTo>
                  <a:cubicBezTo>
                    <a:pt x="230619" y="1864"/>
                    <a:pt x="214617" y="-1851"/>
                    <a:pt x="197662" y="1006"/>
                  </a:cubicBezTo>
                  <a:cubicBezTo>
                    <a:pt x="194424" y="721"/>
                    <a:pt x="190804" y="-518"/>
                    <a:pt x="187947" y="244"/>
                  </a:cubicBezTo>
                  <a:cubicBezTo>
                    <a:pt x="163563" y="7198"/>
                    <a:pt x="142227" y="19390"/>
                    <a:pt x="125368" y="39011"/>
                  </a:cubicBezTo>
                  <a:cubicBezTo>
                    <a:pt x="125368" y="39011"/>
                    <a:pt x="125368" y="39011"/>
                    <a:pt x="125368" y="39011"/>
                  </a:cubicBezTo>
                  <a:cubicBezTo>
                    <a:pt x="111937" y="48631"/>
                    <a:pt x="102793" y="61776"/>
                    <a:pt x="96602" y="77302"/>
                  </a:cubicBezTo>
                  <a:lnTo>
                    <a:pt x="96602" y="77302"/>
                  </a:lnTo>
                  <a:cubicBezTo>
                    <a:pt x="96602" y="77302"/>
                    <a:pt x="96602" y="77302"/>
                    <a:pt x="96602" y="77302"/>
                  </a:cubicBezTo>
                  <a:cubicBezTo>
                    <a:pt x="93078" y="81969"/>
                    <a:pt x="88791" y="86160"/>
                    <a:pt x="86220" y="91303"/>
                  </a:cubicBezTo>
                  <a:cubicBezTo>
                    <a:pt x="59740" y="145215"/>
                    <a:pt x="40214" y="201889"/>
                    <a:pt x="28403" y="261420"/>
                  </a:cubicBezTo>
                  <a:cubicBezTo>
                    <a:pt x="27069" y="268087"/>
                    <a:pt x="27641" y="275136"/>
                    <a:pt x="27355" y="281994"/>
                  </a:cubicBezTo>
                  <a:cubicBezTo>
                    <a:pt x="20307" y="300663"/>
                    <a:pt x="20116" y="320761"/>
                    <a:pt x="18307" y="340477"/>
                  </a:cubicBezTo>
                  <a:cubicBezTo>
                    <a:pt x="15068" y="374767"/>
                    <a:pt x="10401" y="409057"/>
                    <a:pt x="12020" y="443823"/>
                  </a:cubicBezTo>
                  <a:cubicBezTo>
                    <a:pt x="8496" y="455444"/>
                    <a:pt x="7257" y="467255"/>
                    <a:pt x="9734" y="479352"/>
                  </a:cubicBezTo>
                  <a:lnTo>
                    <a:pt x="9734" y="479352"/>
                  </a:lnTo>
                  <a:cubicBezTo>
                    <a:pt x="5448" y="496116"/>
                    <a:pt x="5257" y="513261"/>
                    <a:pt x="6972" y="530501"/>
                  </a:cubicBezTo>
                  <a:cubicBezTo>
                    <a:pt x="1828" y="560505"/>
                    <a:pt x="3733" y="591080"/>
                    <a:pt x="3162" y="621465"/>
                  </a:cubicBezTo>
                  <a:cubicBezTo>
                    <a:pt x="2685" y="621655"/>
                    <a:pt x="2495" y="622417"/>
                    <a:pt x="2495" y="623751"/>
                  </a:cubicBezTo>
                  <a:cubicBezTo>
                    <a:pt x="2495" y="624322"/>
                    <a:pt x="2781" y="624703"/>
                    <a:pt x="3066" y="625084"/>
                  </a:cubicBezTo>
                  <a:cubicBezTo>
                    <a:pt x="2781" y="642610"/>
                    <a:pt x="2495" y="660136"/>
                    <a:pt x="2305" y="677662"/>
                  </a:cubicBezTo>
                  <a:cubicBezTo>
                    <a:pt x="2305" y="677662"/>
                    <a:pt x="2305" y="677662"/>
                    <a:pt x="2305" y="677662"/>
                  </a:cubicBezTo>
                  <a:cubicBezTo>
                    <a:pt x="2305" y="683092"/>
                    <a:pt x="2495" y="688521"/>
                    <a:pt x="2495" y="694045"/>
                  </a:cubicBezTo>
                  <a:cubicBezTo>
                    <a:pt x="2495" y="694045"/>
                    <a:pt x="2495" y="694045"/>
                    <a:pt x="2495" y="694045"/>
                  </a:cubicBezTo>
                  <a:cubicBezTo>
                    <a:pt x="2114" y="711095"/>
                    <a:pt x="1733" y="728145"/>
                    <a:pt x="1352" y="745195"/>
                  </a:cubicBezTo>
                  <a:cubicBezTo>
                    <a:pt x="1352" y="745195"/>
                    <a:pt x="1352" y="745195"/>
                    <a:pt x="1352" y="745195"/>
                  </a:cubicBezTo>
                  <a:cubicBezTo>
                    <a:pt x="-77" y="772912"/>
                    <a:pt x="-1506" y="800535"/>
                    <a:pt x="3448" y="828253"/>
                  </a:cubicBezTo>
                  <a:cubicBezTo>
                    <a:pt x="876" y="837587"/>
                    <a:pt x="114" y="846826"/>
                    <a:pt x="4305" y="856066"/>
                  </a:cubicBezTo>
                  <a:cubicBezTo>
                    <a:pt x="3543" y="865114"/>
                    <a:pt x="2876" y="874258"/>
                    <a:pt x="8210" y="882545"/>
                  </a:cubicBezTo>
                  <a:lnTo>
                    <a:pt x="8210" y="882545"/>
                  </a:lnTo>
                  <a:cubicBezTo>
                    <a:pt x="11448" y="888927"/>
                    <a:pt x="17449" y="888736"/>
                    <a:pt x="23069" y="889498"/>
                  </a:cubicBezTo>
                  <a:cubicBezTo>
                    <a:pt x="29641" y="890451"/>
                    <a:pt x="33451" y="893594"/>
                    <a:pt x="33166" y="901119"/>
                  </a:cubicBezTo>
                  <a:cubicBezTo>
                    <a:pt x="32975" y="904357"/>
                    <a:pt x="34118" y="907786"/>
                    <a:pt x="34689" y="911120"/>
                  </a:cubicBezTo>
                  <a:cubicBezTo>
                    <a:pt x="34689" y="911120"/>
                    <a:pt x="34689" y="911120"/>
                    <a:pt x="34689" y="911120"/>
                  </a:cubicBezTo>
                  <a:lnTo>
                    <a:pt x="34689" y="911120"/>
                  </a:lnTo>
                  <a:cubicBezTo>
                    <a:pt x="35642" y="942362"/>
                    <a:pt x="36499" y="973604"/>
                    <a:pt x="37452" y="1004846"/>
                  </a:cubicBezTo>
                  <a:cubicBezTo>
                    <a:pt x="34785" y="1015990"/>
                    <a:pt x="36023" y="1027135"/>
                    <a:pt x="39071" y="1038184"/>
                  </a:cubicBezTo>
                  <a:cubicBezTo>
                    <a:pt x="39071" y="1038184"/>
                    <a:pt x="39071" y="1038184"/>
                    <a:pt x="39071" y="1038184"/>
                  </a:cubicBezTo>
                  <a:cubicBezTo>
                    <a:pt x="39166" y="1047709"/>
                    <a:pt x="39262" y="1057234"/>
                    <a:pt x="39357" y="1066663"/>
                  </a:cubicBezTo>
                  <a:cubicBezTo>
                    <a:pt x="37166" y="1092571"/>
                    <a:pt x="38118" y="1118384"/>
                    <a:pt x="40690" y="1144292"/>
                  </a:cubicBezTo>
                  <a:cubicBezTo>
                    <a:pt x="41072" y="1183345"/>
                    <a:pt x="41357" y="1222397"/>
                    <a:pt x="41738" y="1261450"/>
                  </a:cubicBezTo>
                  <a:lnTo>
                    <a:pt x="41738" y="1261450"/>
                  </a:lnTo>
                  <a:cubicBezTo>
                    <a:pt x="38404" y="1267069"/>
                    <a:pt x="40405" y="1272499"/>
                    <a:pt x="42500" y="1277928"/>
                  </a:cubicBezTo>
                  <a:lnTo>
                    <a:pt x="42500" y="1277928"/>
                  </a:lnTo>
                  <a:cubicBezTo>
                    <a:pt x="39071" y="1283452"/>
                    <a:pt x="41072" y="1288977"/>
                    <a:pt x="43071" y="1294501"/>
                  </a:cubicBezTo>
                  <a:cubicBezTo>
                    <a:pt x="41833" y="1298216"/>
                    <a:pt x="44024" y="1302121"/>
                    <a:pt x="42691" y="1305741"/>
                  </a:cubicBezTo>
                  <a:cubicBezTo>
                    <a:pt x="42309" y="1310027"/>
                    <a:pt x="41548" y="1314313"/>
                    <a:pt x="41643" y="1318600"/>
                  </a:cubicBezTo>
                  <a:cubicBezTo>
                    <a:pt x="42405" y="1344508"/>
                    <a:pt x="43262" y="1370511"/>
                    <a:pt x="44119" y="1396419"/>
                  </a:cubicBezTo>
                  <a:cubicBezTo>
                    <a:pt x="44881" y="1417945"/>
                    <a:pt x="45739" y="1439567"/>
                    <a:pt x="46500" y="1461094"/>
                  </a:cubicBezTo>
                  <a:lnTo>
                    <a:pt x="46500" y="1461094"/>
                  </a:lnTo>
                  <a:cubicBezTo>
                    <a:pt x="46500" y="1461094"/>
                    <a:pt x="46500" y="1461094"/>
                    <a:pt x="46500" y="1461094"/>
                  </a:cubicBezTo>
                  <a:cubicBezTo>
                    <a:pt x="46786" y="1482239"/>
                    <a:pt x="46500" y="1503480"/>
                    <a:pt x="47643" y="1524625"/>
                  </a:cubicBezTo>
                  <a:cubicBezTo>
                    <a:pt x="48501" y="1539865"/>
                    <a:pt x="51263" y="1554915"/>
                    <a:pt x="53168" y="1570155"/>
                  </a:cubicBezTo>
                  <a:cubicBezTo>
                    <a:pt x="53168" y="1573965"/>
                    <a:pt x="53168" y="1577775"/>
                    <a:pt x="53073" y="1581680"/>
                  </a:cubicBezTo>
                  <a:lnTo>
                    <a:pt x="53073" y="1581680"/>
                  </a:lnTo>
                  <a:cubicBezTo>
                    <a:pt x="53073" y="1581680"/>
                    <a:pt x="53073" y="1581680"/>
                    <a:pt x="53073" y="1581680"/>
                  </a:cubicBezTo>
                  <a:cubicBezTo>
                    <a:pt x="52787" y="1583395"/>
                    <a:pt x="53073" y="1585109"/>
                    <a:pt x="53835" y="1586633"/>
                  </a:cubicBezTo>
                  <a:cubicBezTo>
                    <a:pt x="53549" y="1599492"/>
                    <a:pt x="53359" y="1612255"/>
                    <a:pt x="58312" y="1624543"/>
                  </a:cubicBezTo>
                  <a:cubicBezTo>
                    <a:pt x="59455" y="1633782"/>
                    <a:pt x="60598" y="1642926"/>
                    <a:pt x="61645" y="1652165"/>
                  </a:cubicBezTo>
                  <a:cubicBezTo>
                    <a:pt x="64122" y="1673787"/>
                    <a:pt x="74694" y="1690265"/>
                    <a:pt x="91935" y="1702552"/>
                  </a:cubicBezTo>
                  <a:cubicBezTo>
                    <a:pt x="91935" y="1702552"/>
                    <a:pt x="91935" y="1702552"/>
                    <a:pt x="91935" y="1702552"/>
                  </a:cubicBezTo>
                  <a:cubicBezTo>
                    <a:pt x="94697" y="1704743"/>
                    <a:pt x="97555" y="1706934"/>
                    <a:pt x="100317" y="1709029"/>
                  </a:cubicBezTo>
                  <a:cubicBezTo>
                    <a:pt x="100317" y="1709029"/>
                    <a:pt x="100317" y="1709029"/>
                    <a:pt x="100317" y="1709029"/>
                  </a:cubicBezTo>
                  <a:lnTo>
                    <a:pt x="100317" y="1709029"/>
                  </a:lnTo>
                  <a:cubicBezTo>
                    <a:pt x="100317" y="1709029"/>
                    <a:pt x="100698" y="1709315"/>
                    <a:pt x="100698" y="1709315"/>
                  </a:cubicBezTo>
                  <a:cubicBezTo>
                    <a:pt x="102698" y="1710553"/>
                    <a:pt x="104698" y="1711696"/>
                    <a:pt x="106794" y="1712839"/>
                  </a:cubicBezTo>
                  <a:cubicBezTo>
                    <a:pt x="109366" y="1713697"/>
                    <a:pt x="111652" y="1715030"/>
                    <a:pt x="113461" y="1717221"/>
                  </a:cubicBezTo>
                  <a:cubicBezTo>
                    <a:pt x="130511" y="1727984"/>
                    <a:pt x="148228" y="1736461"/>
                    <a:pt x="168611" y="1735604"/>
                  </a:cubicBezTo>
                  <a:lnTo>
                    <a:pt x="168611" y="1735604"/>
                  </a:lnTo>
                  <a:cubicBezTo>
                    <a:pt x="186994" y="1741605"/>
                    <a:pt x="205378" y="1739414"/>
                    <a:pt x="223380" y="1735890"/>
                  </a:cubicBezTo>
                  <a:cubicBezTo>
                    <a:pt x="248812" y="1731032"/>
                    <a:pt x="268147" y="1716554"/>
                    <a:pt x="278815" y="1692456"/>
                  </a:cubicBezTo>
                  <a:cubicBezTo>
                    <a:pt x="287007" y="1673882"/>
                    <a:pt x="293769" y="1654261"/>
                    <a:pt x="292340" y="1632734"/>
                  </a:cubicBezTo>
                  <a:cubicBezTo>
                    <a:pt x="293769" y="1623495"/>
                    <a:pt x="296151" y="1614351"/>
                    <a:pt x="296627" y="1605112"/>
                  </a:cubicBezTo>
                  <a:cubicBezTo>
                    <a:pt x="298723" y="1559487"/>
                    <a:pt x="300342" y="1513862"/>
                    <a:pt x="302152" y="1468237"/>
                  </a:cubicBezTo>
                  <a:lnTo>
                    <a:pt x="302152" y="1468237"/>
                  </a:lnTo>
                  <a:cubicBezTo>
                    <a:pt x="302532" y="1460332"/>
                    <a:pt x="303009" y="1452331"/>
                    <a:pt x="303390" y="1444425"/>
                  </a:cubicBezTo>
                  <a:lnTo>
                    <a:pt x="303390" y="1444425"/>
                  </a:lnTo>
                  <a:cubicBezTo>
                    <a:pt x="303390" y="1444425"/>
                    <a:pt x="303390" y="1444425"/>
                    <a:pt x="303390" y="1444425"/>
                  </a:cubicBezTo>
                  <a:cubicBezTo>
                    <a:pt x="303390" y="1444425"/>
                    <a:pt x="303390" y="1444425"/>
                    <a:pt x="303390" y="1444425"/>
                  </a:cubicBezTo>
                  <a:cubicBezTo>
                    <a:pt x="303390" y="1444425"/>
                    <a:pt x="303390" y="1444425"/>
                    <a:pt x="303390" y="1444330"/>
                  </a:cubicBezTo>
                  <a:cubicBezTo>
                    <a:pt x="304057" y="1442234"/>
                    <a:pt x="304533" y="1440043"/>
                    <a:pt x="304914" y="1437853"/>
                  </a:cubicBezTo>
                  <a:cubicBezTo>
                    <a:pt x="305295" y="1436233"/>
                    <a:pt x="305295" y="1434614"/>
                    <a:pt x="304723" y="1432995"/>
                  </a:cubicBezTo>
                  <a:lnTo>
                    <a:pt x="304723" y="1432995"/>
                  </a:lnTo>
                  <a:cubicBezTo>
                    <a:pt x="305390" y="1431471"/>
                    <a:pt x="306343" y="1429947"/>
                    <a:pt x="306533" y="1428328"/>
                  </a:cubicBezTo>
                  <a:cubicBezTo>
                    <a:pt x="313010" y="1371082"/>
                    <a:pt x="317582" y="1313647"/>
                    <a:pt x="317963" y="1255735"/>
                  </a:cubicBezTo>
                  <a:cubicBezTo>
                    <a:pt x="317963" y="1246305"/>
                    <a:pt x="316344" y="1236875"/>
                    <a:pt x="315487" y="1227445"/>
                  </a:cubicBezTo>
                  <a:cubicBezTo>
                    <a:pt x="319392" y="1194013"/>
                    <a:pt x="316344" y="1160389"/>
                    <a:pt x="314534" y="1126766"/>
                  </a:cubicBezTo>
                  <a:cubicBezTo>
                    <a:pt x="314629" y="1093143"/>
                    <a:pt x="314725" y="1059615"/>
                    <a:pt x="314820" y="1025992"/>
                  </a:cubicBezTo>
                  <a:cubicBezTo>
                    <a:pt x="317963" y="996369"/>
                    <a:pt x="316724" y="966556"/>
                    <a:pt x="314629" y="936838"/>
                  </a:cubicBezTo>
                  <a:cubicBezTo>
                    <a:pt x="314629" y="936838"/>
                    <a:pt x="314629" y="936838"/>
                    <a:pt x="314629" y="936838"/>
                  </a:cubicBezTo>
                  <a:cubicBezTo>
                    <a:pt x="314629" y="933028"/>
                    <a:pt x="314629" y="929218"/>
                    <a:pt x="314534" y="925408"/>
                  </a:cubicBezTo>
                  <a:cubicBezTo>
                    <a:pt x="315201" y="912263"/>
                    <a:pt x="315772" y="899119"/>
                    <a:pt x="316439" y="885974"/>
                  </a:cubicBezTo>
                  <a:lnTo>
                    <a:pt x="316439" y="885974"/>
                  </a:lnTo>
                  <a:cubicBezTo>
                    <a:pt x="324916" y="881878"/>
                    <a:pt x="328155" y="875306"/>
                    <a:pt x="325107" y="865781"/>
                  </a:cubicBezTo>
                  <a:cubicBezTo>
                    <a:pt x="325107" y="865781"/>
                    <a:pt x="325107" y="865781"/>
                    <a:pt x="325107" y="865781"/>
                  </a:cubicBezTo>
                  <a:cubicBezTo>
                    <a:pt x="325393" y="863114"/>
                    <a:pt x="327107" y="861209"/>
                    <a:pt x="328250" y="859018"/>
                  </a:cubicBezTo>
                  <a:cubicBezTo>
                    <a:pt x="333298" y="844636"/>
                    <a:pt x="338346" y="830253"/>
                    <a:pt x="343395" y="815775"/>
                  </a:cubicBezTo>
                  <a:cubicBezTo>
                    <a:pt x="348824" y="830253"/>
                    <a:pt x="352539" y="845683"/>
                    <a:pt x="365302" y="856066"/>
                  </a:cubicBezTo>
                  <a:lnTo>
                    <a:pt x="365302" y="856066"/>
                  </a:lnTo>
                  <a:cubicBezTo>
                    <a:pt x="365302" y="856066"/>
                    <a:pt x="365302" y="856066"/>
                    <a:pt x="365302" y="856066"/>
                  </a:cubicBezTo>
                  <a:cubicBezTo>
                    <a:pt x="371875" y="864638"/>
                    <a:pt x="381304" y="867400"/>
                    <a:pt x="390829" y="870258"/>
                  </a:cubicBezTo>
                  <a:cubicBezTo>
                    <a:pt x="393306" y="870258"/>
                    <a:pt x="395592" y="871210"/>
                    <a:pt x="397973" y="871496"/>
                  </a:cubicBezTo>
                  <a:cubicBezTo>
                    <a:pt x="399021" y="871115"/>
                    <a:pt x="400164" y="870734"/>
                    <a:pt x="401212" y="870353"/>
                  </a:cubicBezTo>
                  <a:lnTo>
                    <a:pt x="401212" y="870353"/>
                  </a:lnTo>
                  <a:cubicBezTo>
                    <a:pt x="404355" y="869401"/>
                    <a:pt x="407593" y="868448"/>
                    <a:pt x="410737" y="867496"/>
                  </a:cubicBezTo>
                  <a:cubicBezTo>
                    <a:pt x="425500" y="863209"/>
                    <a:pt x="427500" y="855018"/>
                    <a:pt x="426739" y="839873"/>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23" name="Google Shape;223;p34"/>
            <p:cNvPicPr preferRelativeResize="0"/>
            <p:nvPr/>
          </p:nvPicPr>
          <p:blipFill>
            <a:blip r:embed="rId3">
              <a:alphaModFix/>
            </a:blip>
            <a:stretch>
              <a:fillRect/>
            </a:stretch>
          </p:blipFill>
          <p:spPr>
            <a:xfrm>
              <a:off x="5801080" y="3263012"/>
              <a:ext cx="433040" cy="1532700"/>
            </a:xfrm>
            <a:prstGeom prst="rect">
              <a:avLst/>
            </a:prstGeom>
            <a:noFill/>
            <a:ln>
              <a:noFill/>
            </a:ln>
          </p:spPr>
        </p:pic>
      </p:grpSp>
      <p:grpSp>
        <p:nvGrpSpPr>
          <p:cNvPr id="229" name="Google Shape;229;p34"/>
          <p:cNvGrpSpPr/>
          <p:nvPr/>
        </p:nvGrpSpPr>
        <p:grpSpPr>
          <a:xfrm rot="-956346">
            <a:off x="7394330" y="3657647"/>
            <a:ext cx="1230993" cy="843860"/>
            <a:chOff x="1424239" y="4005588"/>
            <a:chExt cx="1429079" cy="979650"/>
          </a:xfrm>
        </p:grpSpPr>
        <p:sp>
          <p:nvSpPr>
            <p:cNvPr id="230" name="Google Shape;230;p34"/>
            <p:cNvSpPr/>
            <p:nvPr/>
          </p:nvSpPr>
          <p:spPr>
            <a:xfrm>
              <a:off x="1474475" y="4048098"/>
              <a:ext cx="1315588" cy="894627"/>
            </a:xfrm>
            <a:custGeom>
              <a:avLst/>
              <a:gdLst/>
              <a:ahLst/>
              <a:cxnLst/>
              <a:rect l="l" t="t" r="r" b="b"/>
              <a:pathLst>
                <a:path w="1599499" h="1087693" extrusionOk="0">
                  <a:moveTo>
                    <a:pt x="1599238" y="638938"/>
                  </a:moveTo>
                  <a:cubicBezTo>
                    <a:pt x="1600476" y="610173"/>
                    <a:pt x="1597142" y="581788"/>
                    <a:pt x="1592951" y="553499"/>
                  </a:cubicBezTo>
                  <a:cubicBezTo>
                    <a:pt x="1591522" y="544165"/>
                    <a:pt x="1588760" y="535020"/>
                    <a:pt x="1586665" y="525781"/>
                  </a:cubicBezTo>
                  <a:cubicBezTo>
                    <a:pt x="1584855" y="502540"/>
                    <a:pt x="1580283" y="479966"/>
                    <a:pt x="1572377" y="458059"/>
                  </a:cubicBezTo>
                  <a:cubicBezTo>
                    <a:pt x="1569615" y="448534"/>
                    <a:pt x="1566853" y="439009"/>
                    <a:pt x="1564090" y="429484"/>
                  </a:cubicBezTo>
                  <a:cubicBezTo>
                    <a:pt x="1561709" y="415482"/>
                    <a:pt x="1559614" y="401385"/>
                    <a:pt x="1550755" y="389859"/>
                  </a:cubicBezTo>
                  <a:lnTo>
                    <a:pt x="1550755" y="389859"/>
                  </a:lnTo>
                  <a:cubicBezTo>
                    <a:pt x="1548755" y="383954"/>
                    <a:pt x="1546755" y="377953"/>
                    <a:pt x="1544755" y="372048"/>
                  </a:cubicBezTo>
                  <a:lnTo>
                    <a:pt x="1544755" y="372048"/>
                  </a:lnTo>
                  <a:cubicBezTo>
                    <a:pt x="1544755" y="372048"/>
                    <a:pt x="1544755" y="372048"/>
                    <a:pt x="1544755" y="372048"/>
                  </a:cubicBezTo>
                  <a:cubicBezTo>
                    <a:pt x="1538373" y="354998"/>
                    <a:pt x="1532944" y="337377"/>
                    <a:pt x="1525228" y="321089"/>
                  </a:cubicBezTo>
                  <a:cubicBezTo>
                    <a:pt x="1515037" y="299753"/>
                    <a:pt x="1504178" y="278512"/>
                    <a:pt x="1491319" y="258891"/>
                  </a:cubicBezTo>
                  <a:cubicBezTo>
                    <a:pt x="1478556" y="239269"/>
                    <a:pt x="1463030" y="221553"/>
                    <a:pt x="1448743" y="203074"/>
                  </a:cubicBezTo>
                  <a:cubicBezTo>
                    <a:pt x="1448743" y="203074"/>
                    <a:pt x="1448743" y="203074"/>
                    <a:pt x="1448743" y="203074"/>
                  </a:cubicBezTo>
                  <a:lnTo>
                    <a:pt x="1448743" y="203074"/>
                  </a:lnTo>
                  <a:cubicBezTo>
                    <a:pt x="1451695" y="202884"/>
                    <a:pt x="1454743" y="202788"/>
                    <a:pt x="1457696" y="202407"/>
                  </a:cubicBezTo>
                  <a:cubicBezTo>
                    <a:pt x="1474746" y="200122"/>
                    <a:pt x="1481128" y="192692"/>
                    <a:pt x="1481699" y="174595"/>
                  </a:cubicBezTo>
                  <a:cubicBezTo>
                    <a:pt x="1481890" y="169832"/>
                    <a:pt x="1481985" y="165070"/>
                    <a:pt x="1482175" y="160307"/>
                  </a:cubicBezTo>
                  <a:cubicBezTo>
                    <a:pt x="1485033" y="158402"/>
                    <a:pt x="1487986" y="156402"/>
                    <a:pt x="1490843" y="154497"/>
                  </a:cubicBezTo>
                  <a:lnTo>
                    <a:pt x="1490843" y="154497"/>
                  </a:lnTo>
                  <a:cubicBezTo>
                    <a:pt x="1493891" y="151163"/>
                    <a:pt x="1497701" y="148306"/>
                    <a:pt x="1499987" y="144400"/>
                  </a:cubicBezTo>
                  <a:cubicBezTo>
                    <a:pt x="1508464" y="130303"/>
                    <a:pt x="1516656" y="116016"/>
                    <a:pt x="1524657" y="101538"/>
                  </a:cubicBezTo>
                  <a:cubicBezTo>
                    <a:pt x="1531896" y="88489"/>
                    <a:pt x="1539135" y="75439"/>
                    <a:pt x="1545612" y="61914"/>
                  </a:cubicBezTo>
                  <a:cubicBezTo>
                    <a:pt x="1552946" y="46388"/>
                    <a:pt x="1553327" y="31243"/>
                    <a:pt x="1540659" y="18004"/>
                  </a:cubicBezTo>
                  <a:cubicBezTo>
                    <a:pt x="1540659" y="18004"/>
                    <a:pt x="1540659" y="18004"/>
                    <a:pt x="1540659" y="18004"/>
                  </a:cubicBezTo>
                  <a:lnTo>
                    <a:pt x="1540659" y="18004"/>
                  </a:lnTo>
                  <a:cubicBezTo>
                    <a:pt x="1534087" y="11907"/>
                    <a:pt x="1526181" y="14289"/>
                    <a:pt x="1518847" y="14193"/>
                  </a:cubicBezTo>
                  <a:cubicBezTo>
                    <a:pt x="1488652" y="13717"/>
                    <a:pt x="1484080" y="17051"/>
                    <a:pt x="1473698" y="46483"/>
                  </a:cubicBezTo>
                  <a:cubicBezTo>
                    <a:pt x="1472936" y="48769"/>
                    <a:pt x="1472460" y="51150"/>
                    <a:pt x="1471888" y="53437"/>
                  </a:cubicBezTo>
                  <a:cubicBezTo>
                    <a:pt x="1464649" y="80392"/>
                    <a:pt x="1457410" y="107348"/>
                    <a:pt x="1450171" y="134304"/>
                  </a:cubicBezTo>
                  <a:cubicBezTo>
                    <a:pt x="1449695" y="136209"/>
                    <a:pt x="1449314" y="138114"/>
                    <a:pt x="1448838" y="140019"/>
                  </a:cubicBezTo>
                  <a:cubicBezTo>
                    <a:pt x="1450457" y="142114"/>
                    <a:pt x="1451695" y="144210"/>
                    <a:pt x="1452648" y="146210"/>
                  </a:cubicBezTo>
                  <a:cubicBezTo>
                    <a:pt x="1452457" y="146115"/>
                    <a:pt x="1452172" y="146115"/>
                    <a:pt x="1451981" y="145924"/>
                  </a:cubicBezTo>
                  <a:cubicBezTo>
                    <a:pt x="1450362" y="145162"/>
                    <a:pt x="1449886" y="142019"/>
                    <a:pt x="1448838" y="140019"/>
                  </a:cubicBezTo>
                  <a:cubicBezTo>
                    <a:pt x="1445695" y="146115"/>
                    <a:pt x="1443313" y="152687"/>
                    <a:pt x="1439408" y="158116"/>
                  </a:cubicBezTo>
                  <a:cubicBezTo>
                    <a:pt x="1431883" y="168498"/>
                    <a:pt x="1431598" y="179262"/>
                    <a:pt x="1435693" y="190882"/>
                  </a:cubicBezTo>
                  <a:lnTo>
                    <a:pt x="1435693" y="190882"/>
                  </a:lnTo>
                  <a:cubicBezTo>
                    <a:pt x="1435598" y="191739"/>
                    <a:pt x="1435693" y="192597"/>
                    <a:pt x="1436170" y="193359"/>
                  </a:cubicBezTo>
                  <a:cubicBezTo>
                    <a:pt x="1436170" y="193359"/>
                    <a:pt x="1436170" y="193359"/>
                    <a:pt x="1436170" y="193359"/>
                  </a:cubicBezTo>
                  <a:cubicBezTo>
                    <a:pt x="1436170" y="193359"/>
                    <a:pt x="1436170" y="193359"/>
                    <a:pt x="1436170" y="193359"/>
                  </a:cubicBezTo>
                  <a:cubicBezTo>
                    <a:pt x="1422263" y="182595"/>
                    <a:pt x="1408833" y="170975"/>
                    <a:pt x="1394260" y="161259"/>
                  </a:cubicBezTo>
                  <a:cubicBezTo>
                    <a:pt x="1363780" y="141066"/>
                    <a:pt x="1333681" y="119921"/>
                    <a:pt x="1300153" y="105443"/>
                  </a:cubicBezTo>
                  <a:cubicBezTo>
                    <a:pt x="1300153" y="105443"/>
                    <a:pt x="1300153" y="105443"/>
                    <a:pt x="1300153" y="105443"/>
                  </a:cubicBezTo>
                  <a:cubicBezTo>
                    <a:pt x="1298438" y="103919"/>
                    <a:pt x="1296914" y="102014"/>
                    <a:pt x="1295009" y="100966"/>
                  </a:cubicBezTo>
                  <a:cubicBezTo>
                    <a:pt x="1260814" y="82488"/>
                    <a:pt x="1225953" y="65724"/>
                    <a:pt x="1189567" y="52484"/>
                  </a:cubicBezTo>
                  <a:cubicBezTo>
                    <a:pt x="1183948" y="50389"/>
                    <a:pt x="1178042" y="49341"/>
                    <a:pt x="1172232" y="47817"/>
                  </a:cubicBezTo>
                  <a:cubicBezTo>
                    <a:pt x="1172232" y="47817"/>
                    <a:pt x="1172232" y="47817"/>
                    <a:pt x="1172232" y="47817"/>
                  </a:cubicBezTo>
                  <a:cubicBezTo>
                    <a:pt x="1170327" y="46483"/>
                    <a:pt x="1168612" y="44578"/>
                    <a:pt x="1166612" y="44007"/>
                  </a:cubicBezTo>
                  <a:cubicBezTo>
                    <a:pt x="1142514" y="37434"/>
                    <a:pt x="1118416" y="30291"/>
                    <a:pt x="1094032" y="24957"/>
                  </a:cubicBezTo>
                  <a:cubicBezTo>
                    <a:pt x="1066695" y="18956"/>
                    <a:pt x="1039072" y="14003"/>
                    <a:pt x="1011450" y="10003"/>
                  </a:cubicBezTo>
                  <a:cubicBezTo>
                    <a:pt x="989066" y="6764"/>
                    <a:pt x="966111" y="7050"/>
                    <a:pt x="943822" y="3525"/>
                  </a:cubicBezTo>
                  <a:cubicBezTo>
                    <a:pt x="912866" y="-1428"/>
                    <a:pt x="881910" y="287"/>
                    <a:pt x="850954" y="287"/>
                  </a:cubicBezTo>
                  <a:cubicBezTo>
                    <a:pt x="843524" y="287"/>
                    <a:pt x="835714" y="-951"/>
                    <a:pt x="828951" y="4192"/>
                  </a:cubicBezTo>
                  <a:cubicBezTo>
                    <a:pt x="820664" y="4383"/>
                    <a:pt x="812377" y="3811"/>
                    <a:pt x="804186" y="4954"/>
                  </a:cubicBezTo>
                  <a:cubicBezTo>
                    <a:pt x="789136" y="7145"/>
                    <a:pt x="773706" y="7431"/>
                    <a:pt x="759133" y="12670"/>
                  </a:cubicBezTo>
                  <a:cubicBezTo>
                    <a:pt x="758085" y="12955"/>
                    <a:pt x="756942" y="13336"/>
                    <a:pt x="755894" y="13813"/>
                  </a:cubicBezTo>
                  <a:cubicBezTo>
                    <a:pt x="748369" y="14479"/>
                    <a:pt x="740654" y="14193"/>
                    <a:pt x="733415" y="15908"/>
                  </a:cubicBezTo>
                  <a:cubicBezTo>
                    <a:pt x="709126" y="21718"/>
                    <a:pt x="684742" y="27243"/>
                    <a:pt x="660930" y="34863"/>
                  </a:cubicBezTo>
                  <a:cubicBezTo>
                    <a:pt x="640832" y="41245"/>
                    <a:pt x="620258" y="46483"/>
                    <a:pt x="601684" y="57437"/>
                  </a:cubicBezTo>
                  <a:cubicBezTo>
                    <a:pt x="601684" y="57437"/>
                    <a:pt x="601684" y="57437"/>
                    <a:pt x="601684" y="57437"/>
                  </a:cubicBezTo>
                  <a:cubicBezTo>
                    <a:pt x="598446" y="58866"/>
                    <a:pt x="595112" y="60295"/>
                    <a:pt x="591874" y="61723"/>
                  </a:cubicBezTo>
                  <a:cubicBezTo>
                    <a:pt x="591874" y="61723"/>
                    <a:pt x="591874" y="61723"/>
                    <a:pt x="591874" y="61723"/>
                  </a:cubicBezTo>
                  <a:cubicBezTo>
                    <a:pt x="579205" y="66772"/>
                    <a:pt x="566347" y="71153"/>
                    <a:pt x="554059" y="76868"/>
                  </a:cubicBezTo>
                  <a:cubicBezTo>
                    <a:pt x="511197" y="96585"/>
                    <a:pt x="469954" y="119349"/>
                    <a:pt x="432235" y="148972"/>
                  </a:cubicBezTo>
                  <a:lnTo>
                    <a:pt x="432235" y="148972"/>
                  </a:lnTo>
                  <a:cubicBezTo>
                    <a:pt x="399945" y="170213"/>
                    <a:pt x="369560" y="193930"/>
                    <a:pt x="342223" y="221934"/>
                  </a:cubicBezTo>
                  <a:lnTo>
                    <a:pt x="342033" y="221934"/>
                  </a:lnTo>
                  <a:cubicBezTo>
                    <a:pt x="340414" y="223553"/>
                    <a:pt x="338985" y="225077"/>
                    <a:pt x="337270" y="226411"/>
                  </a:cubicBezTo>
                  <a:cubicBezTo>
                    <a:pt x="335937" y="228220"/>
                    <a:pt x="334413" y="229839"/>
                    <a:pt x="332603" y="231173"/>
                  </a:cubicBezTo>
                  <a:cubicBezTo>
                    <a:pt x="331270" y="233078"/>
                    <a:pt x="329936" y="234888"/>
                    <a:pt x="327936" y="235936"/>
                  </a:cubicBezTo>
                  <a:cubicBezTo>
                    <a:pt x="327936" y="235936"/>
                    <a:pt x="327936" y="235936"/>
                    <a:pt x="327936" y="235840"/>
                  </a:cubicBezTo>
                  <a:cubicBezTo>
                    <a:pt x="320697" y="242508"/>
                    <a:pt x="313553" y="249176"/>
                    <a:pt x="306314" y="255938"/>
                  </a:cubicBezTo>
                  <a:cubicBezTo>
                    <a:pt x="306314" y="255938"/>
                    <a:pt x="306314" y="255938"/>
                    <a:pt x="306314" y="255938"/>
                  </a:cubicBezTo>
                  <a:cubicBezTo>
                    <a:pt x="306314" y="255938"/>
                    <a:pt x="306314" y="255938"/>
                    <a:pt x="306314" y="255938"/>
                  </a:cubicBezTo>
                  <a:lnTo>
                    <a:pt x="305743" y="256319"/>
                  </a:lnTo>
                  <a:cubicBezTo>
                    <a:pt x="304028" y="257367"/>
                    <a:pt x="302504" y="258795"/>
                    <a:pt x="301266" y="260415"/>
                  </a:cubicBezTo>
                  <a:cubicBezTo>
                    <a:pt x="293551" y="268416"/>
                    <a:pt x="285835" y="276417"/>
                    <a:pt x="278215" y="284418"/>
                  </a:cubicBezTo>
                  <a:cubicBezTo>
                    <a:pt x="278977" y="286227"/>
                    <a:pt x="279835" y="287942"/>
                    <a:pt x="280501" y="289657"/>
                  </a:cubicBezTo>
                  <a:cubicBezTo>
                    <a:pt x="279644" y="288132"/>
                    <a:pt x="278882" y="286418"/>
                    <a:pt x="278215" y="284418"/>
                  </a:cubicBezTo>
                  <a:cubicBezTo>
                    <a:pt x="252974" y="307754"/>
                    <a:pt x="229733" y="332995"/>
                    <a:pt x="209635" y="361284"/>
                  </a:cubicBezTo>
                  <a:cubicBezTo>
                    <a:pt x="205540" y="366333"/>
                    <a:pt x="201349" y="371286"/>
                    <a:pt x="197253" y="376334"/>
                  </a:cubicBezTo>
                  <a:cubicBezTo>
                    <a:pt x="197253" y="376334"/>
                    <a:pt x="197253" y="376334"/>
                    <a:pt x="197253" y="376334"/>
                  </a:cubicBezTo>
                  <a:cubicBezTo>
                    <a:pt x="192395" y="382716"/>
                    <a:pt x="187442" y="389193"/>
                    <a:pt x="182584" y="395575"/>
                  </a:cubicBezTo>
                  <a:cubicBezTo>
                    <a:pt x="166582" y="413005"/>
                    <a:pt x="152676" y="432150"/>
                    <a:pt x="141627" y="453486"/>
                  </a:cubicBezTo>
                  <a:lnTo>
                    <a:pt x="141627" y="453772"/>
                  </a:lnTo>
                  <a:cubicBezTo>
                    <a:pt x="140103" y="454915"/>
                    <a:pt x="139055" y="456344"/>
                    <a:pt x="138198" y="458059"/>
                  </a:cubicBezTo>
                  <a:cubicBezTo>
                    <a:pt x="136102" y="461297"/>
                    <a:pt x="134102" y="464536"/>
                    <a:pt x="132007" y="467774"/>
                  </a:cubicBezTo>
                  <a:cubicBezTo>
                    <a:pt x="113719" y="493968"/>
                    <a:pt x="99050" y="522447"/>
                    <a:pt x="86096" y="551880"/>
                  </a:cubicBezTo>
                  <a:cubicBezTo>
                    <a:pt x="79524" y="566834"/>
                    <a:pt x="70380" y="580836"/>
                    <a:pt x="68189" y="597790"/>
                  </a:cubicBezTo>
                  <a:lnTo>
                    <a:pt x="68189" y="597790"/>
                  </a:lnTo>
                  <a:cubicBezTo>
                    <a:pt x="66951" y="599791"/>
                    <a:pt x="65141" y="601505"/>
                    <a:pt x="64474" y="603696"/>
                  </a:cubicBezTo>
                  <a:cubicBezTo>
                    <a:pt x="56854" y="626365"/>
                    <a:pt x="48853" y="648940"/>
                    <a:pt x="41900" y="671894"/>
                  </a:cubicBezTo>
                  <a:cubicBezTo>
                    <a:pt x="29137" y="713995"/>
                    <a:pt x="20278" y="757048"/>
                    <a:pt x="13135" y="800577"/>
                  </a:cubicBezTo>
                  <a:cubicBezTo>
                    <a:pt x="8848" y="826676"/>
                    <a:pt x="9801" y="853441"/>
                    <a:pt x="1800" y="879063"/>
                  </a:cubicBezTo>
                  <a:cubicBezTo>
                    <a:pt x="-677" y="887065"/>
                    <a:pt x="-296" y="896876"/>
                    <a:pt x="1133" y="905352"/>
                  </a:cubicBezTo>
                  <a:cubicBezTo>
                    <a:pt x="9991" y="956311"/>
                    <a:pt x="36947" y="992697"/>
                    <a:pt x="81524" y="1014414"/>
                  </a:cubicBezTo>
                  <a:cubicBezTo>
                    <a:pt x="81524" y="1014414"/>
                    <a:pt x="81524" y="1014414"/>
                    <a:pt x="81524" y="1014414"/>
                  </a:cubicBezTo>
                  <a:lnTo>
                    <a:pt x="81524" y="1014414"/>
                  </a:lnTo>
                  <a:cubicBezTo>
                    <a:pt x="86477" y="1017652"/>
                    <a:pt x="91525" y="1020795"/>
                    <a:pt x="96478" y="1024034"/>
                  </a:cubicBezTo>
                  <a:cubicBezTo>
                    <a:pt x="96478" y="1024034"/>
                    <a:pt x="96478" y="1024034"/>
                    <a:pt x="96478" y="1024034"/>
                  </a:cubicBezTo>
                  <a:cubicBezTo>
                    <a:pt x="103622" y="1027368"/>
                    <a:pt x="110766" y="1030797"/>
                    <a:pt x="117910" y="1034226"/>
                  </a:cubicBezTo>
                  <a:lnTo>
                    <a:pt x="117910" y="1034226"/>
                  </a:lnTo>
                  <a:cubicBezTo>
                    <a:pt x="119719" y="1035178"/>
                    <a:pt x="121434" y="1036036"/>
                    <a:pt x="123244" y="1036988"/>
                  </a:cubicBezTo>
                  <a:cubicBezTo>
                    <a:pt x="128768" y="1039178"/>
                    <a:pt x="134293" y="1041274"/>
                    <a:pt x="139912" y="1043465"/>
                  </a:cubicBezTo>
                  <a:cubicBezTo>
                    <a:pt x="139912" y="1043465"/>
                    <a:pt x="139912" y="1043465"/>
                    <a:pt x="139912" y="1043465"/>
                  </a:cubicBezTo>
                  <a:cubicBezTo>
                    <a:pt x="143341" y="1044894"/>
                    <a:pt x="146770" y="1046322"/>
                    <a:pt x="150199" y="1047656"/>
                  </a:cubicBezTo>
                  <a:cubicBezTo>
                    <a:pt x="173536" y="1059372"/>
                    <a:pt x="198301" y="1065849"/>
                    <a:pt x="223542" y="1070707"/>
                  </a:cubicBezTo>
                  <a:cubicBezTo>
                    <a:pt x="235543" y="1073660"/>
                    <a:pt x="247640" y="1076612"/>
                    <a:pt x="259642" y="1079565"/>
                  </a:cubicBezTo>
                  <a:cubicBezTo>
                    <a:pt x="259642" y="1079565"/>
                    <a:pt x="259642" y="1079565"/>
                    <a:pt x="259642" y="1079565"/>
                  </a:cubicBezTo>
                  <a:lnTo>
                    <a:pt x="259642" y="1079565"/>
                  </a:lnTo>
                  <a:cubicBezTo>
                    <a:pt x="264499" y="1080422"/>
                    <a:pt x="269452" y="1081375"/>
                    <a:pt x="274310" y="1082232"/>
                  </a:cubicBezTo>
                  <a:cubicBezTo>
                    <a:pt x="274310" y="1082232"/>
                    <a:pt x="274310" y="1082232"/>
                    <a:pt x="274310" y="1082232"/>
                  </a:cubicBezTo>
                  <a:cubicBezTo>
                    <a:pt x="274310" y="1082232"/>
                    <a:pt x="274310" y="1082232"/>
                    <a:pt x="274310" y="1082232"/>
                  </a:cubicBezTo>
                  <a:cubicBezTo>
                    <a:pt x="294408" y="1087376"/>
                    <a:pt x="330412" y="1089280"/>
                    <a:pt x="351082" y="1086232"/>
                  </a:cubicBezTo>
                  <a:cubicBezTo>
                    <a:pt x="351082" y="1086232"/>
                    <a:pt x="351082" y="1086232"/>
                    <a:pt x="351082" y="1086232"/>
                  </a:cubicBezTo>
                  <a:cubicBezTo>
                    <a:pt x="377752" y="1087661"/>
                    <a:pt x="404136" y="1084232"/>
                    <a:pt x="430139" y="1078517"/>
                  </a:cubicBezTo>
                  <a:cubicBezTo>
                    <a:pt x="476907" y="1068230"/>
                    <a:pt x="523579" y="1057372"/>
                    <a:pt x="570157" y="1046322"/>
                  </a:cubicBezTo>
                  <a:cubicBezTo>
                    <a:pt x="593017" y="1040893"/>
                    <a:pt x="615591" y="1034226"/>
                    <a:pt x="638356" y="1028130"/>
                  </a:cubicBezTo>
                  <a:cubicBezTo>
                    <a:pt x="642070" y="1027939"/>
                    <a:pt x="645976" y="1028320"/>
                    <a:pt x="649595" y="1027558"/>
                  </a:cubicBezTo>
                  <a:cubicBezTo>
                    <a:pt x="674646" y="1022510"/>
                    <a:pt x="699792" y="1017462"/>
                    <a:pt x="724747" y="1012032"/>
                  </a:cubicBezTo>
                  <a:cubicBezTo>
                    <a:pt x="734177" y="1009937"/>
                    <a:pt x="743416" y="1006794"/>
                    <a:pt x="752751" y="1004032"/>
                  </a:cubicBezTo>
                  <a:cubicBezTo>
                    <a:pt x="752751" y="1004032"/>
                    <a:pt x="752751" y="1004032"/>
                    <a:pt x="752751" y="1004032"/>
                  </a:cubicBezTo>
                  <a:cubicBezTo>
                    <a:pt x="760561" y="1003936"/>
                    <a:pt x="768658" y="1004889"/>
                    <a:pt x="775420" y="999269"/>
                  </a:cubicBezTo>
                  <a:cubicBezTo>
                    <a:pt x="775420" y="999269"/>
                    <a:pt x="775420" y="999269"/>
                    <a:pt x="775420" y="999269"/>
                  </a:cubicBezTo>
                  <a:lnTo>
                    <a:pt x="775420" y="999269"/>
                  </a:lnTo>
                  <a:lnTo>
                    <a:pt x="775420" y="999269"/>
                  </a:lnTo>
                  <a:cubicBezTo>
                    <a:pt x="775420" y="999269"/>
                    <a:pt x="775420" y="999269"/>
                    <a:pt x="775420" y="999269"/>
                  </a:cubicBezTo>
                  <a:cubicBezTo>
                    <a:pt x="790565" y="999079"/>
                    <a:pt x="805138" y="995650"/>
                    <a:pt x="819331" y="990601"/>
                  </a:cubicBezTo>
                  <a:cubicBezTo>
                    <a:pt x="819331" y="990601"/>
                    <a:pt x="819426" y="990601"/>
                    <a:pt x="819521" y="990697"/>
                  </a:cubicBezTo>
                  <a:cubicBezTo>
                    <a:pt x="819712" y="990887"/>
                    <a:pt x="820855" y="990125"/>
                    <a:pt x="821521" y="989839"/>
                  </a:cubicBezTo>
                  <a:cubicBezTo>
                    <a:pt x="837428" y="989458"/>
                    <a:pt x="852763" y="985934"/>
                    <a:pt x="867718" y="980314"/>
                  </a:cubicBezTo>
                  <a:cubicBezTo>
                    <a:pt x="867718" y="980314"/>
                    <a:pt x="867718" y="980314"/>
                    <a:pt x="867813" y="980314"/>
                  </a:cubicBezTo>
                  <a:cubicBezTo>
                    <a:pt x="890768" y="976218"/>
                    <a:pt x="913819" y="972599"/>
                    <a:pt x="936679" y="967932"/>
                  </a:cubicBezTo>
                  <a:cubicBezTo>
                    <a:pt x="954395" y="964312"/>
                    <a:pt x="971826" y="959454"/>
                    <a:pt x="989352" y="955168"/>
                  </a:cubicBezTo>
                  <a:cubicBezTo>
                    <a:pt x="1006116" y="951739"/>
                    <a:pt x="1022880" y="948310"/>
                    <a:pt x="1039644" y="944881"/>
                  </a:cubicBezTo>
                  <a:cubicBezTo>
                    <a:pt x="1058313" y="942309"/>
                    <a:pt x="1076887" y="939643"/>
                    <a:pt x="1094603" y="932404"/>
                  </a:cubicBezTo>
                  <a:cubicBezTo>
                    <a:pt x="1094603" y="932404"/>
                    <a:pt x="1094603" y="932404"/>
                    <a:pt x="1094603" y="932404"/>
                  </a:cubicBezTo>
                  <a:cubicBezTo>
                    <a:pt x="1112701" y="928689"/>
                    <a:pt x="1130893" y="924878"/>
                    <a:pt x="1148991" y="921164"/>
                  </a:cubicBezTo>
                  <a:cubicBezTo>
                    <a:pt x="1150515" y="920973"/>
                    <a:pt x="1152039" y="920878"/>
                    <a:pt x="1153563" y="920688"/>
                  </a:cubicBezTo>
                  <a:cubicBezTo>
                    <a:pt x="1174899" y="916020"/>
                    <a:pt x="1196235" y="911258"/>
                    <a:pt x="1217476" y="906591"/>
                  </a:cubicBezTo>
                  <a:cubicBezTo>
                    <a:pt x="1220428" y="906401"/>
                    <a:pt x="1223572" y="906591"/>
                    <a:pt x="1226429" y="905924"/>
                  </a:cubicBezTo>
                  <a:cubicBezTo>
                    <a:pt x="1266244" y="896780"/>
                    <a:pt x="1306058" y="887827"/>
                    <a:pt x="1345777" y="878111"/>
                  </a:cubicBezTo>
                  <a:cubicBezTo>
                    <a:pt x="1403880" y="864014"/>
                    <a:pt x="1461316" y="847155"/>
                    <a:pt x="1517894" y="827343"/>
                  </a:cubicBezTo>
                  <a:cubicBezTo>
                    <a:pt x="1524943" y="824866"/>
                    <a:pt x="1532848" y="823818"/>
                    <a:pt x="1537230" y="816103"/>
                  </a:cubicBezTo>
                  <a:cubicBezTo>
                    <a:pt x="1537230" y="816103"/>
                    <a:pt x="1537135" y="816103"/>
                    <a:pt x="1537039" y="816008"/>
                  </a:cubicBezTo>
                  <a:cubicBezTo>
                    <a:pt x="1545993" y="810293"/>
                    <a:pt x="1549041" y="800006"/>
                    <a:pt x="1553994" y="791243"/>
                  </a:cubicBezTo>
                  <a:cubicBezTo>
                    <a:pt x="1553994" y="791243"/>
                    <a:pt x="1553994" y="791243"/>
                    <a:pt x="1553994" y="791243"/>
                  </a:cubicBezTo>
                  <a:cubicBezTo>
                    <a:pt x="1553994" y="791243"/>
                    <a:pt x="1553994" y="791243"/>
                    <a:pt x="1553994" y="791243"/>
                  </a:cubicBezTo>
                  <a:cubicBezTo>
                    <a:pt x="1565900" y="774003"/>
                    <a:pt x="1575806" y="755524"/>
                    <a:pt x="1581616" y="735141"/>
                  </a:cubicBezTo>
                  <a:cubicBezTo>
                    <a:pt x="1584855" y="723997"/>
                    <a:pt x="1585331" y="712090"/>
                    <a:pt x="1587046" y="700469"/>
                  </a:cubicBezTo>
                  <a:cubicBezTo>
                    <a:pt x="1592761" y="685039"/>
                    <a:pt x="1597523" y="669513"/>
                    <a:pt x="1596380" y="652654"/>
                  </a:cubicBezTo>
                  <a:lnTo>
                    <a:pt x="1596380" y="652654"/>
                  </a:lnTo>
                  <a:cubicBezTo>
                    <a:pt x="1597333" y="648082"/>
                    <a:pt x="1599047" y="643510"/>
                    <a:pt x="1599238" y="638938"/>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31" name="Google Shape;231;p34"/>
            <p:cNvPicPr preferRelativeResize="0"/>
            <p:nvPr/>
          </p:nvPicPr>
          <p:blipFill>
            <a:blip r:embed="rId4">
              <a:alphaModFix/>
            </a:blip>
            <a:stretch>
              <a:fillRect/>
            </a:stretch>
          </p:blipFill>
          <p:spPr>
            <a:xfrm>
              <a:off x="1424239" y="4005588"/>
              <a:ext cx="1429079" cy="979650"/>
            </a:xfrm>
            <a:prstGeom prst="rect">
              <a:avLst/>
            </a:prstGeom>
            <a:noFill/>
            <a:ln>
              <a:noFill/>
            </a:ln>
          </p:spPr>
        </p:pic>
      </p:grpSp>
      <p:grpSp>
        <p:nvGrpSpPr>
          <p:cNvPr id="15" name="Google Shape;252;p36"/>
          <p:cNvGrpSpPr/>
          <p:nvPr/>
        </p:nvGrpSpPr>
        <p:grpSpPr>
          <a:xfrm rot="529029" flipH="1">
            <a:off x="671906" y="549517"/>
            <a:ext cx="1730557" cy="1197527"/>
            <a:chOff x="6875304" y="607425"/>
            <a:chExt cx="1875643" cy="1297925"/>
          </a:xfrm>
        </p:grpSpPr>
        <p:sp>
          <p:nvSpPr>
            <p:cNvPr id="16" name="Google Shape;253;p36"/>
            <p:cNvSpPr/>
            <p:nvPr/>
          </p:nvSpPr>
          <p:spPr>
            <a:xfrm>
              <a:off x="6912280" y="650242"/>
              <a:ext cx="1801713" cy="1212280"/>
            </a:xfrm>
            <a:custGeom>
              <a:avLst/>
              <a:gdLst/>
              <a:ahLst/>
              <a:cxnLst/>
              <a:rect l="l" t="t" r="r" b="b"/>
              <a:pathLst>
                <a:path w="2190532" h="1473897" extrusionOk="0">
                  <a:moveTo>
                    <a:pt x="2186223" y="916903"/>
                  </a:moveTo>
                  <a:cubicBezTo>
                    <a:pt x="2186223" y="916903"/>
                    <a:pt x="2186223" y="916903"/>
                    <a:pt x="2186223" y="916903"/>
                  </a:cubicBezTo>
                  <a:cubicBezTo>
                    <a:pt x="2187651" y="911474"/>
                    <a:pt x="2190223" y="906140"/>
                    <a:pt x="2190318" y="900710"/>
                  </a:cubicBezTo>
                  <a:cubicBezTo>
                    <a:pt x="2190604" y="842989"/>
                    <a:pt x="2190604" y="785172"/>
                    <a:pt x="2190318" y="727451"/>
                  </a:cubicBezTo>
                  <a:cubicBezTo>
                    <a:pt x="2190318" y="723069"/>
                    <a:pt x="2187651" y="718592"/>
                    <a:pt x="2186223" y="714211"/>
                  </a:cubicBezTo>
                  <a:cubicBezTo>
                    <a:pt x="2186223" y="714211"/>
                    <a:pt x="2186223" y="714211"/>
                    <a:pt x="2186223" y="714211"/>
                  </a:cubicBezTo>
                  <a:cubicBezTo>
                    <a:pt x="2185842" y="684969"/>
                    <a:pt x="2185746" y="655823"/>
                    <a:pt x="2184889" y="626581"/>
                  </a:cubicBezTo>
                  <a:cubicBezTo>
                    <a:pt x="2184699" y="619247"/>
                    <a:pt x="2181841" y="612008"/>
                    <a:pt x="2180222" y="604769"/>
                  </a:cubicBezTo>
                  <a:cubicBezTo>
                    <a:pt x="2180984" y="603149"/>
                    <a:pt x="2180793" y="601530"/>
                    <a:pt x="2179841" y="600006"/>
                  </a:cubicBezTo>
                  <a:lnTo>
                    <a:pt x="2179841" y="600006"/>
                  </a:lnTo>
                  <a:cubicBezTo>
                    <a:pt x="2179460" y="576575"/>
                    <a:pt x="2180793" y="552953"/>
                    <a:pt x="2178317" y="529712"/>
                  </a:cubicBezTo>
                  <a:cubicBezTo>
                    <a:pt x="2175840" y="506756"/>
                    <a:pt x="2176412" y="482658"/>
                    <a:pt x="2162411" y="461989"/>
                  </a:cubicBezTo>
                  <a:lnTo>
                    <a:pt x="2162411" y="461989"/>
                  </a:lnTo>
                  <a:cubicBezTo>
                    <a:pt x="2156790" y="444749"/>
                    <a:pt x="2143836" y="435986"/>
                    <a:pt x="2126024" y="432652"/>
                  </a:cubicBezTo>
                  <a:cubicBezTo>
                    <a:pt x="2106593" y="423508"/>
                    <a:pt x="2088210" y="426365"/>
                    <a:pt x="2070494" y="436843"/>
                  </a:cubicBezTo>
                  <a:cubicBezTo>
                    <a:pt x="2063064" y="441224"/>
                    <a:pt x="2055635" y="445511"/>
                    <a:pt x="2048206" y="449797"/>
                  </a:cubicBezTo>
                  <a:cubicBezTo>
                    <a:pt x="2052110" y="434747"/>
                    <a:pt x="2056111" y="419698"/>
                    <a:pt x="2060017" y="404648"/>
                  </a:cubicBezTo>
                  <a:cubicBezTo>
                    <a:pt x="2068303" y="398457"/>
                    <a:pt x="2065255" y="389599"/>
                    <a:pt x="2065922" y="381598"/>
                  </a:cubicBezTo>
                  <a:lnTo>
                    <a:pt x="2065922" y="381598"/>
                  </a:lnTo>
                  <a:cubicBezTo>
                    <a:pt x="2075923" y="367406"/>
                    <a:pt x="2074209" y="354166"/>
                    <a:pt x="2062874" y="341212"/>
                  </a:cubicBezTo>
                  <a:cubicBezTo>
                    <a:pt x="2049538" y="325972"/>
                    <a:pt x="2032203" y="319114"/>
                    <a:pt x="2011915" y="318352"/>
                  </a:cubicBezTo>
                  <a:lnTo>
                    <a:pt x="2011915" y="318352"/>
                  </a:lnTo>
                  <a:cubicBezTo>
                    <a:pt x="2011915" y="318352"/>
                    <a:pt x="2011915" y="318352"/>
                    <a:pt x="2011915" y="318352"/>
                  </a:cubicBezTo>
                  <a:cubicBezTo>
                    <a:pt x="2007725" y="316733"/>
                    <a:pt x="2003533" y="315018"/>
                    <a:pt x="1999343" y="313399"/>
                  </a:cubicBezTo>
                  <a:lnTo>
                    <a:pt x="1999343" y="313399"/>
                  </a:lnTo>
                  <a:cubicBezTo>
                    <a:pt x="1999343" y="313399"/>
                    <a:pt x="1999343" y="313399"/>
                    <a:pt x="1999343" y="313399"/>
                  </a:cubicBezTo>
                  <a:cubicBezTo>
                    <a:pt x="1958194" y="309398"/>
                    <a:pt x="1917427" y="301302"/>
                    <a:pt x="1875898" y="300254"/>
                  </a:cubicBezTo>
                  <a:cubicBezTo>
                    <a:pt x="1871326" y="300159"/>
                    <a:pt x="1866850" y="296730"/>
                    <a:pt x="1862373" y="294920"/>
                  </a:cubicBezTo>
                  <a:cubicBezTo>
                    <a:pt x="1850276" y="277775"/>
                    <a:pt x="1838275" y="260630"/>
                    <a:pt x="1826178" y="243581"/>
                  </a:cubicBezTo>
                  <a:cubicBezTo>
                    <a:pt x="1824082" y="241771"/>
                    <a:pt x="1822177" y="239866"/>
                    <a:pt x="1820177" y="237961"/>
                  </a:cubicBezTo>
                  <a:cubicBezTo>
                    <a:pt x="1820177" y="237961"/>
                    <a:pt x="1820177" y="237961"/>
                    <a:pt x="1820177" y="237961"/>
                  </a:cubicBezTo>
                  <a:cubicBezTo>
                    <a:pt x="1820177" y="237961"/>
                    <a:pt x="1820177" y="237961"/>
                    <a:pt x="1820177" y="237961"/>
                  </a:cubicBezTo>
                  <a:cubicBezTo>
                    <a:pt x="1817034" y="232151"/>
                    <a:pt x="1814462" y="225769"/>
                    <a:pt x="1810461" y="220530"/>
                  </a:cubicBezTo>
                  <a:cubicBezTo>
                    <a:pt x="1794364" y="199289"/>
                    <a:pt x="1777696" y="178334"/>
                    <a:pt x="1761312" y="157284"/>
                  </a:cubicBezTo>
                  <a:cubicBezTo>
                    <a:pt x="1757026" y="153284"/>
                    <a:pt x="1752836" y="149283"/>
                    <a:pt x="1748549" y="145283"/>
                  </a:cubicBezTo>
                  <a:lnTo>
                    <a:pt x="1748549" y="145283"/>
                  </a:lnTo>
                  <a:cubicBezTo>
                    <a:pt x="1748549" y="145283"/>
                    <a:pt x="1748549" y="145283"/>
                    <a:pt x="1748549" y="145283"/>
                  </a:cubicBezTo>
                  <a:cubicBezTo>
                    <a:pt x="1737976" y="136805"/>
                    <a:pt x="1728356" y="126614"/>
                    <a:pt x="1716545" y="120232"/>
                  </a:cubicBezTo>
                  <a:cubicBezTo>
                    <a:pt x="1706638" y="114803"/>
                    <a:pt x="1695018" y="109754"/>
                    <a:pt x="1682350" y="112517"/>
                  </a:cubicBezTo>
                  <a:cubicBezTo>
                    <a:pt x="1669777" y="115184"/>
                    <a:pt x="1657204" y="117851"/>
                    <a:pt x="1644726" y="120803"/>
                  </a:cubicBezTo>
                  <a:cubicBezTo>
                    <a:pt x="1588625" y="134043"/>
                    <a:pt x="1533761" y="150998"/>
                    <a:pt x="1480039" y="171476"/>
                  </a:cubicBezTo>
                  <a:cubicBezTo>
                    <a:pt x="1446797" y="184145"/>
                    <a:pt x="1412983" y="195860"/>
                    <a:pt x="1380693" y="210719"/>
                  </a:cubicBezTo>
                  <a:cubicBezTo>
                    <a:pt x="1339355" y="229674"/>
                    <a:pt x="1298874" y="250534"/>
                    <a:pt x="1258963" y="272060"/>
                  </a:cubicBezTo>
                  <a:cubicBezTo>
                    <a:pt x="1235628" y="284633"/>
                    <a:pt x="1213720" y="299683"/>
                    <a:pt x="1191813" y="314542"/>
                  </a:cubicBezTo>
                  <a:cubicBezTo>
                    <a:pt x="1165047" y="332639"/>
                    <a:pt x="1138568" y="351308"/>
                    <a:pt x="1112755" y="370549"/>
                  </a:cubicBezTo>
                  <a:cubicBezTo>
                    <a:pt x="1093133" y="385122"/>
                    <a:pt x="1073512" y="400076"/>
                    <a:pt x="1056082" y="416840"/>
                  </a:cubicBezTo>
                  <a:cubicBezTo>
                    <a:pt x="1023029" y="448559"/>
                    <a:pt x="987597" y="478181"/>
                    <a:pt x="959307" y="514472"/>
                  </a:cubicBezTo>
                  <a:cubicBezTo>
                    <a:pt x="943877" y="534284"/>
                    <a:pt x="926256" y="552476"/>
                    <a:pt x="909682" y="571431"/>
                  </a:cubicBezTo>
                  <a:lnTo>
                    <a:pt x="909682" y="571431"/>
                  </a:lnTo>
                  <a:cubicBezTo>
                    <a:pt x="899585" y="589910"/>
                    <a:pt x="880917" y="603054"/>
                    <a:pt x="873964" y="623628"/>
                  </a:cubicBezTo>
                  <a:cubicBezTo>
                    <a:pt x="873964" y="623628"/>
                    <a:pt x="873964" y="623628"/>
                    <a:pt x="873964" y="623628"/>
                  </a:cubicBezTo>
                  <a:cubicBezTo>
                    <a:pt x="873964" y="623628"/>
                    <a:pt x="873964" y="623628"/>
                    <a:pt x="873964" y="623628"/>
                  </a:cubicBezTo>
                  <a:lnTo>
                    <a:pt x="873773" y="623628"/>
                  </a:lnTo>
                  <a:cubicBezTo>
                    <a:pt x="871582" y="625057"/>
                    <a:pt x="869773" y="626867"/>
                    <a:pt x="868344" y="629153"/>
                  </a:cubicBezTo>
                  <a:cubicBezTo>
                    <a:pt x="862057" y="638582"/>
                    <a:pt x="855770" y="648107"/>
                    <a:pt x="849484" y="657537"/>
                  </a:cubicBezTo>
                  <a:cubicBezTo>
                    <a:pt x="847579" y="659442"/>
                    <a:pt x="845769" y="661442"/>
                    <a:pt x="844245" y="663633"/>
                  </a:cubicBezTo>
                  <a:lnTo>
                    <a:pt x="844245" y="663824"/>
                  </a:lnTo>
                  <a:cubicBezTo>
                    <a:pt x="844245" y="663824"/>
                    <a:pt x="844150" y="663824"/>
                    <a:pt x="844150" y="663824"/>
                  </a:cubicBezTo>
                  <a:cubicBezTo>
                    <a:pt x="844150" y="663824"/>
                    <a:pt x="844150" y="663824"/>
                    <a:pt x="844150" y="663824"/>
                  </a:cubicBezTo>
                  <a:cubicBezTo>
                    <a:pt x="840626" y="663538"/>
                    <a:pt x="837197" y="663347"/>
                    <a:pt x="833672" y="663062"/>
                  </a:cubicBezTo>
                  <a:cubicBezTo>
                    <a:pt x="835768" y="646488"/>
                    <a:pt x="837959" y="629915"/>
                    <a:pt x="839959" y="613341"/>
                  </a:cubicBezTo>
                  <a:cubicBezTo>
                    <a:pt x="841198" y="603245"/>
                    <a:pt x="842245" y="593053"/>
                    <a:pt x="843388" y="582861"/>
                  </a:cubicBezTo>
                  <a:lnTo>
                    <a:pt x="843388" y="582861"/>
                  </a:lnTo>
                  <a:cubicBezTo>
                    <a:pt x="843579" y="579051"/>
                    <a:pt x="843769" y="575336"/>
                    <a:pt x="843864" y="571526"/>
                  </a:cubicBezTo>
                  <a:lnTo>
                    <a:pt x="843864" y="571526"/>
                  </a:lnTo>
                  <a:cubicBezTo>
                    <a:pt x="843864" y="571526"/>
                    <a:pt x="843864" y="571526"/>
                    <a:pt x="843864" y="571526"/>
                  </a:cubicBezTo>
                  <a:cubicBezTo>
                    <a:pt x="850817" y="565621"/>
                    <a:pt x="849484" y="557715"/>
                    <a:pt x="849484" y="550190"/>
                  </a:cubicBezTo>
                  <a:cubicBezTo>
                    <a:pt x="849579" y="519615"/>
                    <a:pt x="850246" y="489040"/>
                    <a:pt x="849484" y="458465"/>
                  </a:cubicBezTo>
                  <a:cubicBezTo>
                    <a:pt x="848436" y="416650"/>
                    <a:pt x="854247" y="374454"/>
                    <a:pt x="843864" y="333020"/>
                  </a:cubicBezTo>
                  <a:cubicBezTo>
                    <a:pt x="843197" y="330258"/>
                    <a:pt x="843960" y="327305"/>
                    <a:pt x="843579" y="324448"/>
                  </a:cubicBezTo>
                  <a:cubicBezTo>
                    <a:pt x="842150" y="313208"/>
                    <a:pt x="840721" y="301874"/>
                    <a:pt x="838816" y="290729"/>
                  </a:cubicBezTo>
                  <a:cubicBezTo>
                    <a:pt x="834530" y="265488"/>
                    <a:pt x="829958" y="240247"/>
                    <a:pt x="825576" y="214910"/>
                  </a:cubicBezTo>
                  <a:cubicBezTo>
                    <a:pt x="821385" y="189574"/>
                    <a:pt x="817861" y="164142"/>
                    <a:pt x="810431" y="139377"/>
                  </a:cubicBezTo>
                  <a:cubicBezTo>
                    <a:pt x="807383" y="129281"/>
                    <a:pt x="803288" y="119184"/>
                    <a:pt x="802621" y="108897"/>
                  </a:cubicBezTo>
                  <a:cubicBezTo>
                    <a:pt x="800526" y="77941"/>
                    <a:pt x="789095" y="49366"/>
                    <a:pt x="778808" y="20600"/>
                  </a:cubicBezTo>
                  <a:cubicBezTo>
                    <a:pt x="776904" y="15266"/>
                    <a:pt x="774523" y="10028"/>
                    <a:pt x="771379" y="5265"/>
                  </a:cubicBezTo>
                  <a:cubicBezTo>
                    <a:pt x="767379" y="-831"/>
                    <a:pt x="761568" y="-1688"/>
                    <a:pt x="756425" y="2979"/>
                  </a:cubicBezTo>
                  <a:cubicBezTo>
                    <a:pt x="750615" y="8218"/>
                    <a:pt x="743852" y="13076"/>
                    <a:pt x="739947" y="19553"/>
                  </a:cubicBezTo>
                  <a:cubicBezTo>
                    <a:pt x="731183" y="33935"/>
                    <a:pt x="718706" y="44794"/>
                    <a:pt x="706514" y="56129"/>
                  </a:cubicBezTo>
                  <a:cubicBezTo>
                    <a:pt x="680796" y="80036"/>
                    <a:pt x="656984" y="105754"/>
                    <a:pt x="628028" y="126518"/>
                  </a:cubicBezTo>
                  <a:cubicBezTo>
                    <a:pt x="610597" y="138996"/>
                    <a:pt x="596024" y="154998"/>
                    <a:pt x="580117" y="169381"/>
                  </a:cubicBezTo>
                  <a:lnTo>
                    <a:pt x="580117" y="169381"/>
                  </a:lnTo>
                  <a:cubicBezTo>
                    <a:pt x="577831" y="171095"/>
                    <a:pt x="575641" y="172905"/>
                    <a:pt x="573354" y="174620"/>
                  </a:cubicBezTo>
                  <a:lnTo>
                    <a:pt x="573354" y="174620"/>
                  </a:lnTo>
                  <a:cubicBezTo>
                    <a:pt x="573354" y="174620"/>
                    <a:pt x="573354" y="174620"/>
                    <a:pt x="573354" y="174620"/>
                  </a:cubicBezTo>
                  <a:cubicBezTo>
                    <a:pt x="554590" y="169381"/>
                    <a:pt x="541445" y="156236"/>
                    <a:pt x="527729" y="144330"/>
                  </a:cubicBezTo>
                  <a:cubicBezTo>
                    <a:pt x="510775" y="129662"/>
                    <a:pt x="495440" y="113564"/>
                    <a:pt x="476390" y="101182"/>
                  </a:cubicBezTo>
                  <a:cubicBezTo>
                    <a:pt x="444386" y="80417"/>
                    <a:pt x="413144" y="58510"/>
                    <a:pt x="377711" y="43079"/>
                  </a:cubicBezTo>
                  <a:cubicBezTo>
                    <a:pt x="369519" y="39555"/>
                    <a:pt x="361518" y="35840"/>
                    <a:pt x="352088" y="36983"/>
                  </a:cubicBezTo>
                  <a:cubicBezTo>
                    <a:pt x="348374" y="35840"/>
                    <a:pt x="344278" y="35459"/>
                    <a:pt x="341135" y="33554"/>
                  </a:cubicBezTo>
                  <a:cubicBezTo>
                    <a:pt x="319037" y="20410"/>
                    <a:pt x="294176" y="16886"/>
                    <a:pt x="269031" y="14314"/>
                  </a:cubicBezTo>
                  <a:cubicBezTo>
                    <a:pt x="269031" y="14314"/>
                    <a:pt x="269031" y="14314"/>
                    <a:pt x="269031" y="14314"/>
                  </a:cubicBezTo>
                  <a:cubicBezTo>
                    <a:pt x="265887" y="16409"/>
                    <a:pt x="261506" y="17933"/>
                    <a:pt x="259886" y="20791"/>
                  </a:cubicBezTo>
                  <a:cubicBezTo>
                    <a:pt x="258363" y="23553"/>
                    <a:pt x="258553" y="28411"/>
                    <a:pt x="259982" y="31364"/>
                  </a:cubicBezTo>
                  <a:cubicBezTo>
                    <a:pt x="270650" y="52795"/>
                    <a:pt x="281318" y="74226"/>
                    <a:pt x="293033" y="95086"/>
                  </a:cubicBezTo>
                  <a:cubicBezTo>
                    <a:pt x="301225" y="109754"/>
                    <a:pt x="306464" y="124613"/>
                    <a:pt x="304368" y="141282"/>
                  </a:cubicBezTo>
                  <a:cubicBezTo>
                    <a:pt x="304368" y="141282"/>
                    <a:pt x="304368" y="141282"/>
                    <a:pt x="304368" y="141282"/>
                  </a:cubicBezTo>
                  <a:cubicBezTo>
                    <a:pt x="296367" y="138901"/>
                    <a:pt x="288366" y="136615"/>
                    <a:pt x="280460" y="134234"/>
                  </a:cubicBezTo>
                  <a:cubicBezTo>
                    <a:pt x="277127" y="126518"/>
                    <a:pt x="270745" y="123375"/>
                    <a:pt x="262458" y="122994"/>
                  </a:cubicBezTo>
                  <a:cubicBezTo>
                    <a:pt x="262458" y="122994"/>
                    <a:pt x="262458" y="122994"/>
                    <a:pt x="262458" y="122994"/>
                  </a:cubicBezTo>
                  <a:lnTo>
                    <a:pt x="262458" y="122994"/>
                  </a:lnTo>
                  <a:cubicBezTo>
                    <a:pt x="233312" y="113945"/>
                    <a:pt x="204546" y="103944"/>
                    <a:pt x="175114" y="96229"/>
                  </a:cubicBezTo>
                  <a:cubicBezTo>
                    <a:pt x="148539" y="89276"/>
                    <a:pt x="124251" y="94229"/>
                    <a:pt x="106629" y="116993"/>
                  </a:cubicBezTo>
                  <a:cubicBezTo>
                    <a:pt x="104915" y="117374"/>
                    <a:pt x="103200" y="117565"/>
                    <a:pt x="101486" y="117660"/>
                  </a:cubicBezTo>
                  <a:cubicBezTo>
                    <a:pt x="98628" y="118803"/>
                    <a:pt x="96819" y="120994"/>
                    <a:pt x="95009" y="123280"/>
                  </a:cubicBezTo>
                  <a:cubicBezTo>
                    <a:pt x="95009" y="123280"/>
                    <a:pt x="95485" y="123470"/>
                    <a:pt x="95485" y="123470"/>
                  </a:cubicBezTo>
                  <a:cubicBezTo>
                    <a:pt x="95485" y="123470"/>
                    <a:pt x="95485" y="123470"/>
                    <a:pt x="95485" y="123470"/>
                  </a:cubicBezTo>
                  <a:cubicBezTo>
                    <a:pt x="89103" y="128900"/>
                    <a:pt x="82626" y="134424"/>
                    <a:pt x="76245" y="139853"/>
                  </a:cubicBezTo>
                  <a:cubicBezTo>
                    <a:pt x="76245" y="139853"/>
                    <a:pt x="76245" y="139853"/>
                    <a:pt x="76245" y="139853"/>
                  </a:cubicBezTo>
                  <a:cubicBezTo>
                    <a:pt x="64433" y="151474"/>
                    <a:pt x="52527" y="163094"/>
                    <a:pt x="40716" y="174715"/>
                  </a:cubicBezTo>
                  <a:lnTo>
                    <a:pt x="40716" y="174715"/>
                  </a:lnTo>
                  <a:cubicBezTo>
                    <a:pt x="40716" y="174715"/>
                    <a:pt x="40716" y="174715"/>
                    <a:pt x="40716" y="174715"/>
                  </a:cubicBezTo>
                  <a:cubicBezTo>
                    <a:pt x="36716" y="174715"/>
                    <a:pt x="32620" y="174524"/>
                    <a:pt x="28620" y="174524"/>
                  </a:cubicBezTo>
                  <a:cubicBezTo>
                    <a:pt x="28620" y="174524"/>
                    <a:pt x="28620" y="174524"/>
                    <a:pt x="28620" y="174524"/>
                  </a:cubicBezTo>
                  <a:cubicBezTo>
                    <a:pt x="12427" y="170238"/>
                    <a:pt x="10141" y="171286"/>
                    <a:pt x="3664" y="185764"/>
                  </a:cubicBezTo>
                  <a:lnTo>
                    <a:pt x="3664" y="185764"/>
                  </a:lnTo>
                  <a:cubicBezTo>
                    <a:pt x="2426" y="191098"/>
                    <a:pt x="-908" y="196908"/>
                    <a:pt x="235" y="201671"/>
                  </a:cubicBezTo>
                  <a:cubicBezTo>
                    <a:pt x="3854" y="216339"/>
                    <a:pt x="7474" y="231389"/>
                    <a:pt x="14237" y="244819"/>
                  </a:cubicBezTo>
                  <a:cubicBezTo>
                    <a:pt x="24905" y="266060"/>
                    <a:pt x="36811" y="287015"/>
                    <a:pt x="50717" y="306446"/>
                  </a:cubicBezTo>
                  <a:cubicBezTo>
                    <a:pt x="70910" y="334449"/>
                    <a:pt x="90532" y="362643"/>
                    <a:pt x="109106" y="391694"/>
                  </a:cubicBezTo>
                  <a:cubicBezTo>
                    <a:pt x="109582" y="392456"/>
                    <a:pt x="110535" y="392933"/>
                    <a:pt x="111297" y="393599"/>
                  </a:cubicBezTo>
                  <a:cubicBezTo>
                    <a:pt x="111297" y="393599"/>
                    <a:pt x="111297" y="393599"/>
                    <a:pt x="111297" y="393599"/>
                  </a:cubicBezTo>
                  <a:cubicBezTo>
                    <a:pt x="121583" y="411602"/>
                    <a:pt x="131490" y="429699"/>
                    <a:pt x="142253" y="447511"/>
                  </a:cubicBezTo>
                  <a:cubicBezTo>
                    <a:pt x="151492" y="462846"/>
                    <a:pt x="161493" y="477610"/>
                    <a:pt x="171209" y="492659"/>
                  </a:cubicBezTo>
                  <a:cubicBezTo>
                    <a:pt x="179782" y="510376"/>
                    <a:pt x="186354" y="529140"/>
                    <a:pt x="201117" y="543428"/>
                  </a:cubicBezTo>
                  <a:lnTo>
                    <a:pt x="201498" y="543428"/>
                  </a:lnTo>
                  <a:cubicBezTo>
                    <a:pt x="205499" y="551333"/>
                    <a:pt x="209595" y="559430"/>
                    <a:pt x="213595" y="567431"/>
                  </a:cubicBezTo>
                  <a:cubicBezTo>
                    <a:pt x="213595" y="567431"/>
                    <a:pt x="213595" y="567431"/>
                    <a:pt x="213595" y="567431"/>
                  </a:cubicBezTo>
                  <a:cubicBezTo>
                    <a:pt x="217691" y="574670"/>
                    <a:pt x="221786" y="582004"/>
                    <a:pt x="225882" y="589243"/>
                  </a:cubicBezTo>
                  <a:cubicBezTo>
                    <a:pt x="225882" y="589243"/>
                    <a:pt x="225882" y="589243"/>
                    <a:pt x="225882" y="589243"/>
                  </a:cubicBezTo>
                  <a:cubicBezTo>
                    <a:pt x="240074" y="615818"/>
                    <a:pt x="254172" y="642392"/>
                    <a:pt x="268364" y="669062"/>
                  </a:cubicBezTo>
                  <a:cubicBezTo>
                    <a:pt x="270174" y="671158"/>
                    <a:pt x="272936" y="672491"/>
                    <a:pt x="273698" y="675444"/>
                  </a:cubicBezTo>
                  <a:cubicBezTo>
                    <a:pt x="273603" y="675635"/>
                    <a:pt x="273412" y="675825"/>
                    <a:pt x="273317" y="676016"/>
                  </a:cubicBezTo>
                  <a:cubicBezTo>
                    <a:pt x="283508" y="696685"/>
                    <a:pt x="293033" y="717735"/>
                    <a:pt x="304178" y="737928"/>
                  </a:cubicBezTo>
                  <a:cubicBezTo>
                    <a:pt x="321323" y="769075"/>
                    <a:pt x="339706" y="799650"/>
                    <a:pt x="357518" y="830511"/>
                  </a:cubicBezTo>
                  <a:lnTo>
                    <a:pt x="357518" y="830511"/>
                  </a:lnTo>
                  <a:cubicBezTo>
                    <a:pt x="357518" y="830511"/>
                    <a:pt x="357518" y="830511"/>
                    <a:pt x="357518" y="830511"/>
                  </a:cubicBezTo>
                  <a:cubicBezTo>
                    <a:pt x="357518" y="830511"/>
                    <a:pt x="357518" y="830511"/>
                    <a:pt x="357518" y="830511"/>
                  </a:cubicBezTo>
                  <a:cubicBezTo>
                    <a:pt x="357518" y="830511"/>
                    <a:pt x="357518" y="830511"/>
                    <a:pt x="357518" y="830511"/>
                  </a:cubicBezTo>
                  <a:cubicBezTo>
                    <a:pt x="359137" y="833654"/>
                    <a:pt x="360851" y="836798"/>
                    <a:pt x="362471" y="839941"/>
                  </a:cubicBezTo>
                  <a:cubicBezTo>
                    <a:pt x="362756" y="840608"/>
                    <a:pt x="363042" y="841274"/>
                    <a:pt x="363519" y="841941"/>
                  </a:cubicBezTo>
                  <a:cubicBezTo>
                    <a:pt x="363519" y="841941"/>
                    <a:pt x="363519" y="841941"/>
                    <a:pt x="363519" y="841941"/>
                  </a:cubicBezTo>
                  <a:cubicBezTo>
                    <a:pt x="364948" y="844322"/>
                    <a:pt x="366376" y="846704"/>
                    <a:pt x="367710" y="849085"/>
                  </a:cubicBezTo>
                  <a:cubicBezTo>
                    <a:pt x="368186" y="850609"/>
                    <a:pt x="368853" y="852133"/>
                    <a:pt x="370186" y="853181"/>
                  </a:cubicBezTo>
                  <a:cubicBezTo>
                    <a:pt x="372186" y="857562"/>
                    <a:pt x="373806" y="862039"/>
                    <a:pt x="376187" y="866230"/>
                  </a:cubicBezTo>
                  <a:cubicBezTo>
                    <a:pt x="405047" y="918522"/>
                    <a:pt x="433908" y="970910"/>
                    <a:pt x="463150" y="1023011"/>
                  </a:cubicBezTo>
                  <a:cubicBezTo>
                    <a:pt x="472865" y="1040252"/>
                    <a:pt x="483724" y="1056920"/>
                    <a:pt x="494107" y="1073875"/>
                  </a:cubicBezTo>
                  <a:cubicBezTo>
                    <a:pt x="494201" y="1074161"/>
                    <a:pt x="494297" y="1074446"/>
                    <a:pt x="494392" y="1074827"/>
                  </a:cubicBezTo>
                  <a:cubicBezTo>
                    <a:pt x="494773" y="1075685"/>
                    <a:pt x="495535" y="1076352"/>
                    <a:pt x="496106" y="1077114"/>
                  </a:cubicBezTo>
                  <a:cubicBezTo>
                    <a:pt x="499440" y="1081685"/>
                    <a:pt x="501822" y="1088639"/>
                    <a:pt x="506298" y="1090448"/>
                  </a:cubicBezTo>
                  <a:cubicBezTo>
                    <a:pt x="518967" y="1095306"/>
                    <a:pt x="527349" y="1104736"/>
                    <a:pt x="537159" y="1112737"/>
                  </a:cubicBezTo>
                  <a:cubicBezTo>
                    <a:pt x="552399" y="1125119"/>
                    <a:pt x="567258" y="1137883"/>
                    <a:pt x="582879" y="1149789"/>
                  </a:cubicBezTo>
                  <a:cubicBezTo>
                    <a:pt x="690417" y="1232181"/>
                    <a:pt x="798144" y="1314477"/>
                    <a:pt x="905967" y="1396582"/>
                  </a:cubicBezTo>
                  <a:cubicBezTo>
                    <a:pt x="915969" y="1404202"/>
                    <a:pt x="927399" y="1410203"/>
                    <a:pt x="938067" y="1416965"/>
                  </a:cubicBezTo>
                  <a:cubicBezTo>
                    <a:pt x="938067" y="1416965"/>
                    <a:pt x="938067" y="1416965"/>
                    <a:pt x="938067" y="1416965"/>
                  </a:cubicBezTo>
                  <a:cubicBezTo>
                    <a:pt x="944353" y="1420680"/>
                    <a:pt x="950544" y="1424490"/>
                    <a:pt x="956831" y="1428205"/>
                  </a:cubicBezTo>
                  <a:cubicBezTo>
                    <a:pt x="975309" y="1440873"/>
                    <a:pt x="995121" y="1450874"/>
                    <a:pt x="1017505" y="1455732"/>
                  </a:cubicBezTo>
                  <a:cubicBezTo>
                    <a:pt x="1017505" y="1455732"/>
                    <a:pt x="1017505" y="1455732"/>
                    <a:pt x="1017505" y="1455732"/>
                  </a:cubicBezTo>
                  <a:cubicBezTo>
                    <a:pt x="1025506" y="1458114"/>
                    <a:pt x="1033412" y="1460399"/>
                    <a:pt x="1041413" y="1462781"/>
                  </a:cubicBezTo>
                  <a:cubicBezTo>
                    <a:pt x="1041413" y="1462781"/>
                    <a:pt x="1041413" y="1462781"/>
                    <a:pt x="1041413" y="1462781"/>
                  </a:cubicBezTo>
                  <a:cubicBezTo>
                    <a:pt x="1041413" y="1462781"/>
                    <a:pt x="1041413" y="1462781"/>
                    <a:pt x="1041413" y="1462781"/>
                  </a:cubicBezTo>
                  <a:cubicBezTo>
                    <a:pt x="1043032" y="1463828"/>
                    <a:pt x="1044461" y="1465352"/>
                    <a:pt x="1046270" y="1465829"/>
                  </a:cubicBezTo>
                  <a:cubicBezTo>
                    <a:pt x="1078751" y="1474496"/>
                    <a:pt x="1111898" y="1475068"/>
                    <a:pt x="1145235" y="1472687"/>
                  </a:cubicBezTo>
                  <a:cubicBezTo>
                    <a:pt x="1148950" y="1472401"/>
                    <a:pt x="1152379" y="1470115"/>
                    <a:pt x="1155999" y="1468781"/>
                  </a:cubicBezTo>
                  <a:cubicBezTo>
                    <a:pt x="1168381" y="1466400"/>
                    <a:pt x="1182383" y="1466686"/>
                    <a:pt x="1192765" y="1460971"/>
                  </a:cubicBezTo>
                  <a:cubicBezTo>
                    <a:pt x="1209434" y="1451827"/>
                    <a:pt x="1227818" y="1449922"/>
                    <a:pt x="1245343" y="1444398"/>
                  </a:cubicBezTo>
                  <a:cubicBezTo>
                    <a:pt x="1252010" y="1445064"/>
                    <a:pt x="1258488" y="1445160"/>
                    <a:pt x="1263536" y="1439921"/>
                  </a:cubicBezTo>
                  <a:cubicBezTo>
                    <a:pt x="1263631" y="1439921"/>
                    <a:pt x="1263726" y="1440016"/>
                    <a:pt x="1263821" y="1440111"/>
                  </a:cubicBezTo>
                  <a:cubicBezTo>
                    <a:pt x="1284872" y="1440397"/>
                    <a:pt x="1304779" y="1435253"/>
                    <a:pt x="1324400" y="1428872"/>
                  </a:cubicBezTo>
                  <a:cubicBezTo>
                    <a:pt x="1324400" y="1428872"/>
                    <a:pt x="1324400" y="1428872"/>
                    <a:pt x="1324400" y="1428872"/>
                  </a:cubicBezTo>
                  <a:cubicBezTo>
                    <a:pt x="1346499" y="1427538"/>
                    <a:pt x="1368025" y="1423633"/>
                    <a:pt x="1388789" y="1416394"/>
                  </a:cubicBezTo>
                  <a:cubicBezTo>
                    <a:pt x="1388789" y="1416394"/>
                    <a:pt x="1388789" y="1416394"/>
                    <a:pt x="1388789" y="1416394"/>
                  </a:cubicBezTo>
                  <a:cubicBezTo>
                    <a:pt x="1388789" y="1416394"/>
                    <a:pt x="1388789" y="1416394"/>
                    <a:pt x="1388789" y="1416394"/>
                  </a:cubicBezTo>
                  <a:cubicBezTo>
                    <a:pt x="1396600" y="1415441"/>
                    <a:pt x="1404601" y="1415060"/>
                    <a:pt x="1412221" y="1413441"/>
                  </a:cubicBezTo>
                  <a:cubicBezTo>
                    <a:pt x="1489660" y="1397058"/>
                    <a:pt x="1567193" y="1380675"/>
                    <a:pt x="1644536" y="1363625"/>
                  </a:cubicBezTo>
                  <a:cubicBezTo>
                    <a:pt x="1671396" y="1357720"/>
                    <a:pt x="1697876" y="1349910"/>
                    <a:pt x="1724545" y="1342956"/>
                  </a:cubicBezTo>
                  <a:cubicBezTo>
                    <a:pt x="1724545" y="1342956"/>
                    <a:pt x="1724545" y="1342956"/>
                    <a:pt x="1724545" y="1342956"/>
                  </a:cubicBezTo>
                  <a:cubicBezTo>
                    <a:pt x="1733309" y="1341337"/>
                    <a:pt x="1742262" y="1340385"/>
                    <a:pt x="1750835" y="1338098"/>
                  </a:cubicBezTo>
                  <a:cubicBezTo>
                    <a:pt x="1826654" y="1318001"/>
                    <a:pt x="1902473" y="1297998"/>
                    <a:pt x="1978101" y="1277424"/>
                  </a:cubicBezTo>
                  <a:cubicBezTo>
                    <a:pt x="2001913" y="1270947"/>
                    <a:pt x="2025346" y="1263232"/>
                    <a:pt x="2048967" y="1255993"/>
                  </a:cubicBezTo>
                  <a:cubicBezTo>
                    <a:pt x="2070303" y="1255517"/>
                    <a:pt x="2088972" y="1245325"/>
                    <a:pt x="2109165" y="1241039"/>
                  </a:cubicBezTo>
                  <a:cubicBezTo>
                    <a:pt x="2128120" y="1237038"/>
                    <a:pt x="2141169" y="1226085"/>
                    <a:pt x="2150314" y="1210654"/>
                  </a:cubicBezTo>
                  <a:cubicBezTo>
                    <a:pt x="2156124" y="1200843"/>
                    <a:pt x="2161457" y="1190366"/>
                    <a:pt x="2164601" y="1179507"/>
                  </a:cubicBezTo>
                  <a:cubicBezTo>
                    <a:pt x="2171459" y="1155599"/>
                    <a:pt x="2176221" y="1131311"/>
                    <a:pt x="2174697" y="1106260"/>
                  </a:cubicBezTo>
                  <a:cubicBezTo>
                    <a:pt x="2182222" y="1083590"/>
                    <a:pt x="2179555" y="1060349"/>
                    <a:pt x="2179841" y="1037204"/>
                  </a:cubicBezTo>
                  <a:cubicBezTo>
                    <a:pt x="2187271" y="997485"/>
                    <a:pt x="2186985" y="957384"/>
                    <a:pt x="2186413" y="917379"/>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17" name="Google Shape;254;p36"/>
            <p:cNvPicPr preferRelativeResize="0"/>
            <p:nvPr/>
          </p:nvPicPr>
          <p:blipFill>
            <a:blip r:embed="rId5">
              <a:alphaModFix/>
            </a:blip>
            <a:stretch>
              <a:fillRect/>
            </a:stretch>
          </p:blipFill>
          <p:spPr>
            <a:xfrm>
              <a:off x="6875304" y="607425"/>
              <a:ext cx="1875643" cy="1297925"/>
            </a:xfrm>
            <a:prstGeom prst="rect">
              <a:avLst/>
            </a:prstGeom>
            <a:noFill/>
            <a:ln>
              <a:noFill/>
            </a:ln>
          </p:spPr>
        </p:pic>
      </p:grpSp>
      <p:sp>
        <p:nvSpPr>
          <p:cNvPr id="12" name="Rectangle 11"/>
          <p:cNvSpPr/>
          <p:nvPr/>
        </p:nvSpPr>
        <p:spPr>
          <a:xfrm>
            <a:off x="3468914" y="993142"/>
            <a:ext cx="2206172" cy="812960"/>
          </a:xfrm>
          <a:prstGeom prst="rect">
            <a:avLst/>
          </a:prstGeom>
          <a:solidFill>
            <a:schemeClr val="accent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000000"/>
                </a:solidFill>
              </a:rPr>
              <a:t>PHẦN 3</a:t>
            </a:r>
          </a:p>
        </p:txBody>
      </p:sp>
    </p:spTree>
    <p:extLst>
      <p:ext uri="{BB962C8B-B14F-4D97-AF65-F5344CB8AC3E}">
        <p14:creationId xmlns:p14="http://schemas.microsoft.com/office/powerpoint/2010/main" val="3226509734"/>
      </p:ext>
    </p:extLst>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49517" y="464249"/>
            <a:ext cx="7846783" cy="3383851"/>
            <a:chOff x="611417" y="1937449"/>
            <a:chExt cx="7846783" cy="3383851"/>
          </a:xfrm>
        </p:grpSpPr>
        <p:sp>
          <p:nvSpPr>
            <p:cNvPr id="9" name="Rounded Rectangle 8"/>
            <p:cNvSpPr/>
            <p:nvPr/>
          </p:nvSpPr>
          <p:spPr>
            <a:xfrm>
              <a:off x="611417" y="2240994"/>
              <a:ext cx="7846783" cy="3080306"/>
            </a:xfrm>
            <a:prstGeom prst="roundRect">
              <a:avLst>
                <a:gd name="adj" fmla="val 7562"/>
              </a:avLst>
            </a:prstGeom>
            <a:solidFill>
              <a:schemeClr val="accent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5022" y="2437528"/>
              <a:ext cx="7599571" cy="2862322"/>
            </a:xfrm>
            <a:prstGeom prst="rect">
              <a:avLst/>
            </a:prstGeom>
            <a:noFill/>
          </p:spPr>
          <p:txBody>
            <a:bodyPr wrap="square" rtlCol="0">
              <a:spAutoFit/>
            </a:bodyPr>
            <a:lstStyle/>
            <a:p>
              <a:pPr algn="just">
                <a:lnSpc>
                  <a:spcPct val="150000"/>
                </a:lnSpc>
              </a:pPr>
              <a:r>
                <a:rPr lang="en-US" sz="2000" b="1">
                  <a:solidFill>
                    <a:srgbClr val="C00000"/>
                  </a:solidFill>
                </a:rPr>
                <a:t>Bài tập 2. </a:t>
              </a:r>
              <a:r>
                <a:rPr lang="vi-VN" sz="2000" b="1">
                  <a:solidFill>
                    <a:srgbClr val="7030A0"/>
                  </a:solidFill>
                </a:rPr>
                <a:t>Theo em, đoạn dưới đây có thể thay thế cho đoạn nào của câu chuyện? </a:t>
              </a:r>
            </a:p>
            <a:p>
              <a:pPr algn="just">
                <a:lnSpc>
                  <a:spcPct val="150000"/>
                </a:lnSpc>
              </a:pPr>
              <a:r>
                <a:rPr lang="vi-VN" sz="2000"/>
                <a:t>Chuột xù lồm cồm bò dậy, thấy mèo nhép vẫn sợ hãi, run lập cập. Một lúc lâu, mèo nhép mới xấu hổ bảo:</a:t>
              </a:r>
            </a:p>
            <a:p>
              <a:pPr algn="just">
                <a:lnSpc>
                  <a:spcPct val="150000"/>
                </a:lnSpc>
              </a:pPr>
              <a:r>
                <a:rPr lang="vi-VN" sz="2000"/>
                <a:t>- Bờ sông bên nhà mình cũng đẹp lắm. Chúng mình về thôi.</a:t>
              </a:r>
            </a:p>
            <a:p>
              <a:pPr algn="just">
                <a:lnSpc>
                  <a:spcPct val="150000"/>
                </a:lnSpc>
              </a:pPr>
              <a:r>
                <a:rPr lang="vi-VN" sz="2000"/>
                <a:t>Bác ngựa và chuột xù cười phá lên. Mèo nhép cũng bẽn lẽn cười.</a:t>
              </a:r>
            </a:p>
          </p:txBody>
        </p:sp>
        <p:pic>
          <p:nvPicPr>
            <p:cNvPr id="11" name="Picture 10"/>
            <p:cNvPicPr>
              <a:picLocks noChangeAspect="1"/>
            </p:cNvPicPr>
            <p:nvPr/>
          </p:nvPicPr>
          <p:blipFill>
            <a:blip r:embed="rId2"/>
            <a:stretch>
              <a:fillRect/>
            </a:stretch>
          </p:blipFill>
          <p:spPr>
            <a:xfrm>
              <a:off x="4045760" y="1937449"/>
              <a:ext cx="978093" cy="500079"/>
            </a:xfrm>
            <a:prstGeom prst="rect">
              <a:avLst/>
            </a:prstGeom>
          </p:spPr>
        </p:pic>
      </p:grpSp>
      <p:grpSp>
        <p:nvGrpSpPr>
          <p:cNvPr id="12" name="Group 11"/>
          <p:cNvGrpSpPr/>
          <p:nvPr/>
        </p:nvGrpSpPr>
        <p:grpSpPr>
          <a:xfrm>
            <a:off x="1915866" y="4023184"/>
            <a:ext cx="5314079" cy="628195"/>
            <a:chOff x="1909733" y="4216724"/>
            <a:chExt cx="5314079" cy="628195"/>
          </a:xfrm>
        </p:grpSpPr>
        <p:pic>
          <p:nvPicPr>
            <p:cNvPr id="13" name="Picture 2" descr="https://cdn-icons-png.flaticon.com/128/981/981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09733" y="4216724"/>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82379" y="4223698"/>
              <a:ext cx="4641433" cy="553998"/>
            </a:xfrm>
            <a:prstGeom prst="rect">
              <a:avLst/>
            </a:prstGeom>
            <a:noFill/>
          </p:spPr>
          <p:txBody>
            <a:bodyPr wrap="square" rtlCol="0">
              <a:spAutoFit/>
            </a:bodyPr>
            <a:lstStyle/>
            <a:p>
              <a:pPr algn="just">
                <a:lnSpc>
                  <a:spcPct val="150000"/>
                </a:lnSpc>
              </a:pPr>
              <a:r>
                <a:rPr lang="en-US" sz="2000"/>
                <a:t>Thay thế cho </a:t>
              </a:r>
              <a:r>
                <a:rPr lang="vi-VN" sz="2000"/>
                <a:t>đoạn kết của câu chuyện. </a:t>
              </a:r>
            </a:p>
          </p:txBody>
        </p:sp>
      </p:grpSp>
    </p:spTree>
    <p:extLst>
      <p:ext uri="{BB962C8B-B14F-4D97-AF65-F5344CB8AC3E}">
        <p14:creationId xmlns:p14="http://schemas.microsoft.com/office/powerpoint/2010/main" val="6739390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329" name="Google Shape;329;p39"/>
          <p:cNvGrpSpPr/>
          <p:nvPr/>
        </p:nvGrpSpPr>
        <p:grpSpPr>
          <a:xfrm rot="7999032">
            <a:off x="108876" y="3042354"/>
            <a:ext cx="450829" cy="1732790"/>
            <a:chOff x="2024679" y="1582775"/>
            <a:chExt cx="474000" cy="1821850"/>
          </a:xfrm>
        </p:grpSpPr>
        <p:sp>
          <p:nvSpPr>
            <p:cNvPr id="330" name="Google Shape;330;p39"/>
            <p:cNvSpPr/>
            <p:nvPr/>
          </p:nvSpPr>
          <p:spPr>
            <a:xfrm>
              <a:off x="2073159" y="1612865"/>
              <a:ext cx="364035" cy="1761670"/>
            </a:xfrm>
            <a:custGeom>
              <a:avLst/>
              <a:gdLst/>
              <a:ahLst/>
              <a:cxnLst/>
              <a:rect l="l" t="t" r="r" b="b"/>
              <a:pathLst>
                <a:path w="442596" h="2141848" extrusionOk="0">
                  <a:moveTo>
                    <a:pt x="438299" y="1824011"/>
                  </a:moveTo>
                  <a:cubicBezTo>
                    <a:pt x="446491" y="1804199"/>
                    <a:pt x="442681" y="1785244"/>
                    <a:pt x="429346" y="1766765"/>
                  </a:cubicBezTo>
                  <a:lnTo>
                    <a:pt x="429346" y="1766765"/>
                  </a:lnTo>
                  <a:cubicBezTo>
                    <a:pt x="426679" y="1762289"/>
                    <a:pt x="424012" y="1757812"/>
                    <a:pt x="421345" y="1753335"/>
                  </a:cubicBezTo>
                  <a:cubicBezTo>
                    <a:pt x="430584" y="1733333"/>
                    <a:pt x="427822" y="1715045"/>
                    <a:pt x="408772" y="1698662"/>
                  </a:cubicBezTo>
                  <a:cubicBezTo>
                    <a:pt x="403438" y="1693994"/>
                    <a:pt x="398675" y="1688756"/>
                    <a:pt x="393627" y="1683707"/>
                  </a:cubicBezTo>
                  <a:lnTo>
                    <a:pt x="393627" y="1683707"/>
                  </a:lnTo>
                  <a:cubicBezTo>
                    <a:pt x="394675" y="1647893"/>
                    <a:pt x="395722" y="1612079"/>
                    <a:pt x="396675" y="1576265"/>
                  </a:cubicBezTo>
                  <a:cubicBezTo>
                    <a:pt x="398771" y="1497779"/>
                    <a:pt x="401056" y="1419293"/>
                    <a:pt x="402771" y="1340807"/>
                  </a:cubicBezTo>
                  <a:cubicBezTo>
                    <a:pt x="404390" y="1263464"/>
                    <a:pt x="405819" y="1186026"/>
                    <a:pt x="406486" y="1108493"/>
                  </a:cubicBezTo>
                  <a:cubicBezTo>
                    <a:pt x="406867" y="1068202"/>
                    <a:pt x="405629" y="1027721"/>
                    <a:pt x="405152" y="987239"/>
                  </a:cubicBezTo>
                  <a:cubicBezTo>
                    <a:pt x="405152" y="987239"/>
                    <a:pt x="405152" y="987239"/>
                    <a:pt x="405152" y="987239"/>
                  </a:cubicBezTo>
                  <a:cubicBezTo>
                    <a:pt x="409629" y="967523"/>
                    <a:pt x="408677" y="947234"/>
                    <a:pt x="405629" y="926851"/>
                  </a:cubicBezTo>
                  <a:cubicBezTo>
                    <a:pt x="405629" y="926851"/>
                    <a:pt x="405629" y="926851"/>
                    <a:pt x="405629" y="926851"/>
                  </a:cubicBezTo>
                  <a:cubicBezTo>
                    <a:pt x="406581" y="909134"/>
                    <a:pt x="408010" y="891513"/>
                    <a:pt x="408296" y="873797"/>
                  </a:cubicBezTo>
                  <a:cubicBezTo>
                    <a:pt x="409820" y="780261"/>
                    <a:pt x="411248" y="686726"/>
                    <a:pt x="412391" y="593190"/>
                  </a:cubicBezTo>
                  <a:cubicBezTo>
                    <a:pt x="412582" y="576617"/>
                    <a:pt x="410867" y="559853"/>
                    <a:pt x="410010" y="543184"/>
                  </a:cubicBezTo>
                  <a:cubicBezTo>
                    <a:pt x="410010" y="543184"/>
                    <a:pt x="410010" y="543184"/>
                    <a:pt x="410010" y="543184"/>
                  </a:cubicBezTo>
                  <a:cubicBezTo>
                    <a:pt x="414677" y="523467"/>
                    <a:pt x="414011" y="503179"/>
                    <a:pt x="410486" y="482700"/>
                  </a:cubicBezTo>
                  <a:cubicBezTo>
                    <a:pt x="410581" y="479176"/>
                    <a:pt x="410772" y="475747"/>
                    <a:pt x="410867" y="472223"/>
                  </a:cubicBezTo>
                  <a:cubicBezTo>
                    <a:pt x="411248" y="470508"/>
                    <a:pt x="411439" y="468794"/>
                    <a:pt x="411058" y="467079"/>
                  </a:cubicBezTo>
                  <a:cubicBezTo>
                    <a:pt x="412010" y="434789"/>
                    <a:pt x="412868" y="402500"/>
                    <a:pt x="413820" y="370210"/>
                  </a:cubicBezTo>
                  <a:lnTo>
                    <a:pt x="413820" y="370210"/>
                  </a:lnTo>
                  <a:cubicBezTo>
                    <a:pt x="413820" y="370210"/>
                    <a:pt x="413820" y="370210"/>
                    <a:pt x="413820" y="370210"/>
                  </a:cubicBezTo>
                  <a:cubicBezTo>
                    <a:pt x="413534" y="364876"/>
                    <a:pt x="414772" y="359066"/>
                    <a:pt x="412772" y="354208"/>
                  </a:cubicBezTo>
                  <a:cubicBezTo>
                    <a:pt x="400485" y="324014"/>
                    <a:pt x="385531" y="294962"/>
                    <a:pt x="366767" y="267340"/>
                  </a:cubicBezTo>
                  <a:cubicBezTo>
                    <a:pt x="338192" y="225144"/>
                    <a:pt x="311617" y="181996"/>
                    <a:pt x="288947" y="136847"/>
                  </a:cubicBezTo>
                  <a:cubicBezTo>
                    <a:pt x="271993" y="98366"/>
                    <a:pt x="247609" y="63314"/>
                    <a:pt x="224749" y="27596"/>
                  </a:cubicBezTo>
                  <a:cubicBezTo>
                    <a:pt x="219129" y="18833"/>
                    <a:pt x="211033" y="11308"/>
                    <a:pt x="203127" y="4069"/>
                  </a:cubicBezTo>
                  <a:cubicBezTo>
                    <a:pt x="196936" y="-1646"/>
                    <a:pt x="189221" y="-1265"/>
                    <a:pt x="184648" y="4736"/>
                  </a:cubicBezTo>
                  <a:cubicBezTo>
                    <a:pt x="158645" y="38645"/>
                    <a:pt x="131309" y="71887"/>
                    <a:pt x="116640" y="112749"/>
                  </a:cubicBezTo>
                  <a:lnTo>
                    <a:pt x="116640" y="112749"/>
                  </a:lnTo>
                  <a:cubicBezTo>
                    <a:pt x="109972" y="122846"/>
                    <a:pt x="103114" y="132847"/>
                    <a:pt x="96733" y="143134"/>
                  </a:cubicBezTo>
                  <a:cubicBezTo>
                    <a:pt x="88637" y="156278"/>
                    <a:pt x="81017" y="169613"/>
                    <a:pt x="73111" y="182853"/>
                  </a:cubicBezTo>
                  <a:cubicBezTo>
                    <a:pt x="57776" y="208285"/>
                    <a:pt x="41488" y="233145"/>
                    <a:pt x="27486" y="259339"/>
                  </a:cubicBezTo>
                  <a:cubicBezTo>
                    <a:pt x="20438" y="272483"/>
                    <a:pt x="13198" y="286866"/>
                    <a:pt x="17961" y="303725"/>
                  </a:cubicBezTo>
                  <a:cubicBezTo>
                    <a:pt x="17009" y="315917"/>
                    <a:pt x="15104" y="328014"/>
                    <a:pt x="15199" y="340301"/>
                  </a:cubicBezTo>
                  <a:cubicBezTo>
                    <a:pt x="15389" y="366019"/>
                    <a:pt x="16532" y="391832"/>
                    <a:pt x="17580" y="417644"/>
                  </a:cubicBezTo>
                  <a:cubicBezTo>
                    <a:pt x="17961" y="427646"/>
                    <a:pt x="19104" y="437647"/>
                    <a:pt x="19866" y="447743"/>
                  </a:cubicBezTo>
                  <a:cubicBezTo>
                    <a:pt x="19866" y="447743"/>
                    <a:pt x="19866" y="447743"/>
                    <a:pt x="19866" y="447743"/>
                  </a:cubicBezTo>
                  <a:cubicBezTo>
                    <a:pt x="18913" y="449553"/>
                    <a:pt x="18247" y="451553"/>
                    <a:pt x="17866" y="453649"/>
                  </a:cubicBezTo>
                  <a:cubicBezTo>
                    <a:pt x="18913" y="456792"/>
                    <a:pt x="19580" y="460031"/>
                    <a:pt x="19866" y="463269"/>
                  </a:cubicBezTo>
                  <a:cubicBezTo>
                    <a:pt x="16151" y="492892"/>
                    <a:pt x="15008" y="522800"/>
                    <a:pt x="19676" y="553090"/>
                  </a:cubicBezTo>
                  <a:lnTo>
                    <a:pt x="19676" y="553090"/>
                  </a:lnTo>
                  <a:cubicBezTo>
                    <a:pt x="18723" y="557376"/>
                    <a:pt x="17009" y="561567"/>
                    <a:pt x="16913" y="565949"/>
                  </a:cubicBezTo>
                  <a:cubicBezTo>
                    <a:pt x="15485" y="630909"/>
                    <a:pt x="14246" y="695965"/>
                    <a:pt x="13198" y="761021"/>
                  </a:cubicBezTo>
                  <a:cubicBezTo>
                    <a:pt x="13198" y="764259"/>
                    <a:pt x="14627" y="767688"/>
                    <a:pt x="15389" y="770927"/>
                  </a:cubicBezTo>
                  <a:cubicBezTo>
                    <a:pt x="15389" y="770927"/>
                    <a:pt x="15389" y="770927"/>
                    <a:pt x="15389" y="770927"/>
                  </a:cubicBezTo>
                  <a:cubicBezTo>
                    <a:pt x="14532" y="780833"/>
                    <a:pt x="13008" y="790739"/>
                    <a:pt x="13008" y="800740"/>
                  </a:cubicBezTo>
                  <a:cubicBezTo>
                    <a:pt x="13579" y="883988"/>
                    <a:pt x="14056" y="967142"/>
                    <a:pt x="15294" y="1050485"/>
                  </a:cubicBezTo>
                  <a:cubicBezTo>
                    <a:pt x="15770" y="1084109"/>
                    <a:pt x="18056" y="1117827"/>
                    <a:pt x="19580" y="1151546"/>
                  </a:cubicBezTo>
                  <a:cubicBezTo>
                    <a:pt x="16342" y="1191646"/>
                    <a:pt x="15389" y="1232032"/>
                    <a:pt x="20056" y="1272704"/>
                  </a:cubicBezTo>
                  <a:cubicBezTo>
                    <a:pt x="20056" y="1272704"/>
                    <a:pt x="20056" y="1272704"/>
                    <a:pt x="20056" y="1272704"/>
                  </a:cubicBezTo>
                  <a:cubicBezTo>
                    <a:pt x="19866" y="1288229"/>
                    <a:pt x="19295" y="1303660"/>
                    <a:pt x="19676" y="1319186"/>
                  </a:cubicBezTo>
                  <a:cubicBezTo>
                    <a:pt x="20628" y="1367287"/>
                    <a:pt x="21962" y="1415388"/>
                    <a:pt x="23200" y="1463489"/>
                  </a:cubicBezTo>
                  <a:cubicBezTo>
                    <a:pt x="24152" y="1498732"/>
                    <a:pt x="24533" y="1533974"/>
                    <a:pt x="26153" y="1569312"/>
                  </a:cubicBezTo>
                  <a:cubicBezTo>
                    <a:pt x="26819" y="1583504"/>
                    <a:pt x="29772" y="1597792"/>
                    <a:pt x="31772" y="1611984"/>
                  </a:cubicBezTo>
                  <a:cubicBezTo>
                    <a:pt x="31772" y="1617890"/>
                    <a:pt x="31772" y="1623795"/>
                    <a:pt x="31772" y="1629605"/>
                  </a:cubicBezTo>
                  <a:cubicBezTo>
                    <a:pt x="31772" y="1629605"/>
                    <a:pt x="31772" y="1629605"/>
                    <a:pt x="31772" y="1629605"/>
                  </a:cubicBezTo>
                  <a:cubicBezTo>
                    <a:pt x="27391" y="1636463"/>
                    <a:pt x="23009" y="1643417"/>
                    <a:pt x="18628" y="1650275"/>
                  </a:cubicBezTo>
                  <a:cubicBezTo>
                    <a:pt x="9388" y="1662371"/>
                    <a:pt x="-2422" y="1673801"/>
                    <a:pt x="435" y="1691042"/>
                  </a:cubicBezTo>
                  <a:cubicBezTo>
                    <a:pt x="2435" y="1703043"/>
                    <a:pt x="7007" y="1714854"/>
                    <a:pt x="10436" y="1726856"/>
                  </a:cubicBezTo>
                  <a:cubicBezTo>
                    <a:pt x="11389" y="1730475"/>
                    <a:pt x="12341" y="1734095"/>
                    <a:pt x="13389" y="1737714"/>
                  </a:cubicBezTo>
                  <a:cubicBezTo>
                    <a:pt x="13389" y="1737714"/>
                    <a:pt x="13389" y="1737714"/>
                    <a:pt x="13389" y="1737714"/>
                  </a:cubicBezTo>
                  <a:lnTo>
                    <a:pt x="13389" y="1737714"/>
                  </a:lnTo>
                  <a:cubicBezTo>
                    <a:pt x="5674" y="1758764"/>
                    <a:pt x="-41" y="1780196"/>
                    <a:pt x="8436" y="1803627"/>
                  </a:cubicBezTo>
                  <a:cubicBezTo>
                    <a:pt x="8436" y="1803627"/>
                    <a:pt x="8436" y="1803627"/>
                    <a:pt x="8436" y="1803627"/>
                  </a:cubicBezTo>
                  <a:lnTo>
                    <a:pt x="8436" y="1803627"/>
                  </a:lnTo>
                  <a:cubicBezTo>
                    <a:pt x="9579" y="1806770"/>
                    <a:pt x="10817" y="1809914"/>
                    <a:pt x="11960" y="1813057"/>
                  </a:cubicBezTo>
                  <a:cubicBezTo>
                    <a:pt x="11960" y="1813057"/>
                    <a:pt x="11960" y="1813057"/>
                    <a:pt x="11960" y="1813057"/>
                  </a:cubicBezTo>
                  <a:cubicBezTo>
                    <a:pt x="13198" y="1820486"/>
                    <a:pt x="14437" y="1828011"/>
                    <a:pt x="15675" y="1835441"/>
                  </a:cubicBezTo>
                  <a:cubicBezTo>
                    <a:pt x="17771" y="1847156"/>
                    <a:pt x="19866" y="1858872"/>
                    <a:pt x="21962" y="1870588"/>
                  </a:cubicBezTo>
                  <a:lnTo>
                    <a:pt x="21962" y="1870588"/>
                  </a:lnTo>
                  <a:cubicBezTo>
                    <a:pt x="22628" y="1873922"/>
                    <a:pt x="23390" y="1877160"/>
                    <a:pt x="24057" y="1880494"/>
                  </a:cubicBezTo>
                  <a:cubicBezTo>
                    <a:pt x="15770" y="1891733"/>
                    <a:pt x="17389" y="1903163"/>
                    <a:pt x="27105" y="1914117"/>
                  </a:cubicBezTo>
                  <a:cubicBezTo>
                    <a:pt x="31677" y="1919356"/>
                    <a:pt x="36821" y="1925357"/>
                    <a:pt x="42917" y="1927928"/>
                  </a:cubicBezTo>
                  <a:cubicBezTo>
                    <a:pt x="55680" y="1933358"/>
                    <a:pt x="55680" y="1943454"/>
                    <a:pt x="57871" y="1953170"/>
                  </a:cubicBezTo>
                  <a:cubicBezTo>
                    <a:pt x="57871" y="1953170"/>
                    <a:pt x="57871" y="1953170"/>
                    <a:pt x="57871" y="1953170"/>
                  </a:cubicBezTo>
                  <a:cubicBezTo>
                    <a:pt x="50822" y="1987364"/>
                    <a:pt x="55394" y="2022226"/>
                    <a:pt x="63014" y="2056706"/>
                  </a:cubicBezTo>
                  <a:cubicBezTo>
                    <a:pt x="66634" y="2072994"/>
                    <a:pt x="73206" y="2090044"/>
                    <a:pt x="90065" y="2100617"/>
                  </a:cubicBezTo>
                  <a:cubicBezTo>
                    <a:pt x="119021" y="2118524"/>
                    <a:pt x="148835" y="2134049"/>
                    <a:pt x="182934" y="2138336"/>
                  </a:cubicBezTo>
                  <a:cubicBezTo>
                    <a:pt x="216081" y="2142527"/>
                    <a:pt x="248847" y="2143003"/>
                    <a:pt x="281422" y="2139574"/>
                  </a:cubicBezTo>
                  <a:cubicBezTo>
                    <a:pt x="281422" y="2139574"/>
                    <a:pt x="281422" y="2139574"/>
                    <a:pt x="281422" y="2139574"/>
                  </a:cubicBezTo>
                  <a:cubicBezTo>
                    <a:pt x="283899" y="2139764"/>
                    <a:pt x="286280" y="2139955"/>
                    <a:pt x="288757" y="2140145"/>
                  </a:cubicBezTo>
                  <a:cubicBezTo>
                    <a:pt x="291805" y="2140145"/>
                    <a:pt x="294948" y="2139955"/>
                    <a:pt x="297996" y="2139574"/>
                  </a:cubicBezTo>
                  <a:cubicBezTo>
                    <a:pt x="315522" y="2143765"/>
                    <a:pt x="332096" y="2140812"/>
                    <a:pt x="348669" y="2137193"/>
                  </a:cubicBezTo>
                  <a:cubicBezTo>
                    <a:pt x="377720" y="2132240"/>
                    <a:pt x="386864" y="2109475"/>
                    <a:pt x="389627" y="2086710"/>
                  </a:cubicBezTo>
                  <a:cubicBezTo>
                    <a:pt x="394675" y="2044895"/>
                    <a:pt x="394865" y="2002223"/>
                    <a:pt x="397056" y="1959837"/>
                  </a:cubicBezTo>
                  <a:lnTo>
                    <a:pt x="397056" y="1959837"/>
                  </a:lnTo>
                  <a:cubicBezTo>
                    <a:pt x="404676" y="1951455"/>
                    <a:pt x="412201" y="1942978"/>
                    <a:pt x="419821" y="1934596"/>
                  </a:cubicBezTo>
                  <a:cubicBezTo>
                    <a:pt x="427060" y="1925071"/>
                    <a:pt x="432394" y="1914879"/>
                    <a:pt x="428679" y="1901925"/>
                  </a:cubicBezTo>
                  <a:cubicBezTo>
                    <a:pt x="428679" y="1901925"/>
                    <a:pt x="428679" y="1901925"/>
                    <a:pt x="428679" y="1901925"/>
                  </a:cubicBezTo>
                  <a:cubicBezTo>
                    <a:pt x="428679" y="1901925"/>
                    <a:pt x="428679" y="1901925"/>
                    <a:pt x="428679" y="1901925"/>
                  </a:cubicBezTo>
                  <a:cubicBezTo>
                    <a:pt x="426584" y="1893638"/>
                    <a:pt x="424202" y="1885447"/>
                    <a:pt x="422393" y="1877065"/>
                  </a:cubicBezTo>
                  <a:cubicBezTo>
                    <a:pt x="421059" y="1870969"/>
                    <a:pt x="420392" y="1864778"/>
                    <a:pt x="419440" y="1858586"/>
                  </a:cubicBezTo>
                  <a:cubicBezTo>
                    <a:pt x="419440" y="1858586"/>
                    <a:pt x="419440" y="1858586"/>
                    <a:pt x="419440" y="1858586"/>
                  </a:cubicBezTo>
                  <a:cubicBezTo>
                    <a:pt x="428203" y="1848299"/>
                    <a:pt x="436775" y="1838012"/>
                    <a:pt x="438395" y="1823915"/>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331" name="Google Shape;331;p39"/>
            <p:cNvPicPr preferRelativeResize="0"/>
            <p:nvPr/>
          </p:nvPicPr>
          <p:blipFill>
            <a:blip r:embed="rId3">
              <a:alphaModFix/>
            </a:blip>
            <a:stretch>
              <a:fillRect/>
            </a:stretch>
          </p:blipFill>
          <p:spPr>
            <a:xfrm>
              <a:off x="2024679" y="1582775"/>
              <a:ext cx="474000" cy="1821850"/>
            </a:xfrm>
            <a:prstGeom prst="rect">
              <a:avLst/>
            </a:prstGeom>
            <a:noFill/>
            <a:ln>
              <a:noFill/>
            </a:ln>
          </p:spPr>
        </p:pic>
      </p:grpSp>
      <p:grpSp>
        <p:nvGrpSpPr>
          <p:cNvPr id="332" name="Google Shape;332;p39"/>
          <p:cNvGrpSpPr/>
          <p:nvPr/>
        </p:nvGrpSpPr>
        <p:grpSpPr>
          <a:xfrm rot="2700000">
            <a:off x="8490287" y="665581"/>
            <a:ext cx="433036" cy="1532685"/>
            <a:chOff x="5801080" y="3263012"/>
            <a:chExt cx="433040" cy="1532700"/>
          </a:xfrm>
        </p:grpSpPr>
        <p:sp>
          <p:nvSpPr>
            <p:cNvPr id="333" name="Google Shape;333;p39"/>
            <p:cNvSpPr/>
            <p:nvPr/>
          </p:nvSpPr>
          <p:spPr>
            <a:xfrm>
              <a:off x="5842023" y="3314058"/>
              <a:ext cx="351148" cy="1430618"/>
            </a:xfrm>
            <a:custGeom>
              <a:avLst/>
              <a:gdLst/>
              <a:ahLst/>
              <a:cxnLst/>
              <a:rect l="l" t="t" r="r" b="b"/>
              <a:pathLst>
                <a:path w="426928" h="1739353" extrusionOk="0">
                  <a:moveTo>
                    <a:pt x="426929" y="840064"/>
                  </a:moveTo>
                  <a:cubicBezTo>
                    <a:pt x="426739" y="835873"/>
                    <a:pt x="425024" y="831682"/>
                    <a:pt x="423595" y="827586"/>
                  </a:cubicBezTo>
                  <a:cubicBezTo>
                    <a:pt x="414356" y="801583"/>
                    <a:pt x="403402" y="776151"/>
                    <a:pt x="399783" y="748433"/>
                  </a:cubicBezTo>
                  <a:cubicBezTo>
                    <a:pt x="399592" y="746814"/>
                    <a:pt x="398640" y="745195"/>
                    <a:pt x="397973" y="743575"/>
                  </a:cubicBezTo>
                  <a:lnTo>
                    <a:pt x="397973" y="743575"/>
                  </a:lnTo>
                  <a:cubicBezTo>
                    <a:pt x="397973" y="743575"/>
                    <a:pt x="397973" y="743575"/>
                    <a:pt x="397973" y="743575"/>
                  </a:cubicBezTo>
                  <a:cubicBezTo>
                    <a:pt x="396544" y="728145"/>
                    <a:pt x="394353" y="712619"/>
                    <a:pt x="393687" y="697189"/>
                  </a:cubicBezTo>
                  <a:cubicBezTo>
                    <a:pt x="391591" y="647659"/>
                    <a:pt x="397211" y="598700"/>
                    <a:pt x="402640" y="549837"/>
                  </a:cubicBezTo>
                  <a:cubicBezTo>
                    <a:pt x="407212" y="508689"/>
                    <a:pt x="413594" y="467827"/>
                    <a:pt x="418166" y="426679"/>
                  </a:cubicBezTo>
                  <a:cubicBezTo>
                    <a:pt x="420643" y="404390"/>
                    <a:pt x="420738" y="381816"/>
                    <a:pt x="422452" y="359527"/>
                  </a:cubicBezTo>
                  <a:cubicBezTo>
                    <a:pt x="425881" y="315522"/>
                    <a:pt x="425596" y="271516"/>
                    <a:pt x="418547" y="227606"/>
                  </a:cubicBezTo>
                  <a:cubicBezTo>
                    <a:pt x="415594" y="208937"/>
                    <a:pt x="415594" y="189030"/>
                    <a:pt x="405307" y="172361"/>
                  </a:cubicBezTo>
                  <a:cubicBezTo>
                    <a:pt x="394449" y="154645"/>
                    <a:pt x="383209" y="136928"/>
                    <a:pt x="369779" y="121307"/>
                  </a:cubicBezTo>
                  <a:cubicBezTo>
                    <a:pt x="355301" y="104448"/>
                    <a:pt x="339775" y="87684"/>
                    <a:pt x="318344" y="79397"/>
                  </a:cubicBezTo>
                  <a:cubicBezTo>
                    <a:pt x="318344" y="79397"/>
                    <a:pt x="318344" y="79397"/>
                    <a:pt x="318344" y="79397"/>
                  </a:cubicBezTo>
                  <a:cubicBezTo>
                    <a:pt x="316439" y="77492"/>
                    <a:pt x="314534" y="75587"/>
                    <a:pt x="312629" y="73682"/>
                  </a:cubicBezTo>
                  <a:cubicBezTo>
                    <a:pt x="311962" y="72730"/>
                    <a:pt x="311200" y="71777"/>
                    <a:pt x="310057" y="71110"/>
                  </a:cubicBezTo>
                  <a:cubicBezTo>
                    <a:pt x="308152" y="69872"/>
                    <a:pt x="306247" y="68634"/>
                    <a:pt x="304342" y="67300"/>
                  </a:cubicBezTo>
                  <a:lnTo>
                    <a:pt x="304342" y="67300"/>
                  </a:lnTo>
                  <a:cubicBezTo>
                    <a:pt x="304342" y="67300"/>
                    <a:pt x="304342" y="67300"/>
                    <a:pt x="304342" y="67300"/>
                  </a:cubicBezTo>
                  <a:cubicBezTo>
                    <a:pt x="300628" y="63300"/>
                    <a:pt x="297008" y="59299"/>
                    <a:pt x="293293" y="55299"/>
                  </a:cubicBezTo>
                  <a:lnTo>
                    <a:pt x="293293" y="55299"/>
                  </a:lnTo>
                  <a:cubicBezTo>
                    <a:pt x="286150" y="46822"/>
                    <a:pt x="279006" y="38249"/>
                    <a:pt x="271862" y="29772"/>
                  </a:cubicBezTo>
                  <a:lnTo>
                    <a:pt x="271862" y="29772"/>
                  </a:lnTo>
                  <a:cubicBezTo>
                    <a:pt x="271862" y="29772"/>
                    <a:pt x="271862" y="29772"/>
                    <a:pt x="271862" y="29772"/>
                  </a:cubicBezTo>
                  <a:cubicBezTo>
                    <a:pt x="263099" y="23390"/>
                    <a:pt x="254622" y="16342"/>
                    <a:pt x="245382" y="10722"/>
                  </a:cubicBezTo>
                  <a:cubicBezTo>
                    <a:pt x="230619" y="1864"/>
                    <a:pt x="214617" y="-1851"/>
                    <a:pt x="197662" y="1006"/>
                  </a:cubicBezTo>
                  <a:cubicBezTo>
                    <a:pt x="194424" y="721"/>
                    <a:pt x="190804" y="-518"/>
                    <a:pt x="187947" y="244"/>
                  </a:cubicBezTo>
                  <a:cubicBezTo>
                    <a:pt x="163563" y="7198"/>
                    <a:pt x="142227" y="19390"/>
                    <a:pt x="125368" y="39011"/>
                  </a:cubicBezTo>
                  <a:cubicBezTo>
                    <a:pt x="125368" y="39011"/>
                    <a:pt x="125368" y="39011"/>
                    <a:pt x="125368" y="39011"/>
                  </a:cubicBezTo>
                  <a:cubicBezTo>
                    <a:pt x="111937" y="48631"/>
                    <a:pt x="102793" y="61776"/>
                    <a:pt x="96602" y="77302"/>
                  </a:cubicBezTo>
                  <a:lnTo>
                    <a:pt x="96602" y="77302"/>
                  </a:lnTo>
                  <a:cubicBezTo>
                    <a:pt x="96602" y="77302"/>
                    <a:pt x="96602" y="77302"/>
                    <a:pt x="96602" y="77302"/>
                  </a:cubicBezTo>
                  <a:cubicBezTo>
                    <a:pt x="93078" y="81969"/>
                    <a:pt x="88791" y="86160"/>
                    <a:pt x="86220" y="91303"/>
                  </a:cubicBezTo>
                  <a:cubicBezTo>
                    <a:pt x="59740" y="145215"/>
                    <a:pt x="40214" y="201889"/>
                    <a:pt x="28403" y="261420"/>
                  </a:cubicBezTo>
                  <a:cubicBezTo>
                    <a:pt x="27069" y="268087"/>
                    <a:pt x="27641" y="275136"/>
                    <a:pt x="27355" y="281994"/>
                  </a:cubicBezTo>
                  <a:cubicBezTo>
                    <a:pt x="20307" y="300663"/>
                    <a:pt x="20116" y="320761"/>
                    <a:pt x="18307" y="340477"/>
                  </a:cubicBezTo>
                  <a:cubicBezTo>
                    <a:pt x="15068" y="374767"/>
                    <a:pt x="10401" y="409057"/>
                    <a:pt x="12020" y="443823"/>
                  </a:cubicBezTo>
                  <a:cubicBezTo>
                    <a:pt x="8496" y="455444"/>
                    <a:pt x="7257" y="467255"/>
                    <a:pt x="9734" y="479352"/>
                  </a:cubicBezTo>
                  <a:lnTo>
                    <a:pt x="9734" y="479352"/>
                  </a:lnTo>
                  <a:cubicBezTo>
                    <a:pt x="5448" y="496116"/>
                    <a:pt x="5257" y="513261"/>
                    <a:pt x="6972" y="530501"/>
                  </a:cubicBezTo>
                  <a:cubicBezTo>
                    <a:pt x="1828" y="560505"/>
                    <a:pt x="3733" y="591080"/>
                    <a:pt x="3162" y="621465"/>
                  </a:cubicBezTo>
                  <a:cubicBezTo>
                    <a:pt x="2685" y="621655"/>
                    <a:pt x="2495" y="622417"/>
                    <a:pt x="2495" y="623751"/>
                  </a:cubicBezTo>
                  <a:cubicBezTo>
                    <a:pt x="2495" y="624322"/>
                    <a:pt x="2781" y="624703"/>
                    <a:pt x="3066" y="625084"/>
                  </a:cubicBezTo>
                  <a:cubicBezTo>
                    <a:pt x="2781" y="642610"/>
                    <a:pt x="2495" y="660136"/>
                    <a:pt x="2305" y="677662"/>
                  </a:cubicBezTo>
                  <a:cubicBezTo>
                    <a:pt x="2305" y="677662"/>
                    <a:pt x="2305" y="677662"/>
                    <a:pt x="2305" y="677662"/>
                  </a:cubicBezTo>
                  <a:cubicBezTo>
                    <a:pt x="2305" y="683092"/>
                    <a:pt x="2495" y="688521"/>
                    <a:pt x="2495" y="694045"/>
                  </a:cubicBezTo>
                  <a:cubicBezTo>
                    <a:pt x="2495" y="694045"/>
                    <a:pt x="2495" y="694045"/>
                    <a:pt x="2495" y="694045"/>
                  </a:cubicBezTo>
                  <a:cubicBezTo>
                    <a:pt x="2114" y="711095"/>
                    <a:pt x="1733" y="728145"/>
                    <a:pt x="1352" y="745195"/>
                  </a:cubicBezTo>
                  <a:cubicBezTo>
                    <a:pt x="1352" y="745195"/>
                    <a:pt x="1352" y="745195"/>
                    <a:pt x="1352" y="745195"/>
                  </a:cubicBezTo>
                  <a:cubicBezTo>
                    <a:pt x="-77" y="772912"/>
                    <a:pt x="-1506" y="800535"/>
                    <a:pt x="3448" y="828253"/>
                  </a:cubicBezTo>
                  <a:cubicBezTo>
                    <a:pt x="876" y="837587"/>
                    <a:pt x="114" y="846826"/>
                    <a:pt x="4305" y="856066"/>
                  </a:cubicBezTo>
                  <a:cubicBezTo>
                    <a:pt x="3543" y="865114"/>
                    <a:pt x="2876" y="874258"/>
                    <a:pt x="8210" y="882545"/>
                  </a:cubicBezTo>
                  <a:lnTo>
                    <a:pt x="8210" y="882545"/>
                  </a:lnTo>
                  <a:cubicBezTo>
                    <a:pt x="11448" y="888927"/>
                    <a:pt x="17449" y="888736"/>
                    <a:pt x="23069" y="889498"/>
                  </a:cubicBezTo>
                  <a:cubicBezTo>
                    <a:pt x="29641" y="890451"/>
                    <a:pt x="33451" y="893594"/>
                    <a:pt x="33166" y="901119"/>
                  </a:cubicBezTo>
                  <a:cubicBezTo>
                    <a:pt x="32975" y="904357"/>
                    <a:pt x="34118" y="907786"/>
                    <a:pt x="34689" y="911120"/>
                  </a:cubicBezTo>
                  <a:cubicBezTo>
                    <a:pt x="34689" y="911120"/>
                    <a:pt x="34689" y="911120"/>
                    <a:pt x="34689" y="911120"/>
                  </a:cubicBezTo>
                  <a:lnTo>
                    <a:pt x="34689" y="911120"/>
                  </a:lnTo>
                  <a:cubicBezTo>
                    <a:pt x="35642" y="942362"/>
                    <a:pt x="36499" y="973604"/>
                    <a:pt x="37452" y="1004846"/>
                  </a:cubicBezTo>
                  <a:cubicBezTo>
                    <a:pt x="34785" y="1015990"/>
                    <a:pt x="36023" y="1027135"/>
                    <a:pt x="39071" y="1038184"/>
                  </a:cubicBezTo>
                  <a:cubicBezTo>
                    <a:pt x="39071" y="1038184"/>
                    <a:pt x="39071" y="1038184"/>
                    <a:pt x="39071" y="1038184"/>
                  </a:cubicBezTo>
                  <a:cubicBezTo>
                    <a:pt x="39166" y="1047709"/>
                    <a:pt x="39262" y="1057234"/>
                    <a:pt x="39357" y="1066663"/>
                  </a:cubicBezTo>
                  <a:cubicBezTo>
                    <a:pt x="37166" y="1092571"/>
                    <a:pt x="38118" y="1118384"/>
                    <a:pt x="40690" y="1144292"/>
                  </a:cubicBezTo>
                  <a:cubicBezTo>
                    <a:pt x="41072" y="1183345"/>
                    <a:pt x="41357" y="1222397"/>
                    <a:pt x="41738" y="1261450"/>
                  </a:cubicBezTo>
                  <a:lnTo>
                    <a:pt x="41738" y="1261450"/>
                  </a:lnTo>
                  <a:cubicBezTo>
                    <a:pt x="38404" y="1267069"/>
                    <a:pt x="40405" y="1272499"/>
                    <a:pt x="42500" y="1277928"/>
                  </a:cubicBezTo>
                  <a:lnTo>
                    <a:pt x="42500" y="1277928"/>
                  </a:lnTo>
                  <a:cubicBezTo>
                    <a:pt x="39071" y="1283452"/>
                    <a:pt x="41072" y="1288977"/>
                    <a:pt x="43071" y="1294501"/>
                  </a:cubicBezTo>
                  <a:cubicBezTo>
                    <a:pt x="41833" y="1298216"/>
                    <a:pt x="44024" y="1302121"/>
                    <a:pt x="42691" y="1305741"/>
                  </a:cubicBezTo>
                  <a:cubicBezTo>
                    <a:pt x="42309" y="1310027"/>
                    <a:pt x="41548" y="1314313"/>
                    <a:pt x="41643" y="1318600"/>
                  </a:cubicBezTo>
                  <a:cubicBezTo>
                    <a:pt x="42405" y="1344508"/>
                    <a:pt x="43262" y="1370511"/>
                    <a:pt x="44119" y="1396419"/>
                  </a:cubicBezTo>
                  <a:cubicBezTo>
                    <a:pt x="44881" y="1417945"/>
                    <a:pt x="45739" y="1439567"/>
                    <a:pt x="46500" y="1461094"/>
                  </a:cubicBezTo>
                  <a:lnTo>
                    <a:pt x="46500" y="1461094"/>
                  </a:lnTo>
                  <a:cubicBezTo>
                    <a:pt x="46500" y="1461094"/>
                    <a:pt x="46500" y="1461094"/>
                    <a:pt x="46500" y="1461094"/>
                  </a:cubicBezTo>
                  <a:cubicBezTo>
                    <a:pt x="46786" y="1482239"/>
                    <a:pt x="46500" y="1503480"/>
                    <a:pt x="47643" y="1524625"/>
                  </a:cubicBezTo>
                  <a:cubicBezTo>
                    <a:pt x="48501" y="1539865"/>
                    <a:pt x="51263" y="1554915"/>
                    <a:pt x="53168" y="1570155"/>
                  </a:cubicBezTo>
                  <a:cubicBezTo>
                    <a:pt x="53168" y="1573965"/>
                    <a:pt x="53168" y="1577775"/>
                    <a:pt x="53073" y="1581680"/>
                  </a:cubicBezTo>
                  <a:lnTo>
                    <a:pt x="53073" y="1581680"/>
                  </a:lnTo>
                  <a:cubicBezTo>
                    <a:pt x="53073" y="1581680"/>
                    <a:pt x="53073" y="1581680"/>
                    <a:pt x="53073" y="1581680"/>
                  </a:cubicBezTo>
                  <a:cubicBezTo>
                    <a:pt x="52787" y="1583395"/>
                    <a:pt x="53073" y="1585109"/>
                    <a:pt x="53835" y="1586633"/>
                  </a:cubicBezTo>
                  <a:cubicBezTo>
                    <a:pt x="53549" y="1599492"/>
                    <a:pt x="53359" y="1612255"/>
                    <a:pt x="58312" y="1624543"/>
                  </a:cubicBezTo>
                  <a:cubicBezTo>
                    <a:pt x="59455" y="1633782"/>
                    <a:pt x="60598" y="1642926"/>
                    <a:pt x="61645" y="1652165"/>
                  </a:cubicBezTo>
                  <a:cubicBezTo>
                    <a:pt x="64122" y="1673787"/>
                    <a:pt x="74694" y="1690265"/>
                    <a:pt x="91935" y="1702552"/>
                  </a:cubicBezTo>
                  <a:cubicBezTo>
                    <a:pt x="91935" y="1702552"/>
                    <a:pt x="91935" y="1702552"/>
                    <a:pt x="91935" y="1702552"/>
                  </a:cubicBezTo>
                  <a:cubicBezTo>
                    <a:pt x="94697" y="1704743"/>
                    <a:pt x="97555" y="1706934"/>
                    <a:pt x="100317" y="1709029"/>
                  </a:cubicBezTo>
                  <a:cubicBezTo>
                    <a:pt x="100317" y="1709029"/>
                    <a:pt x="100317" y="1709029"/>
                    <a:pt x="100317" y="1709029"/>
                  </a:cubicBezTo>
                  <a:lnTo>
                    <a:pt x="100317" y="1709029"/>
                  </a:lnTo>
                  <a:cubicBezTo>
                    <a:pt x="100317" y="1709029"/>
                    <a:pt x="100698" y="1709315"/>
                    <a:pt x="100698" y="1709315"/>
                  </a:cubicBezTo>
                  <a:cubicBezTo>
                    <a:pt x="102698" y="1710553"/>
                    <a:pt x="104698" y="1711696"/>
                    <a:pt x="106794" y="1712839"/>
                  </a:cubicBezTo>
                  <a:cubicBezTo>
                    <a:pt x="109366" y="1713697"/>
                    <a:pt x="111652" y="1715030"/>
                    <a:pt x="113461" y="1717221"/>
                  </a:cubicBezTo>
                  <a:cubicBezTo>
                    <a:pt x="130511" y="1727984"/>
                    <a:pt x="148228" y="1736461"/>
                    <a:pt x="168611" y="1735604"/>
                  </a:cubicBezTo>
                  <a:lnTo>
                    <a:pt x="168611" y="1735604"/>
                  </a:lnTo>
                  <a:cubicBezTo>
                    <a:pt x="186994" y="1741605"/>
                    <a:pt x="205378" y="1739414"/>
                    <a:pt x="223380" y="1735890"/>
                  </a:cubicBezTo>
                  <a:cubicBezTo>
                    <a:pt x="248812" y="1731032"/>
                    <a:pt x="268147" y="1716554"/>
                    <a:pt x="278815" y="1692456"/>
                  </a:cubicBezTo>
                  <a:cubicBezTo>
                    <a:pt x="287007" y="1673882"/>
                    <a:pt x="293769" y="1654261"/>
                    <a:pt x="292340" y="1632734"/>
                  </a:cubicBezTo>
                  <a:cubicBezTo>
                    <a:pt x="293769" y="1623495"/>
                    <a:pt x="296151" y="1614351"/>
                    <a:pt x="296627" y="1605112"/>
                  </a:cubicBezTo>
                  <a:cubicBezTo>
                    <a:pt x="298723" y="1559487"/>
                    <a:pt x="300342" y="1513862"/>
                    <a:pt x="302152" y="1468237"/>
                  </a:cubicBezTo>
                  <a:lnTo>
                    <a:pt x="302152" y="1468237"/>
                  </a:lnTo>
                  <a:cubicBezTo>
                    <a:pt x="302532" y="1460332"/>
                    <a:pt x="303009" y="1452331"/>
                    <a:pt x="303390" y="1444425"/>
                  </a:cubicBezTo>
                  <a:lnTo>
                    <a:pt x="303390" y="1444425"/>
                  </a:lnTo>
                  <a:cubicBezTo>
                    <a:pt x="303390" y="1444425"/>
                    <a:pt x="303390" y="1444425"/>
                    <a:pt x="303390" y="1444425"/>
                  </a:cubicBezTo>
                  <a:cubicBezTo>
                    <a:pt x="303390" y="1444425"/>
                    <a:pt x="303390" y="1444425"/>
                    <a:pt x="303390" y="1444425"/>
                  </a:cubicBezTo>
                  <a:cubicBezTo>
                    <a:pt x="303390" y="1444425"/>
                    <a:pt x="303390" y="1444425"/>
                    <a:pt x="303390" y="1444330"/>
                  </a:cubicBezTo>
                  <a:cubicBezTo>
                    <a:pt x="304057" y="1442234"/>
                    <a:pt x="304533" y="1440043"/>
                    <a:pt x="304914" y="1437853"/>
                  </a:cubicBezTo>
                  <a:cubicBezTo>
                    <a:pt x="305295" y="1436233"/>
                    <a:pt x="305295" y="1434614"/>
                    <a:pt x="304723" y="1432995"/>
                  </a:cubicBezTo>
                  <a:lnTo>
                    <a:pt x="304723" y="1432995"/>
                  </a:lnTo>
                  <a:cubicBezTo>
                    <a:pt x="305390" y="1431471"/>
                    <a:pt x="306343" y="1429947"/>
                    <a:pt x="306533" y="1428328"/>
                  </a:cubicBezTo>
                  <a:cubicBezTo>
                    <a:pt x="313010" y="1371082"/>
                    <a:pt x="317582" y="1313647"/>
                    <a:pt x="317963" y="1255735"/>
                  </a:cubicBezTo>
                  <a:cubicBezTo>
                    <a:pt x="317963" y="1246305"/>
                    <a:pt x="316344" y="1236875"/>
                    <a:pt x="315487" y="1227445"/>
                  </a:cubicBezTo>
                  <a:cubicBezTo>
                    <a:pt x="319392" y="1194013"/>
                    <a:pt x="316344" y="1160389"/>
                    <a:pt x="314534" y="1126766"/>
                  </a:cubicBezTo>
                  <a:cubicBezTo>
                    <a:pt x="314629" y="1093143"/>
                    <a:pt x="314725" y="1059615"/>
                    <a:pt x="314820" y="1025992"/>
                  </a:cubicBezTo>
                  <a:cubicBezTo>
                    <a:pt x="317963" y="996369"/>
                    <a:pt x="316724" y="966556"/>
                    <a:pt x="314629" y="936838"/>
                  </a:cubicBezTo>
                  <a:cubicBezTo>
                    <a:pt x="314629" y="936838"/>
                    <a:pt x="314629" y="936838"/>
                    <a:pt x="314629" y="936838"/>
                  </a:cubicBezTo>
                  <a:cubicBezTo>
                    <a:pt x="314629" y="933028"/>
                    <a:pt x="314629" y="929218"/>
                    <a:pt x="314534" y="925408"/>
                  </a:cubicBezTo>
                  <a:cubicBezTo>
                    <a:pt x="315201" y="912263"/>
                    <a:pt x="315772" y="899119"/>
                    <a:pt x="316439" y="885974"/>
                  </a:cubicBezTo>
                  <a:lnTo>
                    <a:pt x="316439" y="885974"/>
                  </a:lnTo>
                  <a:cubicBezTo>
                    <a:pt x="324916" y="881878"/>
                    <a:pt x="328155" y="875306"/>
                    <a:pt x="325107" y="865781"/>
                  </a:cubicBezTo>
                  <a:cubicBezTo>
                    <a:pt x="325107" y="865781"/>
                    <a:pt x="325107" y="865781"/>
                    <a:pt x="325107" y="865781"/>
                  </a:cubicBezTo>
                  <a:cubicBezTo>
                    <a:pt x="325393" y="863114"/>
                    <a:pt x="327107" y="861209"/>
                    <a:pt x="328250" y="859018"/>
                  </a:cubicBezTo>
                  <a:cubicBezTo>
                    <a:pt x="333298" y="844636"/>
                    <a:pt x="338346" y="830253"/>
                    <a:pt x="343395" y="815775"/>
                  </a:cubicBezTo>
                  <a:cubicBezTo>
                    <a:pt x="348824" y="830253"/>
                    <a:pt x="352539" y="845683"/>
                    <a:pt x="365302" y="856066"/>
                  </a:cubicBezTo>
                  <a:lnTo>
                    <a:pt x="365302" y="856066"/>
                  </a:lnTo>
                  <a:cubicBezTo>
                    <a:pt x="365302" y="856066"/>
                    <a:pt x="365302" y="856066"/>
                    <a:pt x="365302" y="856066"/>
                  </a:cubicBezTo>
                  <a:cubicBezTo>
                    <a:pt x="371875" y="864638"/>
                    <a:pt x="381304" y="867400"/>
                    <a:pt x="390829" y="870258"/>
                  </a:cubicBezTo>
                  <a:cubicBezTo>
                    <a:pt x="393306" y="870258"/>
                    <a:pt x="395592" y="871210"/>
                    <a:pt x="397973" y="871496"/>
                  </a:cubicBezTo>
                  <a:cubicBezTo>
                    <a:pt x="399021" y="871115"/>
                    <a:pt x="400164" y="870734"/>
                    <a:pt x="401212" y="870353"/>
                  </a:cubicBezTo>
                  <a:lnTo>
                    <a:pt x="401212" y="870353"/>
                  </a:lnTo>
                  <a:cubicBezTo>
                    <a:pt x="404355" y="869401"/>
                    <a:pt x="407593" y="868448"/>
                    <a:pt x="410737" y="867496"/>
                  </a:cubicBezTo>
                  <a:cubicBezTo>
                    <a:pt x="425500" y="863209"/>
                    <a:pt x="427500" y="855018"/>
                    <a:pt x="426739" y="839873"/>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334" name="Google Shape;334;p39"/>
            <p:cNvPicPr preferRelativeResize="0"/>
            <p:nvPr/>
          </p:nvPicPr>
          <p:blipFill>
            <a:blip r:embed="rId4">
              <a:alphaModFix/>
            </a:blip>
            <a:stretch>
              <a:fillRect/>
            </a:stretch>
          </p:blipFill>
          <p:spPr>
            <a:xfrm>
              <a:off x="5801080" y="3263012"/>
              <a:ext cx="433040" cy="1532700"/>
            </a:xfrm>
            <a:prstGeom prst="rect">
              <a:avLst/>
            </a:prstGeom>
            <a:noFill/>
            <a:ln>
              <a:noFill/>
            </a:ln>
          </p:spPr>
        </p:pic>
      </p:grpSp>
      <p:grpSp>
        <p:nvGrpSpPr>
          <p:cNvPr id="10" name="Group 9"/>
          <p:cNvGrpSpPr/>
          <p:nvPr/>
        </p:nvGrpSpPr>
        <p:grpSpPr>
          <a:xfrm>
            <a:off x="691674" y="671672"/>
            <a:ext cx="4858416" cy="2416513"/>
            <a:chOff x="716884" y="1389012"/>
            <a:chExt cx="4858416" cy="2289177"/>
          </a:xfrm>
        </p:grpSpPr>
        <p:sp>
          <p:nvSpPr>
            <p:cNvPr id="46" name="Google Shape;2767;p83"/>
            <p:cNvSpPr/>
            <p:nvPr/>
          </p:nvSpPr>
          <p:spPr>
            <a:xfrm>
              <a:off x="716884" y="1389012"/>
              <a:ext cx="4858416" cy="2289177"/>
            </a:xfrm>
            <a:prstGeom prst="wedgeEllipseCallout">
              <a:avLst>
                <a:gd name="adj1" fmla="val 51163"/>
                <a:gd name="adj2" fmla="val 4726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p:cNvSpPr txBox="1"/>
            <p:nvPr/>
          </p:nvSpPr>
          <p:spPr>
            <a:xfrm>
              <a:off x="1356155" y="1794935"/>
              <a:ext cx="3579873" cy="1477328"/>
            </a:xfrm>
            <a:prstGeom prst="rect">
              <a:avLst/>
            </a:prstGeom>
            <a:noFill/>
          </p:spPr>
          <p:txBody>
            <a:bodyPr wrap="square" rtlCol="0">
              <a:spAutoFit/>
            </a:bodyPr>
            <a:lstStyle/>
            <a:p>
              <a:pPr algn="just">
                <a:lnSpc>
                  <a:spcPct val="150000"/>
                </a:lnSpc>
              </a:pPr>
              <a:r>
                <a:rPr lang="en-US" sz="2000" b="1">
                  <a:solidFill>
                    <a:srgbClr val="C00000"/>
                  </a:solidFill>
                </a:rPr>
                <a:t>Bài tập </a:t>
              </a:r>
              <a:r>
                <a:rPr lang="vi-VN" sz="2000" b="1">
                  <a:solidFill>
                    <a:srgbClr val="C00000"/>
                  </a:solidFill>
                </a:rPr>
                <a:t>3</a:t>
              </a:r>
              <a:r>
                <a:rPr lang="en-US" sz="2000" b="1">
                  <a:solidFill>
                    <a:srgbClr val="C00000"/>
                  </a:solidFill>
                </a:rPr>
                <a:t>.</a:t>
              </a:r>
              <a:r>
                <a:rPr lang="vi-VN" sz="2000" b="1">
                  <a:solidFill>
                    <a:srgbClr val="C00000"/>
                  </a:solidFill>
                </a:rPr>
                <a:t> </a:t>
              </a:r>
              <a:r>
                <a:rPr lang="vi-VN" sz="2000" b="1">
                  <a:solidFill>
                    <a:srgbClr val="7030A0"/>
                  </a:solidFill>
                </a:rPr>
                <a:t>Nêu những cách em có thể vận dụng để viết bài văn kể chuyện sáng tạo.</a:t>
              </a:r>
            </a:p>
          </p:txBody>
        </p:sp>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7430" y="1972969"/>
            <a:ext cx="4250469" cy="2838761"/>
          </a:xfrm>
          <a:prstGeom prst="rect">
            <a:avLst/>
          </a:prstGeom>
        </p:spPr>
      </p:pic>
      <p:pic>
        <p:nvPicPr>
          <p:cNvPr id="13" name="Picture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00748" y="2659680"/>
            <a:ext cx="1240266" cy="1092985"/>
          </a:xfrm>
          <a:prstGeom prst="rect">
            <a:avLst/>
          </a:prstGeom>
        </p:spPr>
      </p:pic>
    </p:spTree>
    <p:extLst>
      <p:ext uri="{BB962C8B-B14F-4D97-AF65-F5344CB8AC3E}">
        <p14:creationId xmlns:p14="http://schemas.microsoft.com/office/powerpoint/2010/main" val="408038754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68324" y="770661"/>
            <a:ext cx="6477176" cy="527039"/>
            <a:chOff x="2387424" y="1341120"/>
            <a:chExt cx="6477176" cy="527039"/>
          </a:xfrm>
        </p:grpSpPr>
        <p:sp>
          <p:nvSpPr>
            <p:cNvPr id="28" name="Rounded Rectangle 27"/>
            <p:cNvSpPr/>
            <p:nvPr/>
          </p:nvSpPr>
          <p:spPr>
            <a:xfrm>
              <a:off x="2575472" y="1341120"/>
              <a:ext cx="6289128" cy="527039"/>
            </a:xfrm>
            <a:prstGeom prst="roundRect">
              <a:avLst>
                <a:gd name="adj" fmla="val 1435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Thêm chi tiết tả bối cảnh (không gian, thời gian)</a:t>
              </a:r>
              <a:r>
                <a:rPr lang="en-US" sz="2000">
                  <a:solidFill>
                    <a:srgbClr val="000000"/>
                  </a:solidFill>
                  <a:cs typeface="Arial" panose="020B0604020202020204" pitchFamily="34" charset="0"/>
                </a:rPr>
                <a:t>.</a:t>
              </a:r>
              <a:r>
                <a:rPr lang="vi-VN" sz="2000">
                  <a:solidFill>
                    <a:srgbClr val="000000"/>
                  </a:solidFill>
                  <a:cs typeface="Arial" panose="020B0604020202020204" pitchFamily="34" charset="0"/>
                </a:rPr>
                <a:t> </a:t>
              </a:r>
              <a:endParaRPr lang="vi-VN" sz="2000" dirty="0">
                <a:solidFill>
                  <a:srgbClr val="000000"/>
                </a:solidFill>
                <a:latin typeface="Arial" panose="020B0604020202020204" pitchFamily="34" charset="0"/>
                <a:cs typeface="Arial" panose="020B0604020202020204" pitchFamily="34" charset="0"/>
              </a:endParaRPr>
            </a:p>
          </p:txBody>
        </p:sp>
        <p:sp>
          <p:nvSpPr>
            <p:cNvPr id="29" name="Oval 28"/>
            <p:cNvSpPr/>
            <p:nvPr/>
          </p:nvSpPr>
          <p:spPr>
            <a:xfrm>
              <a:off x="2387424" y="1416591"/>
              <a:ext cx="376095" cy="376095"/>
            </a:xfrm>
            <a:prstGeom prst="ellipse">
              <a:avLst/>
            </a:prstGeom>
            <a:solidFill>
              <a:schemeClr val="accent1">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grpSp>
      <p:sp>
        <p:nvSpPr>
          <p:cNvPr id="42" name="Rounded Rectangle 41"/>
          <p:cNvSpPr/>
          <p:nvPr/>
        </p:nvSpPr>
        <p:spPr>
          <a:xfrm rot="16200000">
            <a:off x="-932002" y="2278203"/>
            <a:ext cx="3845207" cy="609600"/>
          </a:xfrm>
          <a:prstGeom prst="roundRect">
            <a:avLst/>
          </a:prstGeom>
          <a:solidFill>
            <a:schemeClr val="accent1">
              <a:lumMod val="20000"/>
              <a:lumOff val="80000"/>
            </a:schemeClr>
          </a:solidFill>
          <a:ln w="9525" cap="flat" cmpd="sng" algn="ctr">
            <a:solidFill>
              <a:srgbClr val="002060"/>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a:latin typeface="Arial" panose="020B0604020202020204" pitchFamily="34" charset="0"/>
                <a:cs typeface="Arial" panose="020B0604020202020204" pitchFamily="34" charset="0"/>
              </a:rPr>
              <a:t>Một số cách vận dụng</a:t>
            </a:r>
            <a:endParaRPr kumimoji="0" lang="en-US" sz="2000" b="1" i="0" u="none" strike="noStrike" kern="0" cap="none" spc="0" normalizeH="0" baseline="0" noProof="0">
              <a:ln>
                <a:noFill/>
              </a:ln>
              <a:effectLst/>
              <a:uLnTx/>
              <a:uFillTx/>
              <a:cs typeface="Arial" panose="020B0604020202020204" pitchFamily="34" charset="0"/>
            </a:endParaRPr>
          </a:p>
        </p:txBody>
      </p:sp>
      <p:cxnSp>
        <p:nvCxnSpPr>
          <p:cNvPr id="43" name="Straight Connector 42"/>
          <p:cNvCxnSpPr>
            <a:stCxn id="42" idx="2"/>
            <a:endCxn id="29" idx="2"/>
          </p:cNvCxnSpPr>
          <p:nvPr/>
        </p:nvCxnSpPr>
        <p:spPr>
          <a:xfrm flipV="1">
            <a:off x="1295402" y="1034180"/>
            <a:ext cx="672922" cy="154882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968324" y="1404421"/>
            <a:ext cx="6477176" cy="527039"/>
            <a:chOff x="2387424" y="1341120"/>
            <a:chExt cx="6477176" cy="527039"/>
          </a:xfrm>
        </p:grpSpPr>
        <p:sp>
          <p:nvSpPr>
            <p:cNvPr id="52" name="Rounded Rectangle 51"/>
            <p:cNvSpPr/>
            <p:nvPr/>
          </p:nvSpPr>
          <p:spPr>
            <a:xfrm>
              <a:off x="2575472" y="1341120"/>
              <a:ext cx="6289128" cy="527039"/>
            </a:xfrm>
            <a:prstGeom prst="roundRect">
              <a:avLst>
                <a:gd name="adj" fmla="val 1435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Thêm chi tiết tả ngoại hình, hành động của nhân vật</a:t>
              </a:r>
              <a:r>
                <a:rPr lang="en-US" sz="2000">
                  <a:solidFill>
                    <a:srgbClr val="000000"/>
                  </a:solidFill>
                  <a:cs typeface="Arial" panose="020B0604020202020204" pitchFamily="34" charset="0"/>
                </a:rPr>
                <a:t>.</a:t>
              </a:r>
              <a:r>
                <a:rPr lang="vi-VN" sz="2000">
                  <a:solidFill>
                    <a:srgbClr val="000000"/>
                  </a:solidFill>
                  <a:cs typeface="Arial" panose="020B0604020202020204" pitchFamily="34" charset="0"/>
                </a:rPr>
                <a:t> </a:t>
              </a:r>
              <a:endParaRPr lang="vi-VN" sz="2000" dirty="0">
                <a:solidFill>
                  <a:srgbClr val="000000"/>
                </a:solidFill>
                <a:latin typeface="Arial" panose="020B0604020202020204" pitchFamily="34" charset="0"/>
                <a:cs typeface="Arial" panose="020B0604020202020204" pitchFamily="34" charset="0"/>
              </a:endParaRPr>
            </a:p>
          </p:txBody>
        </p:sp>
        <p:sp>
          <p:nvSpPr>
            <p:cNvPr id="53" name="Oval 52"/>
            <p:cNvSpPr/>
            <p:nvPr/>
          </p:nvSpPr>
          <p:spPr>
            <a:xfrm>
              <a:off x="2387424" y="1416591"/>
              <a:ext cx="376095" cy="376095"/>
            </a:xfrm>
            <a:prstGeom prst="ellipse">
              <a:avLst/>
            </a:prstGeom>
            <a:solidFill>
              <a:schemeClr val="accent1">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grpSp>
      <p:cxnSp>
        <p:nvCxnSpPr>
          <p:cNvPr id="54" name="Straight Connector 53"/>
          <p:cNvCxnSpPr>
            <a:stCxn id="42" idx="2"/>
            <a:endCxn id="53" idx="2"/>
          </p:cNvCxnSpPr>
          <p:nvPr/>
        </p:nvCxnSpPr>
        <p:spPr>
          <a:xfrm flipV="1">
            <a:off x="1295402" y="1667940"/>
            <a:ext cx="672922" cy="91506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1968324" y="2038181"/>
            <a:ext cx="6477176" cy="527039"/>
            <a:chOff x="2387424" y="1341120"/>
            <a:chExt cx="6477176" cy="527039"/>
          </a:xfrm>
        </p:grpSpPr>
        <p:sp>
          <p:nvSpPr>
            <p:cNvPr id="57" name="Rounded Rectangle 56"/>
            <p:cNvSpPr/>
            <p:nvPr/>
          </p:nvSpPr>
          <p:spPr>
            <a:xfrm>
              <a:off x="2575472" y="1341120"/>
              <a:ext cx="6289128" cy="527039"/>
            </a:xfrm>
            <a:prstGeom prst="roundRect">
              <a:avLst>
                <a:gd name="adj" fmla="val 1435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Thêm (hoặc thay đổi) chi tiết kể tình huống, sự việc</a:t>
              </a:r>
              <a:r>
                <a:rPr lang="en-US" sz="2000">
                  <a:solidFill>
                    <a:srgbClr val="000000"/>
                  </a:solidFill>
                  <a:cs typeface="Arial" panose="020B0604020202020204" pitchFamily="34" charset="0"/>
                </a:rPr>
                <a:t>.</a:t>
              </a:r>
              <a:r>
                <a:rPr lang="vi-VN" sz="2000">
                  <a:solidFill>
                    <a:srgbClr val="000000"/>
                  </a:solidFill>
                  <a:cs typeface="Arial" panose="020B0604020202020204" pitchFamily="34" charset="0"/>
                </a:rPr>
                <a:t> </a:t>
              </a:r>
              <a:endParaRPr lang="vi-VN" sz="2000" dirty="0">
                <a:solidFill>
                  <a:srgbClr val="000000"/>
                </a:solidFill>
                <a:latin typeface="Arial" panose="020B0604020202020204" pitchFamily="34" charset="0"/>
                <a:cs typeface="Arial" panose="020B0604020202020204" pitchFamily="34" charset="0"/>
              </a:endParaRPr>
            </a:p>
          </p:txBody>
        </p:sp>
        <p:sp>
          <p:nvSpPr>
            <p:cNvPr id="58" name="Oval 57"/>
            <p:cNvSpPr/>
            <p:nvPr/>
          </p:nvSpPr>
          <p:spPr>
            <a:xfrm>
              <a:off x="2387424" y="1416591"/>
              <a:ext cx="376095" cy="376095"/>
            </a:xfrm>
            <a:prstGeom prst="ellipse">
              <a:avLst/>
            </a:prstGeom>
            <a:solidFill>
              <a:schemeClr val="accent1">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3</a:t>
              </a:r>
            </a:p>
          </p:txBody>
        </p:sp>
      </p:grpSp>
      <p:cxnSp>
        <p:nvCxnSpPr>
          <p:cNvPr id="59" name="Straight Connector 58"/>
          <p:cNvCxnSpPr>
            <a:stCxn id="42" idx="2"/>
            <a:endCxn id="58" idx="2"/>
          </p:cNvCxnSpPr>
          <p:nvPr/>
        </p:nvCxnSpPr>
        <p:spPr>
          <a:xfrm flipV="1">
            <a:off x="1295402" y="2301700"/>
            <a:ext cx="672922" cy="28130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1968324" y="2681429"/>
            <a:ext cx="6477176" cy="527039"/>
            <a:chOff x="2387424" y="1341120"/>
            <a:chExt cx="6477176" cy="527039"/>
          </a:xfrm>
        </p:grpSpPr>
        <p:sp>
          <p:nvSpPr>
            <p:cNvPr id="62" name="Rounded Rectangle 61"/>
            <p:cNvSpPr/>
            <p:nvPr/>
          </p:nvSpPr>
          <p:spPr>
            <a:xfrm>
              <a:off x="2575472" y="1341120"/>
              <a:ext cx="6289128" cy="527039"/>
            </a:xfrm>
            <a:prstGeom prst="roundRect">
              <a:avLst>
                <a:gd name="adj" fmla="val 1435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Thêm nhân vật vào câu chuyện</a:t>
              </a:r>
              <a:r>
                <a:rPr lang="en-US" sz="2000">
                  <a:solidFill>
                    <a:srgbClr val="000000"/>
                  </a:solidFill>
                  <a:cs typeface="Arial" panose="020B0604020202020204" pitchFamily="34" charset="0"/>
                </a:rPr>
                <a:t>.</a:t>
              </a:r>
              <a:endParaRPr lang="vi-VN" sz="2000" dirty="0">
                <a:solidFill>
                  <a:srgbClr val="000000"/>
                </a:solidFill>
                <a:latin typeface="Arial" panose="020B0604020202020204" pitchFamily="34" charset="0"/>
                <a:cs typeface="Arial" panose="020B0604020202020204" pitchFamily="34" charset="0"/>
              </a:endParaRPr>
            </a:p>
          </p:txBody>
        </p:sp>
        <p:sp>
          <p:nvSpPr>
            <p:cNvPr id="63" name="Oval 62"/>
            <p:cNvSpPr/>
            <p:nvPr/>
          </p:nvSpPr>
          <p:spPr>
            <a:xfrm>
              <a:off x="2387424" y="1416591"/>
              <a:ext cx="376095" cy="376095"/>
            </a:xfrm>
            <a:prstGeom prst="ellipse">
              <a:avLst/>
            </a:prstGeom>
            <a:solidFill>
              <a:schemeClr val="accent1">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4</a:t>
              </a:r>
            </a:p>
          </p:txBody>
        </p:sp>
      </p:grpSp>
      <p:cxnSp>
        <p:nvCxnSpPr>
          <p:cNvPr id="64" name="Straight Connector 63"/>
          <p:cNvCxnSpPr>
            <a:stCxn id="42" idx="2"/>
            <a:endCxn id="63" idx="2"/>
          </p:cNvCxnSpPr>
          <p:nvPr/>
        </p:nvCxnSpPr>
        <p:spPr>
          <a:xfrm>
            <a:off x="1295402" y="2583003"/>
            <a:ext cx="672922" cy="361945"/>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968324" y="3330776"/>
            <a:ext cx="6477176" cy="527039"/>
            <a:chOff x="2387424" y="1341120"/>
            <a:chExt cx="6477176" cy="527039"/>
          </a:xfrm>
        </p:grpSpPr>
        <p:sp>
          <p:nvSpPr>
            <p:cNvPr id="67" name="Rounded Rectangle 66"/>
            <p:cNvSpPr/>
            <p:nvPr/>
          </p:nvSpPr>
          <p:spPr>
            <a:xfrm>
              <a:off x="2575472" y="1341120"/>
              <a:ext cx="6289128" cy="527039"/>
            </a:xfrm>
            <a:prstGeom prst="roundRect">
              <a:avLst>
                <a:gd name="adj" fmla="val 1435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Thêm lời thoại cho nhân vật</a:t>
              </a:r>
              <a:r>
                <a:rPr lang="en-US" sz="2000">
                  <a:solidFill>
                    <a:srgbClr val="000000"/>
                  </a:solidFill>
                  <a:cs typeface="Arial" panose="020B0604020202020204" pitchFamily="34" charset="0"/>
                </a:rPr>
                <a:t>.</a:t>
              </a:r>
              <a:r>
                <a:rPr lang="vi-VN" sz="2000">
                  <a:solidFill>
                    <a:srgbClr val="000000"/>
                  </a:solidFill>
                  <a:cs typeface="Arial" panose="020B0604020202020204" pitchFamily="34" charset="0"/>
                </a:rPr>
                <a:t> </a:t>
              </a:r>
              <a:endParaRPr lang="vi-VN" sz="2000" dirty="0">
                <a:solidFill>
                  <a:srgbClr val="000000"/>
                </a:solidFill>
                <a:latin typeface="Arial" panose="020B0604020202020204" pitchFamily="34" charset="0"/>
                <a:cs typeface="Arial" panose="020B0604020202020204" pitchFamily="34" charset="0"/>
              </a:endParaRPr>
            </a:p>
          </p:txBody>
        </p:sp>
        <p:sp>
          <p:nvSpPr>
            <p:cNvPr id="68" name="Oval 67"/>
            <p:cNvSpPr/>
            <p:nvPr/>
          </p:nvSpPr>
          <p:spPr>
            <a:xfrm>
              <a:off x="2387424" y="1416591"/>
              <a:ext cx="376095" cy="376095"/>
            </a:xfrm>
            <a:prstGeom prst="ellipse">
              <a:avLst/>
            </a:prstGeom>
            <a:solidFill>
              <a:schemeClr val="accent1">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5</a:t>
              </a:r>
            </a:p>
          </p:txBody>
        </p:sp>
      </p:grpSp>
      <p:cxnSp>
        <p:nvCxnSpPr>
          <p:cNvPr id="69" name="Straight Connector 68"/>
          <p:cNvCxnSpPr>
            <a:stCxn id="42" idx="2"/>
            <a:endCxn id="68" idx="2"/>
          </p:cNvCxnSpPr>
          <p:nvPr/>
        </p:nvCxnSpPr>
        <p:spPr>
          <a:xfrm>
            <a:off x="1295402" y="2583003"/>
            <a:ext cx="672922" cy="1011292"/>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1968324" y="3978568"/>
            <a:ext cx="6477176" cy="527039"/>
            <a:chOff x="2387424" y="1341120"/>
            <a:chExt cx="6477176" cy="527039"/>
          </a:xfrm>
        </p:grpSpPr>
        <p:sp>
          <p:nvSpPr>
            <p:cNvPr id="72" name="Rounded Rectangle 71"/>
            <p:cNvSpPr/>
            <p:nvPr/>
          </p:nvSpPr>
          <p:spPr>
            <a:xfrm>
              <a:off x="2575472" y="1341120"/>
              <a:ext cx="6289128" cy="527039"/>
            </a:xfrm>
            <a:prstGeom prst="roundRect">
              <a:avLst>
                <a:gd name="adj" fmla="val 1435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Thay đổi cách kết thúc câu chuyệ</a:t>
              </a:r>
              <a:r>
                <a:rPr lang="en-US" sz="2000">
                  <a:solidFill>
                    <a:srgbClr val="000000"/>
                  </a:solidFill>
                  <a:cs typeface="Arial" panose="020B0604020202020204" pitchFamily="34" charset="0"/>
                </a:rPr>
                <a:t>n.</a:t>
              </a:r>
              <a:endParaRPr lang="vi-VN" sz="2000" dirty="0">
                <a:solidFill>
                  <a:srgbClr val="000000"/>
                </a:solidFill>
                <a:latin typeface="Arial" panose="020B0604020202020204" pitchFamily="34" charset="0"/>
                <a:cs typeface="Arial" panose="020B0604020202020204" pitchFamily="34" charset="0"/>
              </a:endParaRPr>
            </a:p>
          </p:txBody>
        </p:sp>
        <p:sp>
          <p:nvSpPr>
            <p:cNvPr id="73" name="Oval 72"/>
            <p:cNvSpPr/>
            <p:nvPr/>
          </p:nvSpPr>
          <p:spPr>
            <a:xfrm>
              <a:off x="2387424" y="1416591"/>
              <a:ext cx="376095" cy="376095"/>
            </a:xfrm>
            <a:prstGeom prst="ellipse">
              <a:avLst/>
            </a:prstGeom>
            <a:solidFill>
              <a:schemeClr val="accent1">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6</a:t>
              </a:r>
            </a:p>
          </p:txBody>
        </p:sp>
      </p:grpSp>
      <p:cxnSp>
        <p:nvCxnSpPr>
          <p:cNvPr id="74" name="Straight Connector 73"/>
          <p:cNvCxnSpPr>
            <a:stCxn id="42" idx="2"/>
            <a:endCxn id="73" idx="2"/>
          </p:cNvCxnSpPr>
          <p:nvPr/>
        </p:nvCxnSpPr>
        <p:spPr>
          <a:xfrm>
            <a:off x="1295402" y="2583003"/>
            <a:ext cx="672922" cy="165908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7957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wipe(left)">
                                      <p:cBhvr>
                                        <p:cTn id="41" dur="500"/>
                                        <p:tgtEl>
                                          <p:spTgt spid="64"/>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left)">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93352"/>
            <a:ext cx="8826500" cy="630942"/>
          </a:xfrm>
          <a:prstGeom prst="rect">
            <a:avLst/>
          </a:prstGeom>
          <a:noFill/>
        </p:spPr>
        <p:txBody>
          <a:bodyPr wrap="square" rtlCol="0">
            <a:spAutoFit/>
          </a:bodyPr>
          <a:lstStyle/>
          <a:p>
            <a:pPr algn="ctr"/>
            <a:r>
              <a:rPr lang="en-US" sz="3500" b="1"/>
              <a:t>NỘI DUNG BÀI HỌC</a:t>
            </a:r>
            <a:endParaRPr lang="vi-VN" sz="3500" b="1" i="1"/>
          </a:p>
        </p:txBody>
      </p:sp>
      <p:sp>
        <p:nvSpPr>
          <p:cNvPr id="4" name="TextBox 3"/>
          <p:cNvSpPr txBox="1"/>
          <p:nvPr/>
        </p:nvSpPr>
        <p:spPr>
          <a:xfrm>
            <a:off x="3211689" y="1805944"/>
            <a:ext cx="5118100" cy="415498"/>
          </a:xfrm>
          <a:prstGeom prst="rect">
            <a:avLst/>
          </a:prstGeom>
          <a:noFill/>
        </p:spPr>
        <p:txBody>
          <a:bodyPr wrap="square" rtlCol="0">
            <a:spAutoFit/>
          </a:bodyPr>
          <a:lstStyle/>
          <a:p>
            <a:pPr algn="just"/>
            <a:r>
              <a:rPr lang="en-US" sz="2100"/>
              <a:t>Nhận diện bài văn kể chuyện sáng tạo</a:t>
            </a:r>
          </a:p>
        </p:txBody>
      </p:sp>
      <p:sp>
        <p:nvSpPr>
          <p:cNvPr id="5" name="TextBox 4"/>
          <p:cNvSpPr txBox="1"/>
          <p:nvPr/>
        </p:nvSpPr>
        <p:spPr>
          <a:xfrm>
            <a:off x="3211689" y="2817678"/>
            <a:ext cx="5118100" cy="415498"/>
          </a:xfrm>
          <a:prstGeom prst="rect">
            <a:avLst/>
          </a:prstGeom>
          <a:noFill/>
        </p:spPr>
        <p:txBody>
          <a:bodyPr wrap="square" rtlCol="0">
            <a:spAutoFit/>
          </a:bodyPr>
          <a:lstStyle/>
          <a:p>
            <a:pPr algn="just"/>
            <a:r>
              <a:rPr lang="vi-VN" sz="2100"/>
              <a:t>Lưu ý khi viết bài văn kể chuyện sáng tạo </a:t>
            </a:r>
            <a:endParaRPr lang="en-US" sz="2100"/>
          </a:p>
        </p:txBody>
      </p:sp>
      <p:pic>
        <p:nvPicPr>
          <p:cNvPr id="6" name="Picture 5" descr="https://cdn-icons-png.flaticon.com/128/11515/115157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13562"/>
            <a:ext cx="600261" cy="600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cdn-icons-png.flaticon.com/128/11516/115160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25296"/>
            <a:ext cx="600261" cy="600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3298" r="77778"/>
          <a:stretch/>
        </p:blipFill>
        <p:spPr>
          <a:xfrm flipH="1">
            <a:off x="438651" y="2506133"/>
            <a:ext cx="1826721" cy="26373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9043" y="556453"/>
            <a:ext cx="1239018" cy="981512"/>
          </a:xfrm>
          <a:prstGeom prst="rect">
            <a:avLst/>
          </a:prstGeom>
        </p:spPr>
      </p:pic>
      <p:sp>
        <p:nvSpPr>
          <p:cNvPr id="9" name="TextBox 8"/>
          <p:cNvSpPr txBox="1"/>
          <p:nvPr/>
        </p:nvSpPr>
        <p:spPr>
          <a:xfrm>
            <a:off x="3211689" y="3829412"/>
            <a:ext cx="5118100" cy="415498"/>
          </a:xfrm>
          <a:prstGeom prst="rect">
            <a:avLst/>
          </a:prstGeom>
          <a:noFill/>
        </p:spPr>
        <p:txBody>
          <a:bodyPr wrap="square" rtlCol="0">
            <a:spAutoFit/>
          </a:bodyPr>
          <a:lstStyle/>
          <a:p>
            <a:pPr algn="just"/>
            <a:r>
              <a:rPr lang="vi-VN" sz="2100"/>
              <a:t>Cách viết bài văn kể chuyện sáng tạo</a:t>
            </a:r>
            <a:endParaRPr lang="en-US" sz="2100"/>
          </a:p>
        </p:txBody>
      </p:sp>
      <p:pic>
        <p:nvPicPr>
          <p:cNvPr id="12" name="Picture 4" descr="https://cdn-icons-png.flaticon.com/128/11516/115161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737030"/>
            <a:ext cx="600262" cy="6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7400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70250" y="-406400"/>
            <a:ext cx="2603500" cy="2603500"/>
            <a:chOff x="8640087" y="857615"/>
            <a:chExt cx="2603500" cy="260350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a:off x="8640087" y="857615"/>
              <a:ext cx="2603500" cy="2603500"/>
            </a:xfrm>
            <a:prstGeom prst="rect">
              <a:avLst/>
            </a:prstGeom>
          </p:spPr>
        </p:pic>
        <p:sp>
          <p:nvSpPr>
            <p:cNvPr id="5" name="Rectangle 4"/>
            <p:cNvSpPr/>
            <p:nvPr/>
          </p:nvSpPr>
          <p:spPr>
            <a:xfrm>
              <a:off x="9010927" y="1882366"/>
              <a:ext cx="1993900" cy="553998"/>
            </a:xfrm>
            <a:prstGeom prst="rect">
              <a:avLst/>
            </a:prstGeom>
          </p:spPr>
          <p:txBody>
            <a:bodyPr wrap="square">
              <a:spAutoFit/>
            </a:bodyPr>
            <a:lstStyle/>
            <a:p>
              <a:pPr algn="ctr">
                <a:lnSpc>
                  <a:spcPct val="150000"/>
                </a:lnSpc>
              </a:pPr>
              <a:r>
                <a:rPr lang="en-US" sz="2200" b="1">
                  <a:solidFill>
                    <a:srgbClr val="003399"/>
                  </a:solidFill>
                </a:rPr>
                <a:t>GHI NHỚ</a:t>
              </a:r>
              <a:endParaRPr lang="vi-VN" sz="2200" b="1">
                <a:solidFill>
                  <a:srgbClr val="003399"/>
                </a:solidFill>
              </a:endParaRPr>
            </a:p>
          </p:txBody>
        </p:sp>
      </p:grpSp>
      <p:grpSp>
        <p:nvGrpSpPr>
          <p:cNvPr id="19" name="Google Shape;329;p39"/>
          <p:cNvGrpSpPr/>
          <p:nvPr/>
        </p:nvGrpSpPr>
        <p:grpSpPr>
          <a:xfrm rot="7999032">
            <a:off x="318399" y="3476453"/>
            <a:ext cx="450829" cy="1732790"/>
            <a:chOff x="2024679" y="1582775"/>
            <a:chExt cx="474000" cy="1821850"/>
          </a:xfrm>
        </p:grpSpPr>
        <p:sp>
          <p:nvSpPr>
            <p:cNvPr id="20" name="Google Shape;330;p39"/>
            <p:cNvSpPr/>
            <p:nvPr/>
          </p:nvSpPr>
          <p:spPr>
            <a:xfrm>
              <a:off x="2073159" y="1612865"/>
              <a:ext cx="364035" cy="1761670"/>
            </a:xfrm>
            <a:custGeom>
              <a:avLst/>
              <a:gdLst/>
              <a:ahLst/>
              <a:cxnLst/>
              <a:rect l="l" t="t" r="r" b="b"/>
              <a:pathLst>
                <a:path w="442596" h="2141848" extrusionOk="0">
                  <a:moveTo>
                    <a:pt x="438299" y="1824011"/>
                  </a:moveTo>
                  <a:cubicBezTo>
                    <a:pt x="446491" y="1804199"/>
                    <a:pt x="442681" y="1785244"/>
                    <a:pt x="429346" y="1766765"/>
                  </a:cubicBezTo>
                  <a:lnTo>
                    <a:pt x="429346" y="1766765"/>
                  </a:lnTo>
                  <a:cubicBezTo>
                    <a:pt x="426679" y="1762289"/>
                    <a:pt x="424012" y="1757812"/>
                    <a:pt x="421345" y="1753335"/>
                  </a:cubicBezTo>
                  <a:cubicBezTo>
                    <a:pt x="430584" y="1733333"/>
                    <a:pt x="427822" y="1715045"/>
                    <a:pt x="408772" y="1698662"/>
                  </a:cubicBezTo>
                  <a:cubicBezTo>
                    <a:pt x="403438" y="1693994"/>
                    <a:pt x="398675" y="1688756"/>
                    <a:pt x="393627" y="1683707"/>
                  </a:cubicBezTo>
                  <a:lnTo>
                    <a:pt x="393627" y="1683707"/>
                  </a:lnTo>
                  <a:cubicBezTo>
                    <a:pt x="394675" y="1647893"/>
                    <a:pt x="395722" y="1612079"/>
                    <a:pt x="396675" y="1576265"/>
                  </a:cubicBezTo>
                  <a:cubicBezTo>
                    <a:pt x="398771" y="1497779"/>
                    <a:pt x="401056" y="1419293"/>
                    <a:pt x="402771" y="1340807"/>
                  </a:cubicBezTo>
                  <a:cubicBezTo>
                    <a:pt x="404390" y="1263464"/>
                    <a:pt x="405819" y="1186026"/>
                    <a:pt x="406486" y="1108493"/>
                  </a:cubicBezTo>
                  <a:cubicBezTo>
                    <a:pt x="406867" y="1068202"/>
                    <a:pt x="405629" y="1027721"/>
                    <a:pt x="405152" y="987239"/>
                  </a:cubicBezTo>
                  <a:cubicBezTo>
                    <a:pt x="405152" y="987239"/>
                    <a:pt x="405152" y="987239"/>
                    <a:pt x="405152" y="987239"/>
                  </a:cubicBezTo>
                  <a:cubicBezTo>
                    <a:pt x="409629" y="967523"/>
                    <a:pt x="408677" y="947234"/>
                    <a:pt x="405629" y="926851"/>
                  </a:cubicBezTo>
                  <a:cubicBezTo>
                    <a:pt x="405629" y="926851"/>
                    <a:pt x="405629" y="926851"/>
                    <a:pt x="405629" y="926851"/>
                  </a:cubicBezTo>
                  <a:cubicBezTo>
                    <a:pt x="406581" y="909134"/>
                    <a:pt x="408010" y="891513"/>
                    <a:pt x="408296" y="873797"/>
                  </a:cubicBezTo>
                  <a:cubicBezTo>
                    <a:pt x="409820" y="780261"/>
                    <a:pt x="411248" y="686726"/>
                    <a:pt x="412391" y="593190"/>
                  </a:cubicBezTo>
                  <a:cubicBezTo>
                    <a:pt x="412582" y="576617"/>
                    <a:pt x="410867" y="559853"/>
                    <a:pt x="410010" y="543184"/>
                  </a:cubicBezTo>
                  <a:cubicBezTo>
                    <a:pt x="410010" y="543184"/>
                    <a:pt x="410010" y="543184"/>
                    <a:pt x="410010" y="543184"/>
                  </a:cubicBezTo>
                  <a:cubicBezTo>
                    <a:pt x="414677" y="523467"/>
                    <a:pt x="414011" y="503179"/>
                    <a:pt x="410486" y="482700"/>
                  </a:cubicBezTo>
                  <a:cubicBezTo>
                    <a:pt x="410581" y="479176"/>
                    <a:pt x="410772" y="475747"/>
                    <a:pt x="410867" y="472223"/>
                  </a:cubicBezTo>
                  <a:cubicBezTo>
                    <a:pt x="411248" y="470508"/>
                    <a:pt x="411439" y="468794"/>
                    <a:pt x="411058" y="467079"/>
                  </a:cubicBezTo>
                  <a:cubicBezTo>
                    <a:pt x="412010" y="434789"/>
                    <a:pt x="412868" y="402500"/>
                    <a:pt x="413820" y="370210"/>
                  </a:cubicBezTo>
                  <a:lnTo>
                    <a:pt x="413820" y="370210"/>
                  </a:lnTo>
                  <a:cubicBezTo>
                    <a:pt x="413820" y="370210"/>
                    <a:pt x="413820" y="370210"/>
                    <a:pt x="413820" y="370210"/>
                  </a:cubicBezTo>
                  <a:cubicBezTo>
                    <a:pt x="413534" y="364876"/>
                    <a:pt x="414772" y="359066"/>
                    <a:pt x="412772" y="354208"/>
                  </a:cubicBezTo>
                  <a:cubicBezTo>
                    <a:pt x="400485" y="324014"/>
                    <a:pt x="385531" y="294962"/>
                    <a:pt x="366767" y="267340"/>
                  </a:cubicBezTo>
                  <a:cubicBezTo>
                    <a:pt x="338192" y="225144"/>
                    <a:pt x="311617" y="181996"/>
                    <a:pt x="288947" y="136847"/>
                  </a:cubicBezTo>
                  <a:cubicBezTo>
                    <a:pt x="271993" y="98366"/>
                    <a:pt x="247609" y="63314"/>
                    <a:pt x="224749" y="27596"/>
                  </a:cubicBezTo>
                  <a:cubicBezTo>
                    <a:pt x="219129" y="18833"/>
                    <a:pt x="211033" y="11308"/>
                    <a:pt x="203127" y="4069"/>
                  </a:cubicBezTo>
                  <a:cubicBezTo>
                    <a:pt x="196936" y="-1646"/>
                    <a:pt x="189221" y="-1265"/>
                    <a:pt x="184648" y="4736"/>
                  </a:cubicBezTo>
                  <a:cubicBezTo>
                    <a:pt x="158645" y="38645"/>
                    <a:pt x="131309" y="71887"/>
                    <a:pt x="116640" y="112749"/>
                  </a:cubicBezTo>
                  <a:lnTo>
                    <a:pt x="116640" y="112749"/>
                  </a:lnTo>
                  <a:cubicBezTo>
                    <a:pt x="109972" y="122846"/>
                    <a:pt x="103114" y="132847"/>
                    <a:pt x="96733" y="143134"/>
                  </a:cubicBezTo>
                  <a:cubicBezTo>
                    <a:pt x="88637" y="156278"/>
                    <a:pt x="81017" y="169613"/>
                    <a:pt x="73111" y="182853"/>
                  </a:cubicBezTo>
                  <a:cubicBezTo>
                    <a:pt x="57776" y="208285"/>
                    <a:pt x="41488" y="233145"/>
                    <a:pt x="27486" y="259339"/>
                  </a:cubicBezTo>
                  <a:cubicBezTo>
                    <a:pt x="20438" y="272483"/>
                    <a:pt x="13198" y="286866"/>
                    <a:pt x="17961" y="303725"/>
                  </a:cubicBezTo>
                  <a:cubicBezTo>
                    <a:pt x="17009" y="315917"/>
                    <a:pt x="15104" y="328014"/>
                    <a:pt x="15199" y="340301"/>
                  </a:cubicBezTo>
                  <a:cubicBezTo>
                    <a:pt x="15389" y="366019"/>
                    <a:pt x="16532" y="391832"/>
                    <a:pt x="17580" y="417644"/>
                  </a:cubicBezTo>
                  <a:cubicBezTo>
                    <a:pt x="17961" y="427646"/>
                    <a:pt x="19104" y="437647"/>
                    <a:pt x="19866" y="447743"/>
                  </a:cubicBezTo>
                  <a:cubicBezTo>
                    <a:pt x="19866" y="447743"/>
                    <a:pt x="19866" y="447743"/>
                    <a:pt x="19866" y="447743"/>
                  </a:cubicBezTo>
                  <a:cubicBezTo>
                    <a:pt x="18913" y="449553"/>
                    <a:pt x="18247" y="451553"/>
                    <a:pt x="17866" y="453649"/>
                  </a:cubicBezTo>
                  <a:cubicBezTo>
                    <a:pt x="18913" y="456792"/>
                    <a:pt x="19580" y="460031"/>
                    <a:pt x="19866" y="463269"/>
                  </a:cubicBezTo>
                  <a:cubicBezTo>
                    <a:pt x="16151" y="492892"/>
                    <a:pt x="15008" y="522800"/>
                    <a:pt x="19676" y="553090"/>
                  </a:cubicBezTo>
                  <a:lnTo>
                    <a:pt x="19676" y="553090"/>
                  </a:lnTo>
                  <a:cubicBezTo>
                    <a:pt x="18723" y="557376"/>
                    <a:pt x="17009" y="561567"/>
                    <a:pt x="16913" y="565949"/>
                  </a:cubicBezTo>
                  <a:cubicBezTo>
                    <a:pt x="15485" y="630909"/>
                    <a:pt x="14246" y="695965"/>
                    <a:pt x="13198" y="761021"/>
                  </a:cubicBezTo>
                  <a:cubicBezTo>
                    <a:pt x="13198" y="764259"/>
                    <a:pt x="14627" y="767688"/>
                    <a:pt x="15389" y="770927"/>
                  </a:cubicBezTo>
                  <a:cubicBezTo>
                    <a:pt x="15389" y="770927"/>
                    <a:pt x="15389" y="770927"/>
                    <a:pt x="15389" y="770927"/>
                  </a:cubicBezTo>
                  <a:cubicBezTo>
                    <a:pt x="14532" y="780833"/>
                    <a:pt x="13008" y="790739"/>
                    <a:pt x="13008" y="800740"/>
                  </a:cubicBezTo>
                  <a:cubicBezTo>
                    <a:pt x="13579" y="883988"/>
                    <a:pt x="14056" y="967142"/>
                    <a:pt x="15294" y="1050485"/>
                  </a:cubicBezTo>
                  <a:cubicBezTo>
                    <a:pt x="15770" y="1084109"/>
                    <a:pt x="18056" y="1117827"/>
                    <a:pt x="19580" y="1151546"/>
                  </a:cubicBezTo>
                  <a:cubicBezTo>
                    <a:pt x="16342" y="1191646"/>
                    <a:pt x="15389" y="1232032"/>
                    <a:pt x="20056" y="1272704"/>
                  </a:cubicBezTo>
                  <a:cubicBezTo>
                    <a:pt x="20056" y="1272704"/>
                    <a:pt x="20056" y="1272704"/>
                    <a:pt x="20056" y="1272704"/>
                  </a:cubicBezTo>
                  <a:cubicBezTo>
                    <a:pt x="19866" y="1288229"/>
                    <a:pt x="19295" y="1303660"/>
                    <a:pt x="19676" y="1319186"/>
                  </a:cubicBezTo>
                  <a:cubicBezTo>
                    <a:pt x="20628" y="1367287"/>
                    <a:pt x="21962" y="1415388"/>
                    <a:pt x="23200" y="1463489"/>
                  </a:cubicBezTo>
                  <a:cubicBezTo>
                    <a:pt x="24152" y="1498732"/>
                    <a:pt x="24533" y="1533974"/>
                    <a:pt x="26153" y="1569312"/>
                  </a:cubicBezTo>
                  <a:cubicBezTo>
                    <a:pt x="26819" y="1583504"/>
                    <a:pt x="29772" y="1597792"/>
                    <a:pt x="31772" y="1611984"/>
                  </a:cubicBezTo>
                  <a:cubicBezTo>
                    <a:pt x="31772" y="1617890"/>
                    <a:pt x="31772" y="1623795"/>
                    <a:pt x="31772" y="1629605"/>
                  </a:cubicBezTo>
                  <a:cubicBezTo>
                    <a:pt x="31772" y="1629605"/>
                    <a:pt x="31772" y="1629605"/>
                    <a:pt x="31772" y="1629605"/>
                  </a:cubicBezTo>
                  <a:cubicBezTo>
                    <a:pt x="27391" y="1636463"/>
                    <a:pt x="23009" y="1643417"/>
                    <a:pt x="18628" y="1650275"/>
                  </a:cubicBezTo>
                  <a:cubicBezTo>
                    <a:pt x="9388" y="1662371"/>
                    <a:pt x="-2422" y="1673801"/>
                    <a:pt x="435" y="1691042"/>
                  </a:cubicBezTo>
                  <a:cubicBezTo>
                    <a:pt x="2435" y="1703043"/>
                    <a:pt x="7007" y="1714854"/>
                    <a:pt x="10436" y="1726856"/>
                  </a:cubicBezTo>
                  <a:cubicBezTo>
                    <a:pt x="11389" y="1730475"/>
                    <a:pt x="12341" y="1734095"/>
                    <a:pt x="13389" y="1737714"/>
                  </a:cubicBezTo>
                  <a:cubicBezTo>
                    <a:pt x="13389" y="1737714"/>
                    <a:pt x="13389" y="1737714"/>
                    <a:pt x="13389" y="1737714"/>
                  </a:cubicBezTo>
                  <a:lnTo>
                    <a:pt x="13389" y="1737714"/>
                  </a:lnTo>
                  <a:cubicBezTo>
                    <a:pt x="5674" y="1758764"/>
                    <a:pt x="-41" y="1780196"/>
                    <a:pt x="8436" y="1803627"/>
                  </a:cubicBezTo>
                  <a:cubicBezTo>
                    <a:pt x="8436" y="1803627"/>
                    <a:pt x="8436" y="1803627"/>
                    <a:pt x="8436" y="1803627"/>
                  </a:cubicBezTo>
                  <a:lnTo>
                    <a:pt x="8436" y="1803627"/>
                  </a:lnTo>
                  <a:cubicBezTo>
                    <a:pt x="9579" y="1806770"/>
                    <a:pt x="10817" y="1809914"/>
                    <a:pt x="11960" y="1813057"/>
                  </a:cubicBezTo>
                  <a:cubicBezTo>
                    <a:pt x="11960" y="1813057"/>
                    <a:pt x="11960" y="1813057"/>
                    <a:pt x="11960" y="1813057"/>
                  </a:cubicBezTo>
                  <a:cubicBezTo>
                    <a:pt x="13198" y="1820486"/>
                    <a:pt x="14437" y="1828011"/>
                    <a:pt x="15675" y="1835441"/>
                  </a:cubicBezTo>
                  <a:cubicBezTo>
                    <a:pt x="17771" y="1847156"/>
                    <a:pt x="19866" y="1858872"/>
                    <a:pt x="21962" y="1870588"/>
                  </a:cubicBezTo>
                  <a:lnTo>
                    <a:pt x="21962" y="1870588"/>
                  </a:lnTo>
                  <a:cubicBezTo>
                    <a:pt x="22628" y="1873922"/>
                    <a:pt x="23390" y="1877160"/>
                    <a:pt x="24057" y="1880494"/>
                  </a:cubicBezTo>
                  <a:cubicBezTo>
                    <a:pt x="15770" y="1891733"/>
                    <a:pt x="17389" y="1903163"/>
                    <a:pt x="27105" y="1914117"/>
                  </a:cubicBezTo>
                  <a:cubicBezTo>
                    <a:pt x="31677" y="1919356"/>
                    <a:pt x="36821" y="1925357"/>
                    <a:pt x="42917" y="1927928"/>
                  </a:cubicBezTo>
                  <a:cubicBezTo>
                    <a:pt x="55680" y="1933358"/>
                    <a:pt x="55680" y="1943454"/>
                    <a:pt x="57871" y="1953170"/>
                  </a:cubicBezTo>
                  <a:cubicBezTo>
                    <a:pt x="57871" y="1953170"/>
                    <a:pt x="57871" y="1953170"/>
                    <a:pt x="57871" y="1953170"/>
                  </a:cubicBezTo>
                  <a:cubicBezTo>
                    <a:pt x="50822" y="1987364"/>
                    <a:pt x="55394" y="2022226"/>
                    <a:pt x="63014" y="2056706"/>
                  </a:cubicBezTo>
                  <a:cubicBezTo>
                    <a:pt x="66634" y="2072994"/>
                    <a:pt x="73206" y="2090044"/>
                    <a:pt x="90065" y="2100617"/>
                  </a:cubicBezTo>
                  <a:cubicBezTo>
                    <a:pt x="119021" y="2118524"/>
                    <a:pt x="148835" y="2134049"/>
                    <a:pt x="182934" y="2138336"/>
                  </a:cubicBezTo>
                  <a:cubicBezTo>
                    <a:pt x="216081" y="2142527"/>
                    <a:pt x="248847" y="2143003"/>
                    <a:pt x="281422" y="2139574"/>
                  </a:cubicBezTo>
                  <a:cubicBezTo>
                    <a:pt x="281422" y="2139574"/>
                    <a:pt x="281422" y="2139574"/>
                    <a:pt x="281422" y="2139574"/>
                  </a:cubicBezTo>
                  <a:cubicBezTo>
                    <a:pt x="283899" y="2139764"/>
                    <a:pt x="286280" y="2139955"/>
                    <a:pt x="288757" y="2140145"/>
                  </a:cubicBezTo>
                  <a:cubicBezTo>
                    <a:pt x="291805" y="2140145"/>
                    <a:pt x="294948" y="2139955"/>
                    <a:pt x="297996" y="2139574"/>
                  </a:cubicBezTo>
                  <a:cubicBezTo>
                    <a:pt x="315522" y="2143765"/>
                    <a:pt x="332096" y="2140812"/>
                    <a:pt x="348669" y="2137193"/>
                  </a:cubicBezTo>
                  <a:cubicBezTo>
                    <a:pt x="377720" y="2132240"/>
                    <a:pt x="386864" y="2109475"/>
                    <a:pt x="389627" y="2086710"/>
                  </a:cubicBezTo>
                  <a:cubicBezTo>
                    <a:pt x="394675" y="2044895"/>
                    <a:pt x="394865" y="2002223"/>
                    <a:pt x="397056" y="1959837"/>
                  </a:cubicBezTo>
                  <a:lnTo>
                    <a:pt x="397056" y="1959837"/>
                  </a:lnTo>
                  <a:cubicBezTo>
                    <a:pt x="404676" y="1951455"/>
                    <a:pt x="412201" y="1942978"/>
                    <a:pt x="419821" y="1934596"/>
                  </a:cubicBezTo>
                  <a:cubicBezTo>
                    <a:pt x="427060" y="1925071"/>
                    <a:pt x="432394" y="1914879"/>
                    <a:pt x="428679" y="1901925"/>
                  </a:cubicBezTo>
                  <a:cubicBezTo>
                    <a:pt x="428679" y="1901925"/>
                    <a:pt x="428679" y="1901925"/>
                    <a:pt x="428679" y="1901925"/>
                  </a:cubicBezTo>
                  <a:cubicBezTo>
                    <a:pt x="428679" y="1901925"/>
                    <a:pt x="428679" y="1901925"/>
                    <a:pt x="428679" y="1901925"/>
                  </a:cubicBezTo>
                  <a:cubicBezTo>
                    <a:pt x="426584" y="1893638"/>
                    <a:pt x="424202" y="1885447"/>
                    <a:pt x="422393" y="1877065"/>
                  </a:cubicBezTo>
                  <a:cubicBezTo>
                    <a:pt x="421059" y="1870969"/>
                    <a:pt x="420392" y="1864778"/>
                    <a:pt x="419440" y="1858586"/>
                  </a:cubicBezTo>
                  <a:cubicBezTo>
                    <a:pt x="419440" y="1858586"/>
                    <a:pt x="419440" y="1858586"/>
                    <a:pt x="419440" y="1858586"/>
                  </a:cubicBezTo>
                  <a:cubicBezTo>
                    <a:pt x="428203" y="1848299"/>
                    <a:pt x="436775" y="1838012"/>
                    <a:pt x="438395" y="1823915"/>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1" name="Google Shape;331;p39"/>
            <p:cNvPicPr preferRelativeResize="0"/>
            <p:nvPr/>
          </p:nvPicPr>
          <p:blipFill>
            <a:blip r:embed="rId4">
              <a:alphaModFix/>
            </a:blip>
            <a:stretch>
              <a:fillRect/>
            </a:stretch>
          </p:blipFill>
          <p:spPr>
            <a:xfrm>
              <a:off x="2024679" y="1582775"/>
              <a:ext cx="474000" cy="1821850"/>
            </a:xfrm>
            <a:prstGeom prst="rect">
              <a:avLst/>
            </a:prstGeom>
            <a:noFill/>
            <a:ln>
              <a:noFill/>
            </a:ln>
          </p:spPr>
        </p:pic>
      </p:grpSp>
      <p:grpSp>
        <p:nvGrpSpPr>
          <p:cNvPr id="22" name="Google Shape;332;p39"/>
          <p:cNvGrpSpPr/>
          <p:nvPr/>
        </p:nvGrpSpPr>
        <p:grpSpPr>
          <a:xfrm rot="2700000">
            <a:off x="8488151" y="129007"/>
            <a:ext cx="433036" cy="1532685"/>
            <a:chOff x="5801080" y="3263012"/>
            <a:chExt cx="433040" cy="1532700"/>
          </a:xfrm>
        </p:grpSpPr>
        <p:sp>
          <p:nvSpPr>
            <p:cNvPr id="23" name="Google Shape;333;p39"/>
            <p:cNvSpPr/>
            <p:nvPr/>
          </p:nvSpPr>
          <p:spPr>
            <a:xfrm>
              <a:off x="5842023" y="3314058"/>
              <a:ext cx="351148" cy="1430618"/>
            </a:xfrm>
            <a:custGeom>
              <a:avLst/>
              <a:gdLst/>
              <a:ahLst/>
              <a:cxnLst/>
              <a:rect l="l" t="t" r="r" b="b"/>
              <a:pathLst>
                <a:path w="426928" h="1739353" extrusionOk="0">
                  <a:moveTo>
                    <a:pt x="426929" y="840064"/>
                  </a:moveTo>
                  <a:cubicBezTo>
                    <a:pt x="426739" y="835873"/>
                    <a:pt x="425024" y="831682"/>
                    <a:pt x="423595" y="827586"/>
                  </a:cubicBezTo>
                  <a:cubicBezTo>
                    <a:pt x="414356" y="801583"/>
                    <a:pt x="403402" y="776151"/>
                    <a:pt x="399783" y="748433"/>
                  </a:cubicBezTo>
                  <a:cubicBezTo>
                    <a:pt x="399592" y="746814"/>
                    <a:pt x="398640" y="745195"/>
                    <a:pt x="397973" y="743575"/>
                  </a:cubicBezTo>
                  <a:lnTo>
                    <a:pt x="397973" y="743575"/>
                  </a:lnTo>
                  <a:cubicBezTo>
                    <a:pt x="397973" y="743575"/>
                    <a:pt x="397973" y="743575"/>
                    <a:pt x="397973" y="743575"/>
                  </a:cubicBezTo>
                  <a:cubicBezTo>
                    <a:pt x="396544" y="728145"/>
                    <a:pt x="394353" y="712619"/>
                    <a:pt x="393687" y="697189"/>
                  </a:cubicBezTo>
                  <a:cubicBezTo>
                    <a:pt x="391591" y="647659"/>
                    <a:pt x="397211" y="598700"/>
                    <a:pt x="402640" y="549837"/>
                  </a:cubicBezTo>
                  <a:cubicBezTo>
                    <a:pt x="407212" y="508689"/>
                    <a:pt x="413594" y="467827"/>
                    <a:pt x="418166" y="426679"/>
                  </a:cubicBezTo>
                  <a:cubicBezTo>
                    <a:pt x="420643" y="404390"/>
                    <a:pt x="420738" y="381816"/>
                    <a:pt x="422452" y="359527"/>
                  </a:cubicBezTo>
                  <a:cubicBezTo>
                    <a:pt x="425881" y="315522"/>
                    <a:pt x="425596" y="271516"/>
                    <a:pt x="418547" y="227606"/>
                  </a:cubicBezTo>
                  <a:cubicBezTo>
                    <a:pt x="415594" y="208937"/>
                    <a:pt x="415594" y="189030"/>
                    <a:pt x="405307" y="172361"/>
                  </a:cubicBezTo>
                  <a:cubicBezTo>
                    <a:pt x="394449" y="154645"/>
                    <a:pt x="383209" y="136928"/>
                    <a:pt x="369779" y="121307"/>
                  </a:cubicBezTo>
                  <a:cubicBezTo>
                    <a:pt x="355301" y="104448"/>
                    <a:pt x="339775" y="87684"/>
                    <a:pt x="318344" y="79397"/>
                  </a:cubicBezTo>
                  <a:cubicBezTo>
                    <a:pt x="318344" y="79397"/>
                    <a:pt x="318344" y="79397"/>
                    <a:pt x="318344" y="79397"/>
                  </a:cubicBezTo>
                  <a:cubicBezTo>
                    <a:pt x="316439" y="77492"/>
                    <a:pt x="314534" y="75587"/>
                    <a:pt x="312629" y="73682"/>
                  </a:cubicBezTo>
                  <a:cubicBezTo>
                    <a:pt x="311962" y="72730"/>
                    <a:pt x="311200" y="71777"/>
                    <a:pt x="310057" y="71110"/>
                  </a:cubicBezTo>
                  <a:cubicBezTo>
                    <a:pt x="308152" y="69872"/>
                    <a:pt x="306247" y="68634"/>
                    <a:pt x="304342" y="67300"/>
                  </a:cubicBezTo>
                  <a:lnTo>
                    <a:pt x="304342" y="67300"/>
                  </a:lnTo>
                  <a:cubicBezTo>
                    <a:pt x="304342" y="67300"/>
                    <a:pt x="304342" y="67300"/>
                    <a:pt x="304342" y="67300"/>
                  </a:cubicBezTo>
                  <a:cubicBezTo>
                    <a:pt x="300628" y="63300"/>
                    <a:pt x="297008" y="59299"/>
                    <a:pt x="293293" y="55299"/>
                  </a:cubicBezTo>
                  <a:lnTo>
                    <a:pt x="293293" y="55299"/>
                  </a:lnTo>
                  <a:cubicBezTo>
                    <a:pt x="286150" y="46822"/>
                    <a:pt x="279006" y="38249"/>
                    <a:pt x="271862" y="29772"/>
                  </a:cubicBezTo>
                  <a:lnTo>
                    <a:pt x="271862" y="29772"/>
                  </a:lnTo>
                  <a:cubicBezTo>
                    <a:pt x="271862" y="29772"/>
                    <a:pt x="271862" y="29772"/>
                    <a:pt x="271862" y="29772"/>
                  </a:cubicBezTo>
                  <a:cubicBezTo>
                    <a:pt x="263099" y="23390"/>
                    <a:pt x="254622" y="16342"/>
                    <a:pt x="245382" y="10722"/>
                  </a:cubicBezTo>
                  <a:cubicBezTo>
                    <a:pt x="230619" y="1864"/>
                    <a:pt x="214617" y="-1851"/>
                    <a:pt x="197662" y="1006"/>
                  </a:cubicBezTo>
                  <a:cubicBezTo>
                    <a:pt x="194424" y="721"/>
                    <a:pt x="190804" y="-518"/>
                    <a:pt x="187947" y="244"/>
                  </a:cubicBezTo>
                  <a:cubicBezTo>
                    <a:pt x="163563" y="7198"/>
                    <a:pt x="142227" y="19390"/>
                    <a:pt x="125368" y="39011"/>
                  </a:cubicBezTo>
                  <a:cubicBezTo>
                    <a:pt x="125368" y="39011"/>
                    <a:pt x="125368" y="39011"/>
                    <a:pt x="125368" y="39011"/>
                  </a:cubicBezTo>
                  <a:cubicBezTo>
                    <a:pt x="111937" y="48631"/>
                    <a:pt x="102793" y="61776"/>
                    <a:pt x="96602" y="77302"/>
                  </a:cubicBezTo>
                  <a:lnTo>
                    <a:pt x="96602" y="77302"/>
                  </a:lnTo>
                  <a:cubicBezTo>
                    <a:pt x="96602" y="77302"/>
                    <a:pt x="96602" y="77302"/>
                    <a:pt x="96602" y="77302"/>
                  </a:cubicBezTo>
                  <a:cubicBezTo>
                    <a:pt x="93078" y="81969"/>
                    <a:pt x="88791" y="86160"/>
                    <a:pt x="86220" y="91303"/>
                  </a:cubicBezTo>
                  <a:cubicBezTo>
                    <a:pt x="59740" y="145215"/>
                    <a:pt x="40214" y="201889"/>
                    <a:pt x="28403" y="261420"/>
                  </a:cubicBezTo>
                  <a:cubicBezTo>
                    <a:pt x="27069" y="268087"/>
                    <a:pt x="27641" y="275136"/>
                    <a:pt x="27355" y="281994"/>
                  </a:cubicBezTo>
                  <a:cubicBezTo>
                    <a:pt x="20307" y="300663"/>
                    <a:pt x="20116" y="320761"/>
                    <a:pt x="18307" y="340477"/>
                  </a:cubicBezTo>
                  <a:cubicBezTo>
                    <a:pt x="15068" y="374767"/>
                    <a:pt x="10401" y="409057"/>
                    <a:pt x="12020" y="443823"/>
                  </a:cubicBezTo>
                  <a:cubicBezTo>
                    <a:pt x="8496" y="455444"/>
                    <a:pt x="7257" y="467255"/>
                    <a:pt x="9734" y="479352"/>
                  </a:cubicBezTo>
                  <a:lnTo>
                    <a:pt x="9734" y="479352"/>
                  </a:lnTo>
                  <a:cubicBezTo>
                    <a:pt x="5448" y="496116"/>
                    <a:pt x="5257" y="513261"/>
                    <a:pt x="6972" y="530501"/>
                  </a:cubicBezTo>
                  <a:cubicBezTo>
                    <a:pt x="1828" y="560505"/>
                    <a:pt x="3733" y="591080"/>
                    <a:pt x="3162" y="621465"/>
                  </a:cubicBezTo>
                  <a:cubicBezTo>
                    <a:pt x="2685" y="621655"/>
                    <a:pt x="2495" y="622417"/>
                    <a:pt x="2495" y="623751"/>
                  </a:cubicBezTo>
                  <a:cubicBezTo>
                    <a:pt x="2495" y="624322"/>
                    <a:pt x="2781" y="624703"/>
                    <a:pt x="3066" y="625084"/>
                  </a:cubicBezTo>
                  <a:cubicBezTo>
                    <a:pt x="2781" y="642610"/>
                    <a:pt x="2495" y="660136"/>
                    <a:pt x="2305" y="677662"/>
                  </a:cubicBezTo>
                  <a:cubicBezTo>
                    <a:pt x="2305" y="677662"/>
                    <a:pt x="2305" y="677662"/>
                    <a:pt x="2305" y="677662"/>
                  </a:cubicBezTo>
                  <a:cubicBezTo>
                    <a:pt x="2305" y="683092"/>
                    <a:pt x="2495" y="688521"/>
                    <a:pt x="2495" y="694045"/>
                  </a:cubicBezTo>
                  <a:cubicBezTo>
                    <a:pt x="2495" y="694045"/>
                    <a:pt x="2495" y="694045"/>
                    <a:pt x="2495" y="694045"/>
                  </a:cubicBezTo>
                  <a:cubicBezTo>
                    <a:pt x="2114" y="711095"/>
                    <a:pt x="1733" y="728145"/>
                    <a:pt x="1352" y="745195"/>
                  </a:cubicBezTo>
                  <a:cubicBezTo>
                    <a:pt x="1352" y="745195"/>
                    <a:pt x="1352" y="745195"/>
                    <a:pt x="1352" y="745195"/>
                  </a:cubicBezTo>
                  <a:cubicBezTo>
                    <a:pt x="-77" y="772912"/>
                    <a:pt x="-1506" y="800535"/>
                    <a:pt x="3448" y="828253"/>
                  </a:cubicBezTo>
                  <a:cubicBezTo>
                    <a:pt x="876" y="837587"/>
                    <a:pt x="114" y="846826"/>
                    <a:pt x="4305" y="856066"/>
                  </a:cubicBezTo>
                  <a:cubicBezTo>
                    <a:pt x="3543" y="865114"/>
                    <a:pt x="2876" y="874258"/>
                    <a:pt x="8210" y="882545"/>
                  </a:cubicBezTo>
                  <a:lnTo>
                    <a:pt x="8210" y="882545"/>
                  </a:lnTo>
                  <a:cubicBezTo>
                    <a:pt x="11448" y="888927"/>
                    <a:pt x="17449" y="888736"/>
                    <a:pt x="23069" y="889498"/>
                  </a:cubicBezTo>
                  <a:cubicBezTo>
                    <a:pt x="29641" y="890451"/>
                    <a:pt x="33451" y="893594"/>
                    <a:pt x="33166" y="901119"/>
                  </a:cubicBezTo>
                  <a:cubicBezTo>
                    <a:pt x="32975" y="904357"/>
                    <a:pt x="34118" y="907786"/>
                    <a:pt x="34689" y="911120"/>
                  </a:cubicBezTo>
                  <a:cubicBezTo>
                    <a:pt x="34689" y="911120"/>
                    <a:pt x="34689" y="911120"/>
                    <a:pt x="34689" y="911120"/>
                  </a:cubicBezTo>
                  <a:lnTo>
                    <a:pt x="34689" y="911120"/>
                  </a:lnTo>
                  <a:cubicBezTo>
                    <a:pt x="35642" y="942362"/>
                    <a:pt x="36499" y="973604"/>
                    <a:pt x="37452" y="1004846"/>
                  </a:cubicBezTo>
                  <a:cubicBezTo>
                    <a:pt x="34785" y="1015990"/>
                    <a:pt x="36023" y="1027135"/>
                    <a:pt x="39071" y="1038184"/>
                  </a:cubicBezTo>
                  <a:cubicBezTo>
                    <a:pt x="39071" y="1038184"/>
                    <a:pt x="39071" y="1038184"/>
                    <a:pt x="39071" y="1038184"/>
                  </a:cubicBezTo>
                  <a:cubicBezTo>
                    <a:pt x="39166" y="1047709"/>
                    <a:pt x="39262" y="1057234"/>
                    <a:pt x="39357" y="1066663"/>
                  </a:cubicBezTo>
                  <a:cubicBezTo>
                    <a:pt x="37166" y="1092571"/>
                    <a:pt x="38118" y="1118384"/>
                    <a:pt x="40690" y="1144292"/>
                  </a:cubicBezTo>
                  <a:cubicBezTo>
                    <a:pt x="41072" y="1183345"/>
                    <a:pt x="41357" y="1222397"/>
                    <a:pt x="41738" y="1261450"/>
                  </a:cubicBezTo>
                  <a:lnTo>
                    <a:pt x="41738" y="1261450"/>
                  </a:lnTo>
                  <a:cubicBezTo>
                    <a:pt x="38404" y="1267069"/>
                    <a:pt x="40405" y="1272499"/>
                    <a:pt x="42500" y="1277928"/>
                  </a:cubicBezTo>
                  <a:lnTo>
                    <a:pt x="42500" y="1277928"/>
                  </a:lnTo>
                  <a:cubicBezTo>
                    <a:pt x="39071" y="1283452"/>
                    <a:pt x="41072" y="1288977"/>
                    <a:pt x="43071" y="1294501"/>
                  </a:cubicBezTo>
                  <a:cubicBezTo>
                    <a:pt x="41833" y="1298216"/>
                    <a:pt x="44024" y="1302121"/>
                    <a:pt x="42691" y="1305741"/>
                  </a:cubicBezTo>
                  <a:cubicBezTo>
                    <a:pt x="42309" y="1310027"/>
                    <a:pt x="41548" y="1314313"/>
                    <a:pt x="41643" y="1318600"/>
                  </a:cubicBezTo>
                  <a:cubicBezTo>
                    <a:pt x="42405" y="1344508"/>
                    <a:pt x="43262" y="1370511"/>
                    <a:pt x="44119" y="1396419"/>
                  </a:cubicBezTo>
                  <a:cubicBezTo>
                    <a:pt x="44881" y="1417945"/>
                    <a:pt x="45739" y="1439567"/>
                    <a:pt x="46500" y="1461094"/>
                  </a:cubicBezTo>
                  <a:lnTo>
                    <a:pt x="46500" y="1461094"/>
                  </a:lnTo>
                  <a:cubicBezTo>
                    <a:pt x="46500" y="1461094"/>
                    <a:pt x="46500" y="1461094"/>
                    <a:pt x="46500" y="1461094"/>
                  </a:cubicBezTo>
                  <a:cubicBezTo>
                    <a:pt x="46786" y="1482239"/>
                    <a:pt x="46500" y="1503480"/>
                    <a:pt x="47643" y="1524625"/>
                  </a:cubicBezTo>
                  <a:cubicBezTo>
                    <a:pt x="48501" y="1539865"/>
                    <a:pt x="51263" y="1554915"/>
                    <a:pt x="53168" y="1570155"/>
                  </a:cubicBezTo>
                  <a:cubicBezTo>
                    <a:pt x="53168" y="1573965"/>
                    <a:pt x="53168" y="1577775"/>
                    <a:pt x="53073" y="1581680"/>
                  </a:cubicBezTo>
                  <a:lnTo>
                    <a:pt x="53073" y="1581680"/>
                  </a:lnTo>
                  <a:cubicBezTo>
                    <a:pt x="53073" y="1581680"/>
                    <a:pt x="53073" y="1581680"/>
                    <a:pt x="53073" y="1581680"/>
                  </a:cubicBezTo>
                  <a:cubicBezTo>
                    <a:pt x="52787" y="1583395"/>
                    <a:pt x="53073" y="1585109"/>
                    <a:pt x="53835" y="1586633"/>
                  </a:cubicBezTo>
                  <a:cubicBezTo>
                    <a:pt x="53549" y="1599492"/>
                    <a:pt x="53359" y="1612255"/>
                    <a:pt x="58312" y="1624543"/>
                  </a:cubicBezTo>
                  <a:cubicBezTo>
                    <a:pt x="59455" y="1633782"/>
                    <a:pt x="60598" y="1642926"/>
                    <a:pt x="61645" y="1652165"/>
                  </a:cubicBezTo>
                  <a:cubicBezTo>
                    <a:pt x="64122" y="1673787"/>
                    <a:pt x="74694" y="1690265"/>
                    <a:pt x="91935" y="1702552"/>
                  </a:cubicBezTo>
                  <a:cubicBezTo>
                    <a:pt x="91935" y="1702552"/>
                    <a:pt x="91935" y="1702552"/>
                    <a:pt x="91935" y="1702552"/>
                  </a:cubicBezTo>
                  <a:cubicBezTo>
                    <a:pt x="94697" y="1704743"/>
                    <a:pt x="97555" y="1706934"/>
                    <a:pt x="100317" y="1709029"/>
                  </a:cubicBezTo>
                  <a:cubicBezTo>
                    <a:pt x="100317" y="1709029"/>
                    <a:pt x="100317" y="1709029"/>
                    <a:pt x="100317" y="1709029"/>
                  </a:cubicBezTo>
                  <a:lnTo>
                    <a:pt x="100317" y="1709029"/>
                  </a:lnTo>
                  <a:cubicBezTo>
                    <a:pt x="100317" y="1709029"/>
                    <a:pt x="100698" y="1709315"/>
                    <a:pt x="100698" y="1709315"/>
                  </a:cubicBezTo>
                  <a:cubicBezTo>
                    <a:pt x="102698" y="1710553"/>
                    <a:pt x="104698" y="1711696"/>
                    <a:pt x="106794" y="1712839"/>
                  </a:cubicBezTo>
                  <a:cubicBezTo>
                    <a:pt x="109366" y="1713697"/>
                    <a:pt x="111652" y="1715030"/>
                    <a:pt x="113461" y="1717221"/>
                  </a:cubicBezTo>
                  <a:cubicBezTo>
                    <a:pt x="130511" y="1727984"/>
                    <a:pt x="148228" y="1736461"/>
                    <a:pt x="168611" y="1735604"/>
                  </a:cubicBezTo>
                  <a:lnTo>
                    <a:pt x="168611" y="1735604"/>
                  </a:lnTo>
                  <a:cubicBezTo>
                    <a:pt x="186994" y="1741605"/>
                    <a:pt x="205378" y="1739414"/>
                    <a:pt x="223380" y="1735890"/>
                  </a:cubicBezTo>
                  <a:cubicBezTo>
                    <a:pt x="248812" y="1731032"/>
                    <a:pt x="268147" y="1716554"/>
                    <a:pt x="278815" y="1692456"/>
                  </a:cubicBezTo>
                  <a:cubicBezTo>
                    <a:pt x="287007" y="1673882"/>
                    <a:pt x="293769" y="1654261"/>
                    <a:pt x="292340" y="1632734"/>
                  </a:cubicBezTo>
                  <a:cubicBezTo>
                    <a:pt x="293769" y="1623495"/>
                    <a:pt x="296151" y="1614351"/>
                    <a:pt x="296627" y="1605112"/>
                  </a:cubicBezTo>
                  <a:cubicBezTo>
                    <a:pt x="298723" y="1559487"/>
                    <a:pt x="300342" y="1513862"/>
                    <a:pt x="302152" y="1468237"/>
                  </a:cubicBezTo>
                  <a:lnTo>
                    <a:pt x="302152" y="1468237"/>
                  </a:lnTo>
                  <a:cubicBezTo>
                    <a:pt x="302532" y="1460332"/>
                    <a:pt x="303009" y="1452331"/>
                    <a:pt x="303390" y="1444425"/>
                  </a:cubicBezTo>
                  <a:lnTo>
                    <a:pt x="303390" y="1444425"/>
                  </a:lnTo>
                  <a:cubicBezTo>
                    <a:pt x="303390" y="1444425"/>
                    <a:pt x="303390" y="1444425"/>
                    <a:pt x="303390" y="1444425"/>
                  </a:cubicBezTo>
                  <a:cubicBezTo>
                    <a:pt x="303390" y="1444425"/>
                    <a:pt x="303390" y="1444425"/>
                    <a:pt x="303390" y="1444425"/>
                  </a:cubicBezTo>
                  <a:cubicBezTo>
                    <a:pt x="303390" y="1444425"/>
                    <a:pt x="303390" y="1444425"/>
                    <a:pt x="303390" y="1444330"/>
                  </a:cubicBezTo>
                  <a:cubicBezTo>
                    <a:pt x="304057" y="1442234"/>
                    <a:pt x="304533" y="1440043"/>
                    <a:pt x="304914" y="1437853"/>
                  </a:cubicBezTo>
                  <a:cubicBezTo>
                    <a:pt x="305295" y="1436233"/>
                    <a:pt x="305295" y="1434614"/>
                    <a:pt x="304723" y="1432995"/>
                  </a:cubicBezTo>
                  <a:lnTo>
                    <a:pt x="304723" y="1432995"/>
                  </a:lnTo>
                  <a:cubicBezTo>
                    <a:pt x="305390" y="1431471"/>
                    <a:pt x="306343" y="1429947"/>
                    <a:pt x="306533" y="1428328"/>
                  </a:cubicBezTo>
                  <a:cubicBezTo>
                    <a:pt x="313010" y="1371082"/>
                    <a:pt x="317582" y="1313647"/>
                    <a:pt x="317963" y="1255735"/>
                  </a:cubicBezTo>
                  <a:cubicBezTo>
                    <a:pt x="317963" y="1246305"/>
                    <a:pt x="316344" y="1236875"/>
                    <a:pt x="315487" y="1227445"/>
                  </a:cubicBezTo>
                  <a:cubicBezTo>
                    <a:pt x="319392" y="1194013"/>
                    <a:pt x="316344" y="1160389"/>
                    <a:pt x="314534" y="1126766"/>
                  </a:cubicBezTo>
                  <a:cubicBezTo>
                    <a:pt x="314629" y="1093143"/>
                    <a:pt x="314725" y="1059615"/>
                    <a:pt x="314820" y="1025992"/>
                  </a:cubicBezTo>
                  <a:cubicBezTo>
                    <a:pt x="317963" y="996369"/>
                    <a:pt x="316724" y="966556"/>
                    <a:pt x="314629" y="936838"/>
                  </a:cubicBezTo>
                  <a:cubicBezTo>
                    <a:pt x="314629" y="936838"/>
                    <a:pt x="314629" y="936838"/>
                    <a:pt x="314629" y="936838"/>
                  </a:cubicBezTo>
                  <a:cubicBezTo>
                    <a:pt x="314629" y="933028"/>
                    <a:pt x="314629" y="929218"/>
                    <a:pt x="314534" y="925408"/>
                  </a:cubicBezTo>
                  <a:cubicBezTo>
                    <a:pt x="315201" y="912263"/>
                    <a:pt x="315772" y="899119"/>
                    <a:pt x="316439" y="885974"/>
                  </a:cubicBezTo>
                  <a:lnTo>
                    <a:pt x="316439" y="885974"/>
                  </a:lnTo>
                  <a:cubicBezTo>
                    <a:pt x="324916" y="881878"/>
                    <a:pt x="328155" y="875306"/>
                    <a:pt x="325107" y="865781"/>
                  </a:cubicBezTo>
                  <a:cubicBezTo>
                    <a:pt x="325107" y="865781"/>
                    <a:pt x="325107" y="865781"/>
                    <a:pt x="325107" y="865781"/>
                  </a:cubicBezTo>
                  <a:cubicBezTo>
                    <a:pt x="325393" y="863114"/>
                    <a:pt x="327107" y="861209"/>
                    <a:pt x="328250" y="859018"/>
                  </a:cubicBezTo>
                  <a:cubicBezTo>
                    <a:pt x="333298" y="844636"/>
                    <a:pt x="338346" y="830253"/>
                    <a:pt x="343395" y="815775"/>
                  </a:cubicBezTo>
                  <a:cubicBezTo>
                    <a:pt x="348824" y="830253"/>
                    <a:pt x="352539" y="845683"/>
                    <a:pt x="365302" y="856066"/>
                  </a:cubicBezTo>
                  <a:lnTo>
                    <a:pt x="365302" y="856066"/>
                  </a:lnTo>
                  <a:cubicBezTo>
                    <a:pt x="365302" y="856066"/>
                    <a:pt x="365302" y="856066"/>
                    <a:pt x="365302" y="856066"/>
                  </a:cubicBezTo>
                  <a:cubicBezTo>
                    <a:pt x="371875" y="864638"/>
                    <a:pt x="381304" y="867400"/>
                    <a:pt x="390829" y="870258"/>
                  </a:cubicBezTo>
                  <a:cubicBezTo>
                    <a:pt x="393306" y="870258"/>
                    <a:pt x="395592" y="871210"/>
                    <a:pt x="397973" y="871496"/>
                  </a:cubicBezTo>
                  <a:cubicBezTo>
                    <a:pt x="399021" y="871115"/>
                    <a:pt x="400164" y="870734"/>
                    <a:pt x="401212" y="870353"/>
                  </a:cubicBezTo>
                  <a:lnTo>
                    <a:pt x="401212" y="870353"/>
                  </a:lnTo>
                  <a:cubicBezTo>
                    <a:pt x="404355" y="869401"/>
                    <a:pt x="407593" y="868448"/>
                    <a:pt x="410737" y="867496"/>
                  </a:cubicBezTo>
                  <a:cubicBezTo>
                    <a:pt x="425500" y="863209"/>
                    <a:pt x="427500" y="855018"/>
                    <a:pt x="426739" y="839873"/>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4" name="Google Shape;334;p39"/>
            <p:cNvPicPr preferRelativeResize="0"/>
            <p:nvPr/>
          </p:nvPicPr>
          <p:blipFill>
            <a:blip r:embed="rId5">
              <a:alphaModFix/>
            </a:blip>
            <a:stretch>
              <a:fillRect/>
            </a:stretch>
          </p:blipFill>
          <p:spPr>
            <a:xfrm>
              <a:off x="5801080" y="3263012"/>
              <a:ext cx="433040" cy="1532700"/>
            </a:xfrm>
            <a:prstGeom prst="rect">
              <a:avLst/>
            </a:prstGeom>
            <a:noFill/>
            <a:ln>
              <a:noFill/>
            </a:ln>
          </p:spPr>
        </p:pic>
      </p:grpSp>
      <p:grpSp>
        <p:nvGrpSpPr>
          <p:cNvPr id="25" name="Group 24">
            <a:extLst>
              <a:ext uri="{FF2B5EF4-FFF2-40B4-BE49-F238E27FC236}">
                <a16:creationId xmlns:a16="http://schemas.microsoft.com/office/drawing/2014/main" id="{3DD0E018-FCCF-88A2-01B4-14E8D95D5E88}"/>
              </a:ext>
            </a:extLst>
          </p:cNvPr>
          <p:cNvGrpSpPr/>
          <p:nvPr/>
        </p:nvGrpSpPr>
        <p:grpSpPr>
          <a:xfrm>
            <a:off x="1185117" y="1455680"/>
            <a:ext cx="6773765" cy="2508493"/>
            <a:chOff x="12824840" y="7178248"/>
            <a:chExt cx="11711556" cy="4337077"/>
          </a:xfrm>
        </p:grpSpPr>
        <p:grpSp>
          <p:nvGrpSpPr>
            <p:cNvPr id="26" name="Group 25">
              <a:extLst>
                <a:ext uri="{FF2B5EF4-FFF2-40B4-BE49-F238E27FC236}">
                  <a16:creationId xmlns:a16="http://schemas.microsoft.com/office/drawing/2014/main" id="{4977B30C-C246-F697-35CC-CD605CCA3ACF}"/>
                </a:ext>
              </a:extLst>
            </p:cNvPr>
            <p:cNvGrpSpPr/>
            <p:nvPr/>
          </p:nvGrpSpPr>
          <p:grpSpPr>
            <a:xfrm>
              <a:off x="12920888" y="7439241"/>
              <a:ext cx="11615508" cy="4076084"/>
              <a:chOff x="152398" y="6362700"/>
              <a:chExt cx="11615508" cy="4076084"/>
            </a:xfrm>
          </p:grpSpPr>
          <p:sp>
            <p:nvSpPr>
              <p:cNvPr id="28" name="Rectangle: Rounded Corners 27">
                <a:extLst>
                  <a:ext uri="{FF2B5EF4-FFF2-40B4-BE49-F238E27FC236}">
                    <a16:creationId xmlns:a16="http://schemas.microsoft.com/office/drawing/2014/main" id="{DFA30973-9C8D-E987-A612-7BC05CBC169C}"/>
                  </a:ext>
                </a:extLst>
              </p:cNvPr>
              <p:cNvSpPr/>
              <p:nvPr/>
            </p:nvSpPr>
            <p:spPr>
              <a:xfrm>
                <a:off x="152398" y="6362700"/>
                <a:ext cx="11539306" cy="3999884"/>
              </a:xfrm>
              <a:prstGeom prst="roundRect">
                <a:avLst>
                  <a:gd name="adj" fmla="val 8345"/>
                </a:avLst>
              </a:prstGeom>
              <a:solidFill>
                <a:srgbClr val="FCA4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ectangle: Rounded Corners 28">
                <a:extLst>
                  <a:ext uri="{FF2B5EF4-FFF2-40B4-BE49-F238E27FC236}">
                    <a16:creationId xmlns:a16="http://schemas.microsoft.com/office/drawing/2014/main" id="{889C2D32-1A71-2EC0-E398-B7D8C579C0AA}"/>
                  </a:ext>
                </a:extLst>
              </p:cNvPr>
              <p:cNvSpPr/>
              <p:nvPr/>
            </p:nvSpPr>
            <p:spPr>
              <a:xfrm>
                <a:off x="228600" y="6438900"/>
                <a:ext cx="11539306" cy="3999884"/>
              </a:xfrm>
              <a:prstGeom prst="roundRect">
                <a:avLst>
                  <a:gd name="adj" fmla="val 8345"/>
                </a:avLst>
              </a:prstGeom>
              <a:solidFill>
                <a:schemeClr val="accent6"/>
              </a:solidFill>
              <a:ln>
                <a:solidFill>
                  <a:srgbClr val="FCA4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TextBox 29">
                <a:extLst>
                  <a:ext uri="{FF2B5EF4-FFF2-40B4-BE49-F238E27FC236}">
                    <a16:creationId xmlns:a16="http://schemas.microsoft.com/office/drawing/2014/main" id="{F03BF6D3-1137-9150-CC60-756C8FB35986}"/>
                  </a:ext>
                </a:extLst>
              </p:cNvPr>
              <p:cNvSpPr txBox="1"/>
              <p:nvPr/>
            </p:nvSpPr>
            <p:spPr>
              <a:xfrm>
                <a:off x="710888" y="6762625"/>
                <a:ext cx="10574727" cy="3352434"/>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Trong bài văn kể chuyện sáng tạo, người viết có thể thêm chi tiết (thêm lời thoại, thêm lời kể, lời tả,…) hoặc thay đổi cách kết thúc mà không làm thay đổi nội dung chính và ý nghĩa của câu chuyện. </a:t>
                </a:r>
                <a:endParaRPr lang="en-US" sz="2000">
                  <a:latin typeface="Arial" panose="020B0604020202020204" pitchFamily="34" charset="0"/>
                  <a:cs typeface="Arial" panose="020B0604020202020204" pitchFamily="34" charset="0"/>
                </a:endParaRPr>
              </a:p>
            </p:txBody>
          </p:sp>
        </p:grpSp>
        <p:sp>
          <p:nvSpPr>
            <p:cNvPr id="27" name="Freeform 6">
              <a:extLst>
                <a:ext uri="{FF2B5EF4-FFF2-40B4-BE49-F238E27FC236}">
                  <a16:creationId xmlns:a16="http://schemas.microsoft.com/office/drawing/2014/main" id="{F0DE982F-BB31-D454-2009-F7CDC9FA0986}"/>
                </a:ext>
              </a:extLst>
            </p:cNvPr>
            <p:cNvSpPr/>
            <p:nvPr/>
          </p:nvSpPr>
          <p:spPr>
            <a:xfrm rot="900000" flipH="1">
              <a:off x="12824840" y="7178248"/>
              <a:ext cx="826784" cy="82678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stretch>
                <a:fillRect/>
              </a:stretch>
            </a:blipFill>
          </p:spPr>
          <p:txBody>
            <a:bodyPr/>
            <a:lstStyle/>
            <a:p>
              <a:endParaRPr lang="en-US"/>
            </a:p>
          </p:txBody>
        </p:sp>
      </p:grpSp>
    </p:spTree>
    <p:extLst>
      <p:ext uri="{BB962C8B-B14F-4D97-AF65-F5344CB8AC3E}">
        <p14:creationId xmlns:p14="http://schemas.microsoft.com/office/powerpoint/2010/main" val="400900114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70250" y="-406400"/>
            <a:ext cx="2603500" cy="2603500"/>
            <a:chOff x="8640087" y="857615"/>
            <a:chExt cx="2603500" cy="260350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a:off x="8640087" y="857615"/>
              <a:ext cx="2603500" cy="2603500"/>
            </a:xfrm>
            <a:prstGeom prst="rect">
              <a:avLst/>
            </a:prstGeom>
          </p:spPr>
        </p:pic>
        <p:sp>
          <p:nvSpPr>
            <p:cNvPr id="5" name="Rectangle 4"/>
            <p:cNvSpPr/>
            <p:nvPr/>
          </p:nvSpPr>
          <p:spPr>
            <a:xfrm>
              <a:off x="9010927" y="1882366"/>
              <a:ext cx="1993900" cy="553998"/>
            </a:xfrm>
            <a:prstGeom prst="rect">
              <a:avLst/>
            </a:prstGeom>
          </p:spPr>
          <p:txBody>
            <a:bodyPr wrap="square">
              <a:spAutoFit/>
            </a:bodyPr>
            <a:lstStyle/>
            <a:p>
              <a:pPr algn="ctr">
                <a:lnSpc>
                  <a:spcPct val="150000"/>
                </a:lnSpc>
              </a:pPr>
              <a:r>
                <a:rPr lang="en-US" sz="2200" b="1">
                  <a:solidFill>
                    <a:srgbClr val="003399"/>
                  </a:solidFill>
                </a:rPr>
                <a:t>GHI NHỚ</a:t>
              </a:r>
              <a:endParaRPr lang="vi-VN" sz="2200" b="1">
                <a:solidFill>
                  <a:srgbClr val="003399"/>
                </a:solidFill>
              </a:endParaRPr>
            </a:p>
          </p:txBody>
        </p:sp>
      </p:grpSp>
      <p:grpSp>
        <p:nvGrpSpPr>
          <p:cNvPr id="19" name="Google Shape;329;p39"/>
          <p:cNvGrpSpPr/>
          <p:nvPr/>
        </p:nvGrpSpPr>
        <p:grpSpPr>
          <a:xfrm rot="7999032">
            <a:off x="318399" y="3476453"/>
            <a:ext cx="450829" cy="1732790"/>
            <a:chOff x="2024679" y="1582775"/>
            <a:chExt cx="474000" cy="1821850"/>
          </a:xfrm>
        </p:grpSpPr>
        <p:sp>
          <p:nvSpPr>
            <p:cNvPr id="20" name="Google Shape;330;p39"/>
            <p:cNvSpPr/>
            <p:nvPr/>
          </p:nvSpPr>
          <p:spPr>
            <a:xfrm>
              <a:off x="2073159" y="1612865"/>
              <a:ext cx="364035" cy="1761670"/>
            </a:xfrm>
            <a:custGeom>
              <a:avLst/>
              <a:gdLst/>
              <a:ahLst/>
              <a:cxnLst/>
              <a:rect l="l" t="t" r="r" b="b"/>
              <a:pathLst>
                <a:path w="442596" h="2141848" extrusionOk="0">
                  <a:moveTo>
                    <a:pt x="438299" y="1824011"/>
                  </a:moveTo>
                  <a:cubicBezTo>
                    <a:pt x="446491" y="1804199"/>
                    <a:pt x="442681" y="1785244"/>
                    <a:pt x="429346" y="1766765"/>
                  </a:cubicBezTo>
                  <a:lnTo>
                    <a:pt x="429346" y="1766765"/>
                  </a:lnTo>
                  <a:cubicBezTo>
                    <a:pt x="426679" y="1762289"/>
                    <a:pt x="424012" y="1757812"/>
                    <a:pt x="421345" y="1753335"/>
                  </a:cubicBezTo>
                  <a:cubicBezTo>
                    <a:pt x="430584" y="1733333"/>
                    <a:pt x="427822" y="1715045"/>
                    <a:pt x="408772" y="1698662"/>
                  </a:cubicBezTo>
                  <a:cubicBezTo>
                    <a:pt x="403438" y="1693994"/>
                    <a:pt x="398675" y="1688756"/>
                    <a:pt x="393627" y="1683707"/>
                  </a:cubicBezTo>
                  <a:lnTo>
                    <a:pt x="393627" y="1683707"/>
                  </a:lnTo>
                  <a:cubicBezTo>
                    <a:pt x="394675" y="1647893"/>
                    <a:pt x="395722" y="1612079"/>
                    <a:pt x="396675" y="1576265"/>
                  </a:cubicBezTo>
                  <a:cubicBezTo>
                    <a:pt x="398771" y="1497779"/>
                    <a:pt x="401056" y="1419293"/>
                    <a:pt x="402771" y="1340807"/>
                  </a:cubicBezTo>
                  <a:cubicBezTo>
                    <a:pt x="404390" y="1263464"/>
                    <a:pt x="405819" y="1186026"/>
                    <a:pt x="406486" y="1108493"/>
                  </a:cubicBezTo>
                  <a:cubicBezTo>
                    <a:pt x="406867" y="1068202"/>
                    <a:pt x="405629" y="1027721"/>
                    <a:pt x="405152" y="987239"/>
                  </a:cubicBezTo>
                  <a:cubicBezTo>
                    <a:pt x="405152" y="987239"/>
                    <a:pt x="405152" y="987239"/>
                    <a:pt x="405152" y="987239"/>
                  </a:cubicBezTo>
                  <a:cubicBezTo>
                    <a:pt x="409629" y="967523"/>
                    <a:pt x="408677" y="947234"/>
                    <a:pt x="405629" y="926851"/>
                  </a:cubicBezTo>
                  <a:cubicBezTo>
                    <a:pt x="405629" y="926851"/>
                    <a:pt x="405629" y="926851"/>
                    <a:pt x="405629" y="926851"/>
                  </a:cubicBezTo>
                  <a:cubicBezTo>
                    <a:pt x="406581" y="909134"/>
                    <a:pt x="408010" y="891513"/>
                    <a:pt x="408296" y="873797"/>
                  </a:cubicBezTo>
                  <a:cubicBezTo>
                    <a:pt x="409820" y="780261"/>
                    <a:pt x="411248" y="686726"/>
                    <a:pt x="412391" y="593190"/>
                  </a:cubicBezTo>
                  <a:cubicBezTo>
                    <a:pt x="412582" y="576617"/>
                    <a:pt x="410867" y="559853"/>
                    <a:pt x="410010" y="543184"/>
                  </a:cubicBezTo>
                  <a:cubicBezTo>
                    <a:pt x="410010" y="543184"/>
                    <a:pt x="410010" y="543184"/>
                    <a:pt x="410010" y="543184"/>
                  </a:cubicBezTo>
                  <a:cubicBezTo>
                    <a:pt x="414677" y="523467"/>
                    <a:pt x="414011" y="503179"/>
                    <a:pt x="410486" y="482700"/>
                  </a:cubicBezTo>
                  <a:cubicBezTo>
                    <a:pt x="410581" y="479176"/>
                    <a:pt x="410772" y="475747"/>
                    <a:pt x="410867" y="472223"/>
                  </a:cubicBezTo>
                  <a:cubicBezTo>
                    <a:pt x="411248" y="470508"/>
                    <a:pt x="411439" y="468794"/>
                    <a:pt x="411058" y="467079"/>
                  </a:cubicBezTo>
                  <a:cubicBezTo>
                    <a:pt x="412010" y="434789"/>
                    <a:pt x="412868" y="402500"/>
                    <a:pt x="413820" y="370210"/>
                  </a:cubicBezTo>
                  <a:lnTo>
                    <a:pt x="413820" y="370210"/>
                  </a:lnTo>
                  <a:cubicBezTo>
                    <a:pt x="413820" y="370210"/>
                    <a:pt x="413820" y="370210"/>
                    <a:pt x="413820" y="370210"/>
                  </a:cubicBezTo>
                  <a:cubicBezTo>
                    <a:pt x="413534" y="364876"/>
                    <a:pt x="414772" y="359066"/>
                    <a:pt x="412772" y="354208"/>
                  </a:cubicBezTo>
                  <a:cubicBezTo>
                    <a:pt x="400485" y="324014"/>
                    <a:pt x="385531" y="294962"/>
                    <a:pt x="366767" y="267340"/>
                  </a:cubicBezTo>
                  <a:cubicBezTo>
                    <a:pt x="338192" y="225144"/>
                    <a:pt x="311617" y="181996"/>
                    <a:pt x="288947" y="136847"/>
                  </a:cubicBezTo>
                  <a:cubicBezTo>
                    <a:pt x="271993" y="98366"/>
                    <a:pt x="247609" y="63314"/>
                    <a:pt x="224749" y="27596"/>
                  </a:cubicBezTo>
                  <a:cubicBezTo>
                    <a:pt x="219129" y="18833"/>
                    <a:pt x="211033" y="11308"/>
                    <a:pt x="203127" y="4069"/>
                  </a:cubicBezTo>
                  <a:cubicBezTo>
                    <a:pt x="196936" y="-1646"/>
                    <a:pt x="189221" y="-1265"/>
                    <a:pt x="184648" y="4736"/>
                  </a:cubicBezTo>
                  <a:cubicBezTo>
                    <a:pt x="158645" y="38645"/>
                    <a:pt x="131309" y="71887"/>
                    <a:pt x="116640" y="112749"/>
                  </a:cubicBezTo>
                  <a:lnTo>
                    <a:pt x="116640" y="112749"/>
                  </a:lnTo>
                  <a:cubicBezTo>
                    <a:pt x="109972" y="122846"/>
                    <a:pt x="103114" y="132847"/>
                    <a:pt x="96733" y="143134"/>
                  </a:cubicBezTo>
                  <a:cubicBezTo>
                    <a:pt x="88637" y="156278"/>
                    <a:pt x="81017" y="169613"/>
                    <a:pt x="73111" y="182853"/>
                  </a:cubicBezTo>
                  <a:cubicBezTo>
                    <a:pt x="57776" y="208285"/>
                    <a:pt x="41488" y="233145"/>
                    <a:pt x="27486" y="259339"/>
                  </a:cubicBezTo>
                  <a:cubicBezTo>
                    <a:pt x="20438" y="272483"/>
                    <a:pt x="13198" y="286866"/>
                    <a:pt x="17961" y="303725"/>
                  </a:cubicBezTo>
                  <a:cubicBezTo>
                    <a:pt x="17009" y="315917"/>
                    <a:pt x="15104" y="328014"/>
                    <a:pt x="15199" y="340301"/>
                  </a:cubicBezTo>
                  <a:cubicBezTo>
                    <a:pt x="15389" y="366019"/>
                    <a:pt x="16532" y="391832"/>
                    <a:pt x="17580" y="417644"/>
                  </a:cubicBezTo>
                  <a:cubicBezTo>
                    <a:pt x="17961" y="427646"/>
                    <a:pt x="19104" y="437647"/>
                    <a:pt x="19866" y="447743"/>
                  </a:cubicBezTo>
                  <a:cubicBezTo>
                    <a:pt x="19866" y="447743"/>
                    <a:pt x="19866" y="447743"/>
                    <a:pt x="19866" y="447743"/>
                  </a:cubicBezTo>
                  <a:cubicBezTo>
                    <a:pt x="18913" y="449553"/>
                    <a:pt x="18247" y="451553"/>
                    <a:pt x="17866" y="453649"/>
                  </a:cubicBezTo>
                  <a:cubicBezTo>
                    <a:pt x="18913" y="456792"/>
                    <a:pt x="19580" y="460031"/>
                    <a:pt x="19866" y="463269"/>
                  </a:cubicBezTo>
                  <a:cubicBezTo>
                    <a:pt x="16151" y="492892"/>
                    <a:pt x="15008" y="522800"/>
                    <a:pt x="19676" y="553090"/>
                  </a:cubicBezTo>
                  <a:lnTo>
                    <a:pt x="19676" y="553090"/>
                  </a:lnTo>
                  <a:cubicBezTo>
                    <a:pt x="18723" y="557376"/>
                    <a:pt x="17009" y="561567"/>
                    <a:pt x="16913" y="565949"/>
                  </a:cubicBezTo>
                  <a:cubicBezTo>
                    <a:pt x="15485" y="630909"/>
                    <a:pt x="14246" y="695965"/>
                    <a:pt x="13198" y="761021"/>
                  </a:cubicBezTo>
                  <a:cubicBezTo>
                    <a:pt x="13198" y="764259"/>
                    <a:pt x="14627" y="767688"/>
                    <a:pt x="15389" y="770927"/>
                  </a:cubicBezTo>
                  <a:cubicBezTo>
                    <a:pt x="15389" y="770927"/>
                    <a:pt x="15389" y="770927"/>
                    <a:pt x="15389" y="770927"/>
                  </a:cubicBezTo>
                  <a:cubicBezTo>
                    <a:pt x="14532" y="780833"/>
                    <a:pt x="13008" y="790739"/>
                    <a:pt x="13008" y="800740"/>
                  </a:cubicBezTo>
                  <a:cubicBezTo>
                    <a:pt x="13579" y="883988"/>
                    <a:pt x="14056" y="967142"/>
                    <a:pt x="15294" y="1050485"/>
                  </a:cubicBezTo>
                  <a:cubicBezTo>
                    <a:pt x="15770" y="1084109"/>
                    <a:pt x="18056" y="1117827"/>
                    <a:pt x="19580" y="1151546"/>
                  </a:cubicBezTo>
                  <a:cubicBezTo>
                    <a:pt x="16342" y="1191646"/>
                    <a:pt x="15389" y="1232032"/>
                    <a:pt x="20056" y="1272704"/>
                  </a:cubicBezTo>
                  <a:cubicBezTo>
                    <a:pt x="20056" y="1272704"/>
                    <a:pt x="20056" y="1272704"/>
                    <a:pt x="20056" y="1272704"/>
                  </a:cubicBezTo>
                  <a:cubicBezTo>
                    <a:pt x="19866" y="1288229"/>
                    <a:pt x="19295" y="1303660"/>
                    <a:pt x="19676" y="1319186"/>
                  </a:cubicBezTo>
                  <a:cubicBezTo>
                    <a:pt x="20628" y="1367287"/>
                    <a:pt x="21962" y="1415388"/>
                    <a:pt x="23200" y="1463489"/>
                  </a:cubicBezTo>
                  <a:cubicBezTo>
                    <a:pt x="24152" y="1498732"/>
                    <a:pt x="24533" y="1533974"/>
                    <a:pt x="26153" y="1569312"/>
                  </a:cubicBezTo>
                  <a:cubicBezTo>
                    <a:pt x="26819" y="1583504"/>
                    <a:pt x="29772" y="1597792"/>
                    <a:pt x="31772" y="1611984"/>
                  </a:cubicBezTo>
                  <a:cubicBezTo>
                    <a:pt x="31772" y="1617890"/>
                    <a:pt x="31772" y="1623795"/>
                    <a:pt x="31772" y="1629605"/>
                  </a:cubicBezTo>
                  <a:cubicBezTo>
                    <a:pt x="31772" y="1629605"/>
                    <a:pt x="31772" y="1629605"/>
                    <a:pt x="31772" y="1629605"/>
                  </a:cubicBezTo>
                  <a:cubicBezTo>
                    <a:pt x="27391" y="1636463"/>
                    <a:pt x="23009" y="1643417"/>
                    <a:pt x="18628" y="1650275"/>
                  </a:cubicBezTo>
                  <a:cubicBezTo>
                    <a:pt x="9388" y="1662371"/>
                    <a:pt x="-2422" y="1673801"/>
                    <a:pt x="435" y="1691042"/>
                  </a:cubicBezTo>
                  <a:cubicBezTo>
                    <a:pt x="2435" y="1703043"/>
                    <a:pt x="7007" y="1714854"/>
                    <a:pt x="10436" y="1726856"/>
                  </a:cubicBezTo>
                  <a:cubicBezTo>
                    <a:pt x="11389" y="1730475"/>
                    <a:pt x="12341" y="1734095"/>
                    <a:pt x="13389" y="1737714"/>
                  </a:cubicBezTo>
                  <a:cubicBezTo>
                    <a:pt x="13389" y="1737714"/>
                    <a:pt x="13389" y="1737714"/>
                    <a:pt x="13389" y="1737714"/>
                  </a:cubicBezTo>
                  <a:lnTo>
                    <a:pt x="13389" y="1737714"/>
                  </a:lnTo>
                  <a:cubicBezTo>
                    <a:pt x="5674" y="1758764"/>
                    <a:pt x="-41" y="1780196"/>
                    <a:pt x="8436" y="1803627"/>
                  </a:cubicBezTo>
                  <a:cubicBezTo>
                    <a:pt x="8436" y="1803627"/>
                    <a:pt x="8436" y="1803627"/>
                    <a:pt x="8436" y="1803627"/>
                  </a:cubicBezTo>
                  <a:lnTo>
                    <a:pt x="8436" y="1803627"/>
                  </a:lnTo>
                  <a:cubicBezTo>
                    <a:pt x="9579" y="1806770"/>
                    <a:pt x="10817" y="1809914"/>
                    <a:pt x="11960" y="1813057"/>
                  </a:cubicBezTo>
                  <a:cubicBezTo>
                    <a:pt x="11960" y="1813057"/>
                    <a:pt x="11960" y="1813057"/>
                    <a:pt x="11960" y="1813057"/>
                  </a:cubicBezTo>
                  <a:cubicBezTo>
                    <a:pt x="13198" y="1820486"/>
                    <a:pt x="14437" y="1828011"/>
                    <a:pt x="15675" y="1835441"/>
                  </a:cubicBezTo>
                  <a:cubicBezTo>
                    <a:pt x="17771" y="1847156"/>
                    <a:pt x="19866" y="1858872"/>
                    <a:pt x="21962" y="1870588"/>
                  </a:cubicBezTo>
                  <a:lnTo>
                    <a:pt x="21962" y="1870588"/>
                  </a:lnTo>
                  <a:cubicBezTo>
                    <a:pt x="22628" y="1873922"/>
                    <a:pt x="23390" y="1877160"/>
                    <a:pt x="24057" y="1880494"/>
                  </a:cubicBezTo>
                  <a:cubicBezTo>
                    <a:pt x="15770" y="1891733"/>
                    <a:pt x="17389" y="1903163"/>
                    <a:pt x="27105" y="1914117"/>
                  </a:cubicBezTo>
                  <a:cubicBezTo>
                    <a:pt x="31677" y="1919356"/>
                    <a:pt x="36821" y="1925357"/>
                    <a:pt x="42917" y="1927928"/>
                  </a:cubicBezTo>
                  <a:cubicBezTo>
                    <a:pt x="55680" y="1933358"/>
                    <a:pt x="55680" y="1943454"/>
                    <a:pt x="57871" y="1953170"/>
                  </a:cubicBezTo>
                  <a:cubicBezTo>
                    <a:pt x="57871" y="1953170"/>
                    <a:pt x="57871" y="1953170"/>
                    <a:pt x="57871" y="1953170"/>
                  </a:cubicBezTo>
                  <a:cubicBezTo>
                    <a:pt x="50822" y="1987364"/>
                    <a:pt x="55394" y="2022226"/>
                    <a:pt x="63014" y="2056706"/>
                  </a:cubicBezTo>
                  <a:cubicBezTo>
                    <a:pt x="66634" y="2072994"/>
                    <a:pt x="73206" y="2090044"/>
                    <a:pt x="90065" y="2100617"/>
                  </a:cubicBezTo>
                  <a:cubicBezTo>
                    <a:pt x="119021" y="2118524"/>
                    <a:pt x="148835" y="2134049"/>
                    <a:pt x="182934" y="2138336"/>
                  </a:cubicBezTo>
                  <a:cubicBezTo>
                    <a:pt x="216081" y="2142527"/>
                    <a:pt x="248847" y="2143003"/>
                    <a:pt x="281422" y="2139574"/>
                  </a:cubicBezTo>
                  <a:cubicBezTo>
                    <a:pt x="281422" y="2139574"/>
                    <a:pt x="281422" y="2139574"/>
                    <a:pt x="281422" y="2139574"/>
                  </a:cubicBezTo>
                  <a:cubicBezTo>
                    <a:pt x="283899" y="2139764"/>
                    <a:pt x="286280" y="2139955"/>
                    <a:pt x="288757" y="2140145"/>
                  </a:cubicBezTo>
                  <a:cubicBezTo>
                    <a:pt x="291805" y="2140145"/>
                    <a:pt x="294948" y="2139955"/>
                    <a:pt x="297996" y="2139574"/>
                  </a:cubicBezTo>
                  <a:cubicBezTo>
                    <a:pt x="315522" y="2143765"/>
                    <a:pt x="332096" y="2140812"/>
                    <a:pt x="348669" y="2137193"/>
                  </a:cubicBezTo>
                  <a:cubicBezTo>
                    <a:pt x="377720" y="2132240"/>
                    <a:pt x="386864" y="2109475"/>
                    <a:pt x="389627" y="2086710"/>
                  </a:cubicBezTo>
                  <a:cubicBezTo>
                    <a:pt x="394675" y="2044895"/>
                    <a:pt x="394865" y="2002223"/>
                    <a:pt x="397056" y="1959837"/>
                  </a:cubicBezTo>
                  <a:lnTo>
                    <a:pt x="397056" y="1959837"/>
                  </a:lnTo>
                  <a:cubicBezTo>
                    <a:pt x="404676" y="1951455"/>
                    <a:pt x="412201" y="1942978"/>
                    <a:pt x="419821" y="1934596"/>
                  </a:cubicBezTo>
                  <a:cubicBezTo>
                    <a:pt x="427060" y="1925071"/>
                    <a:pt x="432394" y="1914879"/>
                    <a:pt x="428679" y="1901925"/>
                  </a:cubicBezTo>
                  <a:cubicBezTo>
                    <a:pt x="428679" y="1901925"/>
                    <a:pt x="428679" y="1901925"/>
                    <a:pt x="428679" y="1901925"/>
                  </a:cubicBezTo>
                  <a:cubicBezTo>
                    <a:pt x="428679" y="1901925"/>
                    <a:pt x="428679" y="1901925"/>
                    <a:pt x="428679" y="1901925"/>
                  </a:cubicBezTo>
                  <a:cubicBezTo>
                    <a:pt x="426584" y="1893638"/>
                    <a:pt x="424202" y="1885447"/>
                    <a:pt x="422393" y="1877065"/>
                  </a:cubicBezTo>
                  <a:cubicBezTo>
                    <a:pt x="421059" y="1870969"/>
                    <a:pt x="420392" y="1864778"/>
                    <a:pt x="419440" y="1858586"/>
                  </a:cubicBezTo>
                  <a:cubicBezTo>
                    <a:pt x="419440" y="1858586"/>
                    <a:pt x="419440" y="1858586"/>
                    <a:pt x="419440" y="1858586"/>
                  </a:cubicBezTo>
                  <a:cubicBezTo>
                    <a:pt x="428203" y="1848299"/>
                    <a:pt x="436775" y="1838012"/>
                    <a:pt x="438395" y="1823915"/>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1" name="Google Shape;331;p39"/>
            <p:cNvPicPr preferRelativeResize="0"/>
            <p:nvPr/>
          </p:nvPicPr>
          <p:blipFill>
            <a:blip r:embed="rId4">
              <a:alphaModFix/>
            </a:blip>
            <a:stretch>
              <a:fillRect/>
            </a:stretch>
          </p:blipFill>
          <p:spPr>
            <a:xfrm>
              <a:off x="2024679" y="1582775"/>
              <a:ext cx="474000" cy="1821850"/>
            </a:xfrm>
            <a:prstGeom prst="rect">
              <a:avLst/>
            </a:prstGeom>
            <a:noFill/>
            <a:ln>
              <a:noFill/>
            </a:ln>
          </p:spPr>
        </p:pic>
      </p:grpSp>
      <p:grpSp>
        <p:nvGrpSpPr>
          <p:cNvPr id="22" name="Google Shape;332;p39"/>
          <p:cNvGrpSpPr/>
          <p:nvPr/>
        </p:nvGrpSpPr>
        <p:grpSpPr>
          <a:xfrm rot="2700000">
            <a:off x="8488151" y="129007"/>
            <a:ext cx="433036" cy="1532685"/>
            <a:chOff x="5801080" y="3263012"/>
            <a:chExt cx="433040" cy="1532700"/>
          </a:xfrm>
        </p:grpSpPr>
        <p:sp>
          <p:nvSpPr>
            <p:cNvPr id="23" name="Google Shape;333;p39"/>
            <p:cNvSpPr/>
            <p:nvPr/>
          </p:nvSpPr>
          <p:spPr>
            <a:xfrm>
              <a:off x="5842023" y="3314058"/>
              <a:ext cx="351148" cy="1430618"/>
            </a:xfrm>
            <a:custGeom>
              <a:avLst/>
              <a:gdLst/>
              <a:ahLst/>
              <a:cxnLst/>
              <a:rect l="l" t="t" r="r" b="b"/>
              <a:pathLst>
                <a:path w="426928" h="1739353" extrusionOk="0">
                  <a:moveTo>
                    <a:pt x="426929" y="840064"/>
                  </a:moveTo>
                  <a:cubicBezTo>
                    <a:pt x="426739" y="835873"/>
                    <a:pt x="425024" y="831682"/>
                    <a:pt x="423595" y="827586"/>
                  </a:cubicBezTo>
                  <a:cubicBezTo>
                    <a:pt x="414356" y="801583"/>
                    <a:pt x="403402" y="776151"/>
                    <a:pt x="399783" y="748433"/>
                  </a:cubicBezTo>
                  <a:cubicBezTo>
                    <a:pt x="399592" y="746814"/>
                    <a:pt x="398640" y="745195"/>
                    <a:pt x="397973" y="743575"/>
                  </a:cubicBezTo>
                  <a:lnTo>
                    <a:pt x="397973" y="743575"/>
                  </a:lnTo>
                  <a:cubicBezTo>
                    <a:pt x="397973" y="743575"/>
                    <a:pt x="397973" y="743575"/>
                    <a:pt x="397973" y="743575"/>
                  </a:cubicBezTo>
                  <a:cubicBezTo>
                    <a:pt x="396544" y="728145"/>
                    <a:pt x="394353" y="712619"/>
                    <a:pt x="393687" y="697189"/>
                  </a:cubicBezTo>
                  <a:cubicBezTo>
                    <a:pt x="391591" y="647659"/>
                    <a:pt x="397211" y="598700"/>
                    <a:pt x="402640" y="549837"/>
                  </a:cubicBezTo>
                  <a:cubicBezTo>
                    <a:pt x="407212" y="508689"/>
                    <a:pt x="413594" y="467827"/>
                    <a:pt x="418166" y="426679"/>
                  </a:cubicBezTo>
                  <a:cubicBezTo>
                    <a:pt x="420643" y="404390"/>
                    <a:pt x="420738" y="381816"/>
                    <a:pt x="422452" y="359527"/>
                  </a:cubicBezTo>
                  <a:cubicBezTo>
                    <a:pt x="425881" y="315522"/>
                    <a:pt x="425596" y="271516"/>
                    <a:pt x="418547" y="227606"/>
                  </a:cubicBezTo>
                  <a:cubicBezTo>
                    <a:pt x="415594" y="208937"/>
                    <a:pt x="415594" y="189030"/>
                    <a:pt x="405307" y="172361"/>
                  </a:cubicBezTo>
                  <a:cubicBezTo>
                    <a:pt x="394449" y="154645"/>
                    <a:pt x="383209" y="136928"/>
                    <a:pt x="369779" y="121307"/>
                  </a:cubicBezTo>
                  <a:cubicBezTo>
                    <a:pt x="355301" y="104448"/>
                    <a:pt x="339775" y="87684"/>
                    <a:pt x="318344" y="79397"/>
                  </a:cubicBezTo>
                  <a:cubicBezTo>
                    <a:pt x="318344" y="79397"/>
                    <a:pt x="318344" y="79397"/>
                    <a:pt x="318344" y="79397"/>
                  </a:cubicBezTo>
                  <a:cubicBezTo>
                    <a:pt x="316439" y="77492"/>
                    <a:pt x="314534" y="75587"/>
                    <a:pt x="312629" y="73682"/>
                  </a:cubicBezTo>
                  <a:cubicBezTo>
                    <a:pt x="311962" y="72730"/>
                    <a:pt x="311200" y="71777"/>
                    <a:pt x="310057" y="71110"/>
                  </a:cubicBezTo>
                  <a:cubicBezTo>
                    <a:pt x="308152" y="69872"/>
                    <a:pt x="306247" y="68634"/>
                    <a:pt x="304342" y="67300"/>
                  </a:cubicBezTo>
                  <a:lnTo>
                    <a:pt x="304342" y="67300"/>
                  </a:lnTo>
                  <a:cubicBezTo>
                    <a:pt x="304342" y="67300"/>
                    <a:pt x="304342" y="67300"/>
                    <a:pt x="304342" y="67300"/>
                  </a:cubicBezTo>
                  <a:cubicBezTo>
                    <a:pt x="300628" y="63300"/>
                    <a:pt x="297008" y="59299"/>
                    <a:pt x="293293" y="55299"/>
                  </a:cubicBezTo>
                  <a:lnTo>
                    <a:pt x="293293" y="55299"/>
                  </a:lnTo>
                  <a:cubicBezTo>
                    <a:pt x="286150" y="46822"/>
                    <a:pt x="279006" y="38249"/>
                    <a:pt x="271862" y="29772"/>
                  </a:cubicBezTo>
                  <a:lnTo>
                    <a:pt x="271862" y="29772"/>
                  </a:lnTo>
                  <a:cubicBezTo>
                    <a:pt x="271862" y="29772"/>
                    <a:pt x="271862" y="29772"/>
                    <a:pt x="271862" y="29772"/>
                  </a:cubicBezTo>
                  <a:cubicBezTo>
                    <a:pt x="263099" y="23390"/>
                    <a:pt x="254622" y="16342"/>
                    <a:pt x="245382" y="10722"/>
                  </a:cubicBezTo>
                  <a:cubicBezTo>
                    <a:pt x="230619" y="1864"/>
                    <a:pt x="214617" y="-1851"/>
                    <a:pt x="197662" y="1006"/>
                  </a:cubicBezTo>
                  <a:cubicBezTo>
                    <a:pt x="194424" y="721"/>
                    <a:pt x="190804" y="-518"/>
                    <a:pt x="187947" y="244"/>
                  </a:cubicBezTo>
                  <a:cubicBezTo>
                    <a:pt x="163563" y="7198"/>
                    <a:pt x="142227" y="19390"/>
                    <a:pt x="125368" y="39011"/>
                  </a:cubicBezTo>
                  <a:cubicBezTo>
                    <a:pt x="125368" y="39011"/>
                    <a:pt x="125368" y="39011"/>
                    <a:pt x="125368" y="39011"/>
                  </a:cubicBezTo>
                  <a:cubicBezTo>
                    <a:pt x="111937" y="48631"/>
                    <a:pt x="102793" y="61776"/>
                    <a:pt x="96602" y="77302"/>
                  </a:cubicBezTo>
                  <a:lnTo>
                    <a:pt x="96602" y="77302"/>
                  </a:lnTo>
                  <a:cubicBezTo>
                    <a:pt x="96602" y="77302"/>
                    <a:pt x="96602" y="77302"/>
                    <a:pt x="96602" y="77302"/>
                  </a:cubicBezTo>
                  <a:cubicBezTo>
                    <a:pt x="93078" y="81969"/>
                    <a:pt x="88791" y="86160"/>
                    <a:pt x="86220" y="91303"/>
                  </a:cubicBezTo>
                  <a:cubicBezTo>
                    <a:pt x="59740" y="145215"/>
                    <a:pt x="40214" y="201889"/>
                    <a:pt x="28403" y="261420"/>
                  </a:cubicBezTo>
                  <a:cubicBezTo>
                    <a:pt x="27069" y="268087"/>
                    <a:pt x="27641" y="275136"/>
                    <a:pt x="27355" y="281994"/>
                  </a:cubicBezTo>
                  <a:cubicBezTo>
                    <a:pt x="20307" y="300663"/>
                    <a:pt x="20116" y="320761"/>
                    <a:pt x="18307" y="340477"/>
                  </a:cubicBezTo>
                  <a:cubicBezTo>
                    <a:pt x="15068" y="374767"/>
                    <a:pt x="10401" y="409057"/>
                    <a:pt x="12020" y="443823"/>
                  </a:cubicBezTo>
                  <a:cubicBezTo>
                    <a:pt x="8496" y="455444"/>
                    <a:pt x="7257" y="467255"/>
                    <a:pt x="9734" y="479352"/>
                  </a:cubicBezTo>
                  <a:lnTo>
                    <a:pt x="9734" y="479352"/>
                  </a:lnTo>
                  <a:cubicBezTo>
                    <a:pt x="5448" y="496116"/>
                    <a:pt x="5257" y="513261"/>
                    <a:pt x="6972" y="530501"/>
                  </a:cubicBezTo>
                  <a:cubicBezTo>
                    <a:pt x="1828" y="560505"/>
                    <a:pt x="3733" y="591080"/>
                    <a:pt x="3162" y="621465"/>
                  </a:cubicBezTo>
                  <a:cubicBezTo>
                    <a:pt x="2685" y="621655"/>
                    <a:pt x="2495" y="622417"/>
                    <a:pt x="2495" y="623751"/>
                  </a:cubicBezTo>
                  <a:cubicBezTo>
                    <a:pt x="2495" y="624322"/>
                    <a:pt x="2781" y="624703"/>
                    <a:pt x="3066" y="625084"/>
                  </a:cubicBezTo>
                  <a:cubicBezTo>
                    <a:pt x="2781" y="642610"/>
                    <a:pt x="2495" y="660136"/>
                    <a:pt x="2305" y="677662"/>
                  </a:cubicBezTo>
                  <a:cubicBezTo>
                    <a:pt x="2305" y="677662"/>
                    <a:pt x="2305" y="677662"/>
                    <a:pt x="2305" y="677662"/>
                  </a:cubicBezTo>
                  <a:cubicBezTo>
                    <a:pt x="2305" y="683092"/>
                    <a:pt x="2495" y="688521"/>
                    <a:pt x="2495" y="694045"/>
                  </a:cubicBezTo>
                  <a:cubicBezTo>
                    <a:pt x="2495" y="694045"/>
                    <a:pt x="2495" y="694045"/>
                    <a:pt x="2495" y="694045"/>
                  </a:cubicBezTo>
                  <a:cubicBezTo>
                    <a:pt x="2114" y="711095"/>
                    <a:pt x="1733" y="728145"/>
                    <a:pt x="1352" y="745195"/>
                  </a:cubicBezTo>
                  <a:cubicBezTo>
                    <a:pt x="1352" y="745195"/>
                    <a:pt x="1352" y="745195"/>
                    <a:pt x="1352" y="745195"/>
                  </a:cubicBezTo>
                  <a:cubicBezTo>
                    <a:pt x="-77" y="772912"/>
                    <a:pt x="-1506" y="800535"/>
                    <a:pt x="3448" y="828253"/>
                  </a:cubicBezTo>
                  <a:cubicBezTo>
                    <a:pt x="876" y="837587"/>
                    <a:pt x="114" y="846826"/>
                    <a:pt x="4305" y="856066"/>
                  </a:cubicBezTo>
                  <a:cubicBezTo>
                    <a:pt x="3543" y="865114"/>
                    <a:pt x="2876" y="874258"/>
                    <a:pt x="8210" y="882545"/>
                  </a:cubicBezTo>
                  <a:lnTo>
                    <a:pt x="8210" y="882545"/>
                  </a:lnTo>
                  <a:cubicBezTo>
                    <a:pt x="11448" y="888927"/>
                    <a:pt x="17449" y="888736"/>
                    <a:pt x="23069" y="889498"/>
                  </a:cubicBezTo>
                  <a:cubicBezTo>
                    <a:pt x="29641" y="890451"/>
                    <a:pt x="33451" y="893594"/>
                    <a:pt x="33166" y="901119"/>
                  </a:cubicBezTo>
                  <a:cubicBezTo>
                    <a:pt x="32975" y="904357"/>
                    <a:pt x="34118" y="907786"/>
                    <a:pt x="34689" y="911120"/>
                  </a:cubicBezTo>
                  <a:cubicBezTo>
                    <a:pt x="34689" y="911120"/>
                    <a:pt x="34689" y="911120"/>
                    <a:pt x="34689" y="911120"/>
                  </a:cubicBezTo>
                  <a:lnTo>
                    <a:pt x="34689" y="911120"/>
                  </a:lnTo>
                  <a:cubicBezTo>
                    <a:pt x="35642" y="942362"/>
                    <a:pt x="36499" y="973604"/>
                    <a:pt x="37452" y="1004846"/>
                  </a:cubicBezTo>
                  <a:cubicBezTo>
                    <a:pt x="34785" y="1015990"/>
                    <a:pt x="36023" y="1027135"/>
                    <a:pt x="39071" y="1038184"/>
                  </a:cubicBezTo>
                  <a:cubicBezTo>
                    <a:pt x="39071" y="1038184"/>
                    <a:pt x="39071" y="1038184"/>
                    <a:pt x="39071" y="1038184"/>
                  </a:cubicBezTo>
                  <a:cubicBezTo>
                    <a:pt x="39166" y="1047709"/>
                    <a:pt x="39262" y="1057234"/>
                    <a:pt x="39357" y="1066663"/>
                  </a:cubicBezTo>
                  <a:cubicBezTo>
                    <a:pt x="37166" y="1092571"/>
                    <a:pt x="38118" y="1118384"/>
                    <a:pt x="40690" y="1144292"/>
                  </a:cubicBezTo>
                  <a:cubicBezTo>
                    <a:pt x="41072" y="1183345"/>
                    <a:pt x="41357" y="1222397"/>
                    <a:pt x="41738" y="1261450"/>
                  </a:cubicBezTo>
                  <a:lnTo>
                    <a:pt x="41738" y="1261450"/>
                  </a:lnTo>
                  <a:cubicBezTo>
                    <a:pt x="38404" y="1267069"/>
                    <a:pt x="40405" y="1272499"/>
                    <a:pt x="42500" y="1277928"/>
                  </a:cubicBezTo>
                  <a:lnTo>
                    <a:pt x="42500" y="1277928"/>
                  </a:lnTo>
                  <a:cubicBezTo>
                    <a:pt x="39071" y="1283452"/>
                    <a:pt x="41072" y="1288977"/>
                    <a:pt x="43071" y="1294501"/>
                  </a:cubicBezTo>
                  <a:cubicBezTo>
                    <a:pt x="41833" y="1298216"/>
                    <a:pt x="44024" y="1302121"/>
                    <a:pt x="42691" y="1305741"/>
                  </a:cubicBezTo>
                  <a:cubicBezTo>
                    <a:pt x="42309" y="1310027"/>
                    <a:pt x="41548" y="1314313"/>
                    <a:pt x="41643" y="1318600"/>
                  </a:cubicBezTo>
                  <a:cubicBezTo>
                    <a:pt x="42405" y="1344508"/>
                    <a:pt x="43262" y="1370511"/>
                    <a:pt x="44119" y="1396419"/>
                  </a:cubicBezTo>
                  <a:cubicBezTo>
                    <a:pt x="44881" y="1417945"/>
                    <a:pt x="45739" y="1439567"/>
                    <a:pt x="46500" y="1461094"/>
                  </a:cubicBezTo>
                  <a:lnTo>
                    <a:pt x="46500" y="1461094"/>
                  </a:lnTo>
                  <a:cubicBezTo>
                    <a:pt x="46500" y="1461094"/>
                    <a:pt x="46500" y="1461094"/>
                    <a:pt x="46500" y="1461094"/>
                  </a:cubicBezTo>
                  <a:cubicBezTo>
                    <a:pt x="46786" y="1482239"/>
                    <a:pt x="46500" y="1503480"/>
                    <a:pt x="47643" y="1524625"/>
                  </a:cubicBezTo>
                  <a:cubicBezTo>
                    <a:pt x="48501" y="1539865"/>
                    <a:pt x="51263" y="1554915"/>
                    <a:pt x="53168" y="1570155"/>
                  </a:cubicBezTo>
                  <a:cubicBezTo>
                    <a:pt x="53168" y="1573965"/>
                    <a:pt x="53168" y="1577775"/>
                    <a:pt x="53073" y="1581680"/>
                  </a:cubicBezTo>
                  <a:lnTo>
                    <a:pt x="53073" y="1581680"/>
                  </a:lnTo>
                  <a:cubicBezTo>
                    <a:pt x="53073" y="1581680"/>
                    <a:pt x="53073" y="1581680"/>
                    <a:pt x="53073" y="1581680"/>
                  </a:cubicBezTo>
                  <a:cubicBezTo>
                    <a:pt x="52787" y="1583395"/>
                    <a:pt x="53073" y="1585109"/>
                    <a:pt x="53835" y="1586633"/>
                  </a:cubicBezTo>
                  <a:cubicBezTo>
                    <a:pt x="53549" y="1599492"/>
                    <a:pt x="53359" y="1612255"/>
                    <a:pt x="58312" y="1624543"/>
                  </a:cubicBezTo>
                  <a:cubicBezTo>
                    <a:pt x="59455" y="1633782"/>
                    <a:pt x="60598" y="1642926"/>
                    <a:pt x="61645" y="1652165"/>
                  </a:cubicBezTo>
                  <a:cubicBezTo>
                    <a:pt x="64122" y="1673787"/>
                    <a:pt x="74694" y="1690265"/>
                    <a:pt x="91935" y="1702552"/>
                  </a:cubicBezTo>
                  <a:cubicBezTo>
                    <a:pt x="91935" y="1702552"/>
                    <a:pt x="91935" y="1702552"/>
                    <a:pt x="91935" y="1702552"/>
                  </a:cubicBezTo>
                  <a:cubicBezTo>
                    <a:pt x="94697" y="1704743"/>
                    <a:pt x="97555" y="1706934"/>
                    <a:pt x="100317" y="1709029"/>
                  </a:cubicBezTo>
                  <a:cubicBezTo>
                    <a:pt x="100317" y="1709029"/>
                    <a:pt x="100317" y="1709029"/>
                    <a:pt x="100317" y="1709029"/>
                  </a:cubicBezTo>
                  <a:lnTo>
                    <a:pt x="100317" y="1709029"/>
                  </a:lnTo>
                  <a:cubicBezTo>
                    <a:pt x="100317" y="1709029"/>
                    <a:pt x="100698" y="1709315"/>
                    <a:pt x="100698" y="1709315"/>
                  </a:cubicBezTo>
                  <a:cubicBezTo>
                    <a:pt x="102698" y="1710553"/>
                    <a:pt x="104698" y="1711696"/>
                    <a:pt x="106794" y="1712839"/>
                  </a:cubicBezTo>
                  <a:cubicBezTo>
                    <a:pt x="109366" y="1713697"/>
                    <a:pt x="111652" y="1715030"/>
                    <a:pt x="113461" y="1717221"/>
                  </a:cubicBezTo>
                  <a:cubicBezTo>
                    <a:pt x="130511" y="1727984"/>
                    <a:pt x="148228" y="1736461"/>
                    <a:pt x="168611" y="1735604"/>
                  </a:cubicBezTo>
                  <a:lnTo>
                    <a:pt x="168611" y="1735604"/>
                  </a:lnTo>
                  <a:cubicBezTo>
                    <a:pt x="186994" y="1741605"/>
                    <a:pt x="205378" y="1739414"/>
                    <a:pt x="223380" y="1735890"/>
                  </a:cubicBezTo>
                  <a:cubicBezTo>
                    <a:pt x="248812" y="1731032"/>
                    <a:pt x="268147" y="1716554"/>
                    <a:pt x="278815" y="1692456"/>
                  </a:cubicBezTo>
                  <a:cubicBezTo>
                    <a:pt x="287007" y="1673882"/>
                    <a:pt x="293769" y="1654261"/>
                    <a:pt x="292340" y="1632734"/>
                  </a:cubicBezTo>
                  <a:cubicBezTo>
                    <a:pt x="293769" y="1623495"/>
                    <a:pt x="296151" y="1614351"/>
                    <a:pt x="296627" y="1605112"/>
                  </a:cubicBezTo>
                  <a:cubicBezTo>
                    <a:pt x="298723" y="1559487"/>
                    <a:pt x="300342" y="1513862"/>
                    <a:pt x="302152" y="1468237"/>
                  </a:cubicBezTo>
                  <a:lnTo>
                    <a:pt x="302152" y="1468237"/>
                  </a:lnTo>
                  <a:cubicBezTo>
                    <a:pt x="302532" y="1460332"/>
                    <a:pt x="303009" y="1452331"/>
                    <a:pt x="303390" y="1444425"/>
                  </a:cubicBezTo>
                  <a:lnTo>
                    <a:pt x="303390" y="1444425"/>
                  </a:lnTo>
                  <a:cubicBezTo>
                    <a:pt x="303390" y="1444425"/>
                    <a:pt x="303390" y="1444425"/>
                    <a:pt x="303390" y="1444425"/>
                  </a:cubicBezTo>
                  <a:cubicBezTo>
                    <a:pt x="303390" y="1444425"/>
                    <a:pt x="303390" y="1444425"/>
                    <a:pt x="303390" y="1444425"/>
                  </a:cubicBezTo>
                  <a:cubicBezTo>
                    <a:pt x="303390" y="1444425"/>
                    <a:pt x="303390" y="1444425"/>
                    <a:pt x="303390" y="1444330"/>
                  </a:cubicBezTo>
                  <a:cubicBezTo>
                    <a:pt x="304057" y="1442234"/>
                    <a:pt x="304533" y="1440043"/>
                    <a:pt x="304914" y="1437853"/>
                  </a:cubicBezTo>
                  <a:cubicBezTo>
                    <a:pt x="305295" y="1436233"/>
                    <a:pt x="305295" y="1434614"/>
                    <a:pt x="304723" y="1432995"/>
                  </a:cubicBezTo>
                  <a:lnTo>
                    <a:pt x="304723" y="1432995"/>
                  </a:lnTo>
                  <a:cubicBezTo>
                    <a:pt x="305390" y="1431471"/>
                    <a:pt x="306343" y="1429947"/>
                    <a:pt x="306533" y="1428328"/>
                  </a:cubicBezTo>
                  <a:cubicBezTo>
                    <a:pt x="313010" y="1371082"/>
                    <a:pt x="317582" y="1313647"/>
                    <a:pt x="317963" y="1255735"/>
                  </a:cubicBezTo>
                  <a:cubicBezTo>
                    <a:pt x="317963" y="1246305"/>
                    <a:pt x="316344" y="1236875"/>
                    <a:pt x="315487" y="1227445"/>
                  </a:cubicBezTo>
                  <a:cubicBezTo>
                    <a:pt x="319392" y="1194013"/>
                    <a:pt x="316344" y="1160389"/>
                    <a:pt x="314534" y="1126766"/>
                  </a:cubicBezTo>
                  <a:cubicBezTo>
                    <a:pt x="314629" y="1093143"/>
                    <a:pt x="314725" y="1059615"/>
                    <a:pt x="314820" y="1025992"/>
                  </a:cubicBezTo>
                  <a:cubicBezTo>
                    <a:pt x="317963" y="996369"/>
                    <a:pt x="316724" y="966556"/>
                    <a:pt x="314629" y="936838"/>
                  </a:cubicBezTo>
                  <a:cubicBezTo>
                    <a:pt x="314629" y="936838"/>
                    <a:pt x="314629" y="936838"/>
                    <a:pt x="314629" y="936838"/>
                  </a:cubicBezTo>
                  <a:cubicBezTo>
                    <a:pt x="314629" y="933028"/>
                    <a:pt x="314629" y="929218"/>
                    <a:pt x="314534" y="925408"/>
                  </a:cubicBezTo>
                  <a:cubicBezTo>
                    <a:pt x="315201" y="912263"/>
                    <a:pt x="315772" y="899119"/>
                    <a:pt x="316439" y="885974"/>
                  </a:cubicBezTo>
                  <a:lnTo>
                    <a:pt x="316439" y="885974"/>
                  </a:lnTo>
                  <a:cubicBezTo>
                    <a:pt x="324916" y="881878"/>
                    <a:pt x="328155" y="875306"/>
                    <a:pt x="325107" y="865781"/>
                  </a:cubicBezTo>
                  <a:cubicBezTo>
                    <a:pt x="325107" y="865781"/>
                    <a:pt x="325107" y="865781"/>
                    <a:pt x="325107" y="865781"/>
                  </a:cubicBezTo>
                  <a:cubicBezTo>
                    <a:pt x="325393" y="863114"/>
                    <a:pt x="327107" y="861209"/>
                    <a:pt x="328250" y="859018"/>
                  </a:cubicBezTo>
                  <a:cubicBezTo>
                    <a:pt x="333298" y="844636"/>
                    <a:pt x="338346" y="830253"/>
                    <a:pt x="343395" y="815775"/>
                  </a:cubicBezTo>
                  <a:cubicBezTo>
                    <a:pt x="348824" y="830253"/>
                    <a:pt x="352539" y="845683"/>
                    <a:pt x="365302" y="856066"/>
                  </a:cubicBezTo>
                  <a:lnTo>
                    <a:pt x="365302" y="856066"/>
                  </a:lnTo>
                  <a:cubicBezTo>
                    <a:pt x="365302" y="856066"/>
                    <a:pt x="365302" y="856066"/>
                    <a:pt x="365302" y="856066"/>
                  </a:cubicBezTo>
                  <a:cubicBezTo>
                    <a:pt x="371875" y="864638"/>
                    <a:pt x="381304" y="867400"/>
                    <a:pt x="390829" y="870258"/>
                  </a:cubicBezTo>
                  <a:cubicBezTo>
                    <a:pt x="393306" y="870258"/>
                    <a:pt x="395592" y="871210"/>
                    <a:pt x="397973" y="871496"/>
                  </a:cubicBezTo>
                  <a:cubicBezTo>
                    <a:pt x="399021" y="871115"/>
                    <a:pt x="400164" y="870734"/>
                    <a:pt x="401212" y="870353"/>
                  </a:cubicBezTo>
                  <a:lnTo>
                    <a:pt x="401212" y="870353"/>
                  </a:lnTo>
                  <a:cubicBezTo>
                    <a:pt x="404355" y="869401"/>
                    <a:pt x="407593" y="868448"/>
                    <a:pt x="410737" y="867496"/>
                  </a:cubicBezTo>
                  <a:cubicBezTo>
                    <a:pt x="425500" y="863209"/>
                    <a:pt x="427500" y="855018"/>
                    <a:pt x="426739" y="839873"/>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4" name="Google Shape;334;p39"/>
            <p:cNvPicPr preferRelativeResize="0"/>
            <p:nvPr/>
          </p:nvPicPr>
          <p:blipFill>
            <a:blip r:embed="rId5">
              <a:alphaModFix/>
            </a:blip>
            <a:stretch>
              <a:fillRect/>
            </a:stretch>
          </p:blipFill>
          <p:spPr>
            <a:xfrm>
              <a:off x="5801080" y="3263012"/>
              <a:ext cx="433040" cy="1532700"/>
            </a:xfrm>
            <a:prstGeom prst="rect">
              <a:avLst/>
            </a:prstGeom>
            <a:noFill/>
            <a:ln>
              <a:noFill/>
            </a:ln>
          </p:spPr>
        </p:pic>
      </p:grpSp>
      <p:sp>
        <p:nvSpPr>
          <p:cNvPr id="17" name="TextBox 16"/>
          <p:cNvSpPr txBox="1"/>
          <p:nvPr/>
        </p:nvSpPr>
        <p:spPr>
          <a:xfrm>
            <a:off x="0" y="1334626"/>
            <a:ext cx="9144000" cy="496996"/>
          </a:xfrm>
          <a:prstGeom prst="rect">
            <a:avLst/>
          </a:prstGeom>
          <a:noFill/>
        </p:spPr>
        <p:txBody>
          <a:bodyPr wrap="square" rtlCol="0">
            <a:spAutoFit/>
          </a:bodyPr>
          <a:lstStyle/>
          <a:p>
            <a:pPr algn="ctr">
              <a:lnSpc>
                <a:spcPct val="150000"/>
              </a:lnSpc>
            </a:pPr>
            <a:r>
              <a:rPr lang="vi-VN" sz="2000" b="1">
                <a:solidFill>
                  <a:srgbClr val="C00000"/>
                </a:solidFill>
              </a:rPr>
              <a:t>Bài văn có 3 phần: </a:t>
            </a:r>
          </a:p>
        </p:txBody>
      </p:sp>
      <p:grpSp>
        <p:nvGrpSpPr>
          <p:cNvPr id="18" name="Group 17"/>
          <p:cNvGrpSpPr/>
          <p:nvPr/>
        </p:nvGrpSpPr>
        <p:grpSpPr>
          <a:xfrm>
            <a:off x="1111383" y="2014512"/>
            <a:ext cx="1747886" cy="2265292"/>
            <a:chOff x="606176" y="2559872"/>
            <a:chExt cx="1747886" cy="2265292"/>
          </a:xfrm>
        </p:grpSpPr>
        <p:sp>
          <p:nvSpPr>
            <p:cNvPr id="31" name="Rounded Rectangle 30"/>
            <p:cNvSpPr/>
            <p:nvPr/>
          </p:nvSpPr>
          <p:spPr>
            <a:xfrm>
              <a:off x="606176" y="2774022"/>
              <a:ext cx="1747886" cy="2051142"/>
            </a:xfrm>
            <a:prstGeom prst="roundRect">
              <a:avLst>
                <a:gd name="adj" fmla="val 10284"/>
              </a:avLst>
            </a:prstGeom>
            <a:solidFill>
              <a:schemeClr val="accent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883966" y="2559872"/>
              <a:ext cx="1182955" cy="493159"/>
            </a:xfrm>
            <a:prstGeom prst="roundRect">
              <a:avLst/>
            </a:prstGeom>
            <a:solidFill>
              <a:schemeClr val="accent1">
                <a:lumMod val="60000"/>
                <a:lumOff val="40000"/>
              </a:schemeClr>
            </a:solidFill>
            <a:ln w="9525">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Mở bài</a:t>
              </a:r>
            </a:p>
          </p:txBody>
        </p:sp>
        <p:sp>
          <p:nvSpPr>
            <p:cNvPr id="33" name="TextBox 32"/>
            <p:cNvSpPr txBox="1"/>
            <p:nvPr/>
          </p:nvSpPr>
          <p:spPr>
            <a:xfrm>
              <a:off x="696797" y="3137435"/>
              <a:ext cx="1566643" cy="1015663"/>
            </a:xfrm>
            <a:prstGeom prst="rect">
              <a:avLst/>
            </a:prstGeom>
            <a:noFill/>
          </p:spPr>
          <p:txBody>
            <a:bodyPr wrap="square" rtlCol="0">
              <a:spAutoFit/>
            </a:bodyPr>
            <a:lstStyle/>
            <a:p>
              <a:pPr algn="ctr">
                <a:lnSpc>
                  <a:spcPct val="150000"/>
                </a:lnSpc>
              </a:pPr>
              <a:r>
                <a:rPr lang="en-US" sz="2000"/>
                <a:t>Giới thiệu câu chuyện. </a:t>
              </a:r>
            </a:p>
          </p:txBody>
        </p:sp>
      </p:grpSp>
      <p:grpSp>
        <p:nvGrpSpPr>
          <p:cNvPr id="34" name="Group 33"/>
          <p:cNvGrpSpPr/>
          <p:nvPr/>
        </p:nvGrpSpPr>
        <p:grpSpPr>
          <a:xfrm>
            <a:off x="3268172" y="2014512"/>
            <a:ext cx="2419098" cy="2265292"/>
            <a:chOff x="606176" y="2559872"/>
            <a:chExt cx="2419098" cy="2265292"/>
          </a:xfrm>
        </p:grpSpPr>
        <p:sp>
          <p:nvSpPr>
            <p:cNvPr id="35" name="Rounded Rectangle 34"/>
            <p:cNvSpPr/>
            <p:nvPr/>
          </p:nvSpPr>
          <p:spPr>
            <a:xfrm>
              <a:off x="606176" y="2774022"/>
              <a:ext cx="2419098" cy="2051142"/>
            </a:xfrm>
            <a:prstGeom prst="roundRect">
              <a:avLst>
                <a:gd name="adj" fmla="val 10284"/>
              </a:avLst>
            </a:prstGeom>
            <a:solidFill>
              <a:schemeClr val="accent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132873" y="2559872"/>
              <a:ext cx="1362123" cy="493159"/>
            </a:xfrm>
            <a:prstGeom prst="roundRect">
              <a:avLst/>
            </a:prstGeom>
            <a:solidFill>
              <a:schemeClr val="accent1">
                <a:lumMod val="60000"/>
                <a:lumOff val="40000"/>
              </a:schemeClr>
            </a:solidFill>
            <a:ln w="9525">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Thân bài</a:t>
              </a:r>
            </a:p>
          </p:txBody>
        </p:sp>
        <p:sp>
          <p:nvSpPr>
            <p:cNvPr id="37" name="TextBox 36"/>
            <p:cNvSpPr txBox="1"/>
            <p:nvPr/>
          </p:nvSpPr>
          <p:spPr>
            <a:xfrm>
              <a:off x="694400" y="3139500"/>
              <a:ext cx="2242649" cy="1477328"/>
            </a:xfrm>
            <a:prstGeom prst="rect">
              <a:avLst/>
            </a:prstGeom>
            <a:noFill/>
          </p:spPr>
          <p:txBody>
            <a:bodyPr wrap="square" rtlCol="0">
              <a:spAutoFit/>
            </a:bodyPr>
            <a:lstStyle/>
            <a:p>
              <a:pPr algn="ctr">
                <a:lnSpc>
                  <a:spcPct val="150000"/>
                </a:lnSpc>
              </a:pPr>
              <a:r>
                <a:rPr lang="en-US" sz="2000"/>
                <a:t>Kể lại câu chuyện với những chi tiết sáng tạo. </a:t>
              </a:r>
            </a:p>
          </p:txBody>
        </p:sp>
      </p:grpSp>
      <p:grpSp>
        <p:nvGrpSpPr>
          <p:cNvPr id="38" name="Group 37"/>
          <p:cNvGrpSpPr/>
          <p:nvPr/>
        </p:nvGrpSpPr>
        <p:grpSpPr>
          <a:xfrm>
            <a:off x="6092592" y="2014512"/>
            <a:ext cx="1982128" cy="2265292"/>
            <a:chOff x="-5177" y="2559872"/>
            <a:chExt cx="1982128" cy="2265292"/>
          </a:xfrm>
        </p:grpSpPr>
        <p:sp>
          <p:nvSpPr>
            <p:cNvPr id="39" name="Rounded Rectangle 38"/>
            <p:cNvSpPr/>
            <p:nvPr/>
          </p:nvSpPr>
          <p:spPr>
            <a:xfrm>
              <a:off x="-5177" y="2774022"/>
              <a:ext cx="1982128" cy="2051142"/>
            </a:xfrm>
            <a:prstGeom prst="roundRect">
              <a:avLst>
                <a:gd name="adj" fmla="val 10284"/>
              </a:avLst>
            </a:prstGeom>
            <a:solidFill>
              <a:schemeClr val="accent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93464" y="2559872"/>
              <a:ext cx="1182955" cy="493159"/>
            </a:xfrm>
            <a:prstGeom prst="roundRect">
              <a:avLst/>
            </a:prstGeom>
            <a:solidFill>
              <a:schemeClr val="accent1">
                <a:lumMod val="60000"/>
                <a:lumOff val="40000"/>
              </a:schemeClr>
            </a:solidFill>
            <a:ln w="9525">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Kết bài</a:t>
              </a:r>
            </a:p>
          </p:txBody>
        </p:sp>
        <p:sp>
          <p:nvSpPr>
            <p:cNvPr id="41" name="TextBox 40"/>
            <p:cNvSpPr txBox="1"/>
            <p:nvPr/>
          </p:nvSpPr>
          <p:spPr>
            <a:xfrm>
              <a:off x="83472" y="3139500"/>
              <a:ext cx="1802937" cy="1477328"/>
            </a:xfrm>
            <a:prstGeom prst="rect">
              <a:avLst/>
            </a:prstGeom>
            <a:noFill/>
          </p:spPr>
          <p:txBody>
            <a:bodyPr wrap="square" rtlCol="0">
              <a:spAutoFit/>
            </a:bodyPr>
            <a:lstStyle/>
            <a:p>
              <a:pPr algn="ctr">
                <a:lnSpc>
                  <a:spcPct val="150000"/>
                </a:lnSpc>
              </a:pPr>
              <a:r>
                <a:rPr lang="en-US" sz="2000"/>
                <a:t>Nêu suy nghĩ, cảm xúc về câu chuyện. </a:t>
              </a:r>
            </a:p>
          </p:txBody>
        </p:sp>
      </p:grpSp>
    </p:spTree>
    <p:extLst>
      <p:ext uri="{BB962C8B-B14F-4D97-AF65-F5344CB8AC3E}">
        <p14:creationId xmlns:p14="http://schemas.microsoft.com/office/powerpoint/2010/main" val="25431049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45" name="TextBox 44"/>
          <p:cNvSpPr txBox="1"/>
          <p:nvPr/>
        </p:nvSpPr>
        <p:spPr>
          <a:xfrm>
            <a:off x="0" y="480184"/>
            <a:ext cx="9144000" cy="630942"/>
          </a:xfrm>
          <a:prstGeom prst="rect">
            <a:avLst/>
          </a:prstGeom>
          <a:noFill/>
        </p:spPr>
        <p:txBody>
          <a:bodyPr wrap="square" rtlCol="0">
            <a:spAutoFit/>
          </a:bodyPr>
          <a:lstStyle/>
          <a:p>
            <a:pPr algn="ctr"/>
            <a:r>
              <a:rPr lang="en-US" sz="3500" b="1"/>
              <a:t>VẬN DỤNG</a:t>
            </a:r>
            <a:endParaRPr lang="vi-VN" sz="3500" b="1" i="1"/>
          </a:p>
        </p:txBody>
      </p:sp>
      <p:grpSp>
        <p:nvGrpSpPr>
          <p:cNvPr id="13" name="Google Shape;1294;p67"/>
          <p:cNvGrpSpPr/>
          <p:nvPr/>
        </p:nvGrpSpPr>
        <p:grpSpPr>
          <a:xfrm rot="200837" flipH="1">
            <a:off x="8142024" y="194382"/>
            <a:ext cx="755076" cy="658185"/>
            <a:chOff x="6759950" y="2277075"/>
            <a:chExt cx="1267725" cy="1105050"/>
          </a:xfrm>
        </p:grpSpPr>
        <p:sp>
          <p:nvSpPr>
            <p:cNvPr id="14" name="Google Shape;1295;p67"/>
            <p:cNvSpPr/>
            <p:nvPr/>
          </p:nvSpPr>
          <p:spPr>
            <a:xfrm>
              <a:off x="6807292" y="2323331"/>
              <a:ext cx="1173021" cy="1012524"/>
            </a:xfrm>
            <a:custGeom>
              <a:avLst/>
              <a:gdLst/>
              <a:ahLst/>
              <a:cxnLst/>
              <a:rect l="l" t="t" r="r" b="b"/>
              <a:pathLst>
                <a:path w="1278497" h="1103568" extrusionOk="0">
                  <a:moveTo>
                    <a:pt x="1274497" y="171831"/>
                  </a:moveTo>
                  <a:cubicBezTo>
                    <a:pt x="1275831" y="169069"/>
                    <a:pt x="1277164" y="166307"/>
                    <a:pt x="1278498" y="163544"/>
                  </a:cubicBezTo>
                  <a:cubicBezTo>
                    <a:pt x="1278212" y="161068"/>
                    <a:pt x="1277831" y="158686"/>
                    <a:pt x="1277545" y="156210"/>
                  </a:cubicBezTo>
                  <a:cubicBezTo>
                    <a:pt x="1276878" y="153829"/>
                    <a:pt x="1276211" y="151448"/>
                    <a:pt x="1275450" y="149161"/>
                  </a:cubicBezTo>
                  <a:cubicBezTo>
                    <a:pt x="1264305" y="141732"/>
                    <a:pt x="1253161" y="134398"/>
                    <a:pt x="1242112" y="126968"/>
                  </a:cubicBezTo>
                  <a:cubicBezTo>
                    <a:pt x="1241826" y="124111"/>
                    <a:pt x="1240303" y="122777"/>
                    <a:pt x="1237445" y="123063"/>
                  </a:cubicBezTo>
                  <a:cubicBezTo>
                    <a:pt x="1234397" y="121253"/>
                    <a:pt x="1231444" y="119443"/>
                    <a:pt x="1228396" y="117634"/>
                  </a:cubicBezTo>
                  <a:cubicBezTo>
                    <a:pt x="1226015" y="118396"/>
                    <a:pt x="1223538" y="118396"/>
                    <a:pt x="1221062" y="119158"/>
                  </a:cubicBezTo>
                  <a:cubicBezTo>
                    <a:pt x="1219633" y="118301"/>
                    <a:pt x="1218109" y="117348"/>
                    <a:pt x="1216680" y="116395"/>
                  </a:cubicBezTo>
                  <a:cubicBezTo>
                    <a:pt x="1212584" y="117634"/>
                    <a:pt x="1209060" y="114014"/>
                    <a:pt x="1205060" y="115062"/>
                  </a:cubicBezTo>
                  <a:lnTo>
                    <a:pt x="1205060" y="115062"/>
                  </a:lnTo>
                  <a:cubicBezTo>
                    <a:pt x="1200964" y="116205"/>
                    <a:pt x="1197440" y="112776"/>
                    <a:pt x="1193440" y="113824"/>
                  </a:cubicBezTo>
                  <a:lnTo>
                    <a:pt x="1193440" y="113824"/>
                  </a:lnTo>
                  <a:cubicBezTo>
                    <a:pt x="1189343" y="115062"/>
                    <a:pt x="1185915" y="111442"/>
                    <a:pt x="1181819" y="112586"/>
                  </a:cubicBezTo>
                  <a:cubicBezTo>
                    <a:pt x="1180390" y="111728"/>
                    <a:pt x="1178962" y="110776"/>
                    <a:pt x="1177533" y="109823"/>
                  </a:cubicBezTo>
                  <a:cubicBezTo>
                    <a:pt x="1175151" y="110585"/>
                    <a:pt x="1172580" y="110585"/>
                    <a:pt x="1170199" y="111347"/>
                  </a:cubicBezTo>
                  <a:cubicBezTo>
                    <a:pt x="1168770" y="110490"/>
                    <a:pt x="1167341" y="109538"/>
                    <a:pt x="1165912" y="108585"/>
                  </a:cubicBezTo>
                  <a:cubicBezTo>
                    <a:pt x="1163531" y="109347"/>
                    <a:pt x="1161054" y="109442"/>
                    <a:pt x="1158578" y="110109"/>
                  </a:cubicBezTo>
                  <a:cubicBezTo>
                    <a:pt x="1157149" y="109252"/>
                    <a:pt x="1155625" y="108299"/>
                    <a:pt x="1154196" y="107347"/>
                  </a:cubicBezTo>
                  <a:cubicBezTo>
                    <a:pt x="1151815" y="108109"/>
                    <a:pt x="1149339" y="108204"/>
                    <a:pt x="1146958" y="108871"/>
                  </a:cubicBezTo>
                  <a:cubicBezTo>
                    <a:pt x="1145433" y="108014"/>
                    <a:pt x="1144005" y="107061"/>
                    <a:pt x="1142576" y="106108"/>
                  </a:cubicBezTo>
                  <a:cubicBezTo>
                    <a:pt x="1138480" y="107347"/>
                    <a:pt x="1135051" y="103823"/>
                    <a:pt x="1130955" y="104775"/>
                  </a:cubicBezTo>
                  <a:lnTo>
                    <a:pt x="1130955" y="104775"/>
                  </a:lnTo>
                  <a:cubicBezTo>
                    <a:pt x="1130955" y="104775"/>
                    <a:pt x="1129717" y="104680"/>
                    <a:pt x="1128574" y="105251"/>
                  </a:cubicBezTo>
                  <a:cubicBezTo>
                    <a:pt x="1128288" y="105442"/>
                    <a:pt x="1128288" y="105728"/>
                    <a:pt x="1128098" y="105918"/>
                  </a:cubicBezTo>
                  <a:cubicBezTo>
                    <a:pt x="1125431" y="104489"/>
                    <a:pt x="1122668" y="102965"/>
                    <a:pt x="1119335" y="103537"/>
                  </a:cubicBezTo>
                  <a:cubicBezTo>
                    <a:pt x="1117906" y="102679"/>
                    <a:pt x="1116478" y="101727"/>
                    <a:pt x="1115049" y="100775"/>
                  </a:cubicBezTo>
                  <a:cubicBezTo>
                    <a:pt x="1112667" y="101441"/>
                    <a:pt x="1110096" y="101537"/>
                    <a:pt x="1107715" y="102203"/>
                  </a:cubicBezTo>
                  <a:cubicBezTo>
                    <a:pt x="1106286" y="101346"/>
                    <a:pt x="1104857" y="100393"/>
                    <a:pt x="1103428" y="99441"/>
                  </a:cubicBezTo>
                  <a:cubicBezTo>
                    <a:pt x="1101047" y="100108"/>
                    <a:pt x="1098475" y="100203"/>
                    <a:pt x="1096094" y="100870"/>
                  </a:cubicBezTo>
                  <a:cubicBezTo>
                    <a:pt x="1094665" y="100013"/>
                    <a:pt x="1093237" y="99060"/>
                    <a:pt x="1091808" y="98107"/>
                  </a:cubicBezTo>
                  <a:cubicBezTo>
                    <a:pt x="1089426" y="98869"/>
                    <a:pt x="1086950" y="98869"/>
                    <a:pt x="1084474" y="99536"/>
                  </a:cubicBezTo>
                  <a:cubicBezTo>
                    <a:pt x="1083045" y="98679"/>
                    <a:pt x="1081521" y="97727"/>
                    <a:pt x="1080092" y="96774"/>
                  </a:cubicBezTo>
                  <a:cubicBezTo>
                    <a:pt x="1075996" y="98012"/>
                    <a:pt x="1072472" y="94393"/>
                    <a:pt x="1068376" y="95441"/>
                  </a:cubicBezTo>
                  <a:lnTo>
                    <a:pt x="1068376" y="95441"/>
                  </a:lnTo>
                  <a:cubicBezTo>
                    <a:pt x="1064280" y="96583"/>
                    <a:pt x="1060756" y="93154"/>
                    <a:pt x="1056756" y="94202"/>
                  </a:cubicBezTo>
                  <a:cubicBezTo>
                    <a:pt x="1052660" y="95345"/>
                    <a:pt x="1049136" y="91916"/>
                    <a:pt x="1045135" y="92964"/>
                  </a:cubicBezTo>
                  <a:lnTo>
                    <a:pt x="1045135" y="92964"/>
                  </a:lnTo>
                  <a:cubicBezTo>
                    <a:pt x="1041040" y="94107"/>
                    <a:pt x="1037515" y="90678"/>
                    <a:pt x="1033515" y="91726"/>
                  </a:cubicBezTo>
                  <a:lnTo>
                    <a:pt x="1033515" y="91726"/>
                  </a:lnTo>
                  <a:cubicBezTo>
                    <a:pt x="1029419" y="92869"/>
                    <a:pt x="1025895" y="89440"/>
                    <a:pt x="1021894" y="90488"/>
                  </a:cubicBezTo>
                  <a:lnTo>
                    <a:pt x="1021894" y="90488"/>
                  </a:lnTo>
                  <a:cubicBezTo>
                    <a:pt x="1019513" y="91059"/>
                    <a:pt x="1017132" y="91535"/>
                    <a:pt x="1014655" y="92012"/>
                  </a:cubicBezTo>
                  <a:cubicBezTo>
                    <a:pt x="1013131" y="91154"/>
                    <a:pt x="1011703" y="90202"/>
                    <a:pt x="1010274" y="89344"/>
                  </a:cubicBezTo>
                  <a:cubicBezTo>
                    <a:pt x="1007892" y="90106"/>
                    <a:pt x="1005416" y="90202"/>
                    <a:pt x="1003034" y="90773"/>
                  </a:cubicBezTo>
                  <a:cubicBezTo>
                    <a:pt x="1001511" y="89916"/>
                    <a:pt x="1000082" y="88964"/>
                    <a:pt x="998653" y="88011"/>
                  </a:cubicBezTo>
                  <a:cubicBezTo>
                    <a:pt x="994558" y="89249"/>
                    <a:pt x="991033" y="85630"/>
                    <a:pt x="986937" y="86773"/>
                  </a:cubicBezTo>
                  <a:lnTo>
                    <a:pt x="986937" y="86773"/>
                  </a:lnTo>
                  <a:cubicBezTo>
                    <a:pt x="984556" y="87344"/>
                    <a:pt x="982080" y="87630"/>
                    <a:pt x="979699" y="88297"/>
                  </a:cubicBezTo>
                  <a:cubicBezTo>
                    <a:pt x="978270" y="87440"/>
                    <a:pt x="976746" y="86487"/>
                    <a:pt x="975317" y="85534"/>
                  </a:cubicBezTo>
                  <a:cubicBezTo>
                    <a:pt x="971221" y="86773"/>
                    <a:pt x="967697" y="83153"/>
                    <a:pt x="963601" y="84296"/>
                  </a:cubicBezTo>
                  <a:lnTo>
                    <a:pt x="963601" y="84296"/>
                  </a:lnTo>
                  <a:cubicBezTo>
                    <a:pt x="961220" y="84868"/>
                    <a:pt x="958744" y="85154"/>
                    <a:pt x="956362" y="85820"/>
                  </a:cubicBezTo>
                  <a:cubicBezTo>
                    <a:pt x="954933" y="84963"/>
                    <a:pt x="953410" y="84011"/>
                    <a:pt x="952076" y="83058"/>
                  </a:cubicBezTo>
                  <a:cubicBezTo>
                    <a:pt x="949695" y="83820"/>
                    <a:pt x="947123" y="83820"/>
                    <a:pt x="944741" y="84487"/>
                  </a:cubicBezTo>
                  <a:cubicBezTo>
                    <a:pt x="943313" y="83629"/>
                    <a:pt x="941789" y="82677"/>
                    <a:pt x="940455" y="81725"/>
                  </a:cubicBezTo>
                  <a:cubicBezTo>
                    <a:pt x="938074" y="82391"/>
                    <a:pt x="935598" y="82677"/>
                    <a:pt x="933121" y="83153"/>
                  </a:cubicBezTo>
                  <a:lnTo>
                    <a:pt x="933121" y="83153"/>
                  </a:lnTo>
                  <a:cubicBezTo>
                    <a:pt x="929026" y="84391"/>
                    <a:pt x="925596" y="80963"/>
                    <a:pt x="921500" y="81915"/>
                  </a:cubicBezTo>
                  <a:lnTo>
                    <a:pt x="921500" y="81915"/>
                  </a:lnTo>
                  <a:cubicBezTo>
                    <a:pt x="917405" y="83153"/>
                    <a:pt x="913976" y="79724"/>
                    <a:pt x="909880" y="80677"/>
                  </a:cubicBezTo>
                  <a:lnTo>
                    <a:pt x="909880" y="80677"/>
                  </a:lnTo>
                  <a:cubicBezTo>
                    <a:pt x="905785" y="81915"/>
                    <a:pt x="902355" y="78295"/>
                    <a:pt x="898355" y="79343"/>
                  </a:cubicBezTo>
                  <a:cubicBezTo>
                    <a:pt x="896831" y="78486"/>
                    <a:pt x="895402" y="77533"/>
                    <a:pt x="893974" y="76581"/>
                  </a:cubicBezTo>
                  <a:cubicBezTo>
                    <a:pt x="891592" y="77343"/>
                    <a:pt x="889116" y="77343"/>
                    <a:pt x="886735" y="78105"/>
                  </a:cubicBezTo>
                  <a:cubicBezTo>
                    <a:pt x="885306" y="77248"/>
                    <a:pt x="883782" y="76295"/>
                    <a:pt x="882353" y="75343"/>
                  </a:cubicBezTo>
                  <a:cubicBezTo>
                    <a:pt x="878257" y="76581"/>
                    <a:pt x="874733" y="72962"/>
                    <a:pt x="870637" y="74009"/>
                  </a:cubicBezTo>
                  <a:lnTo>
                    <a:pt x="870637" y="74009"/>
                  </a:lnTo>
                  <a:cubicBezTo>
                    <a:pt x="868256" y="74486"/>
                    <a:pt x="865875" y="75057"/>
                    <a:pt x="863398" y="75533"/>
                  </a:cubicBezTo>
                  <a:cubicBezTo>
                    <a:pt x="861874" y="74676"/>
                    <a:pt x="860445" y="73724"/>
                    <a:pt x="859016" y="72771"/>
                  </a:cubicBezTo>
                  <a:cubicBezTo>
                    <a:pt x="854921" y="74009"/>
                    <a:pt x="851397" y="70390"/>
                    <a:pt x="847301" y="71438"/>
                  </a:cubicBezTo>
                  <a:lnTo>
                    <a:pt x="847301" y="71438"/>
                  </a:lnTo>
                  <a:cubicBezTo>
                    <a:pt x="843205" y="72580"/>
                    <a:pt x="839681" y="69152"/>
                    <a:pt x="835680" y="70199"/>
                  </a:cubicBezTo>
                  <a:lnTo>
                    <a:pt x="835680" y="70199"/>
                  </a:lnTo>
                  <a:cubicBezTo>
                    <a:pt x="831584" y="71342"/>
                    <a:pt x="828060" y="67913"/>
                    <a:pt x="824060" y="68961"/>
                  </a:cubicBezTo>
                  <a:lnTo>
                    <a:pt x="824060" y="68961"/>
                  </a:lnTo>
                  <a:cubicBezTo>
                    <a:pt x="819964" y="70199"/>
                    <a:pt x="816440" y="66675"/>
                    <a:pt x="812440" y="67723"/>
                  </a:cubicBezTo>
                  <a:lnTo>
                    <a:pt x="812440" y="67723"/>
                  </a:lnTo>
                  <a:cubicBezTo>
                    <a:pt x="808343" y="68961"/>
                    <a:pt x="804915" y="65341"/>
                    <a:pt x="800914" y="66389"/>
                  </a:cubicBezTo>
                  <a:cubicBezTo>
                    <a:pt x="799485" y="65532"/>
                    <a:pt x="797962" y="64579"/>
                    <a:pt x="796533" y="63722"/>
                  </a:cubicBezTo>
                  <a:cubicBezTo>
                    <a:pt x="794151" y="64389"/>
                    <a:pt x="791580" y="64484"/>
                    <a:pt x="789199" y="65151"/>
                  </a:cubicBezTo>
                  <a:cubicBezTo>
                    <a:pt x="787770" y="64294"/>
                    <a:pt x="786341" y="63341"/>
                    <a:pt x="784912" y="62389"/>
                  </a:cubicBezTo>
                  <a:cubicBezTo>
                    <a:pt x="782531" y="63055"/>
                    <a:pt x="780054" y="63151"/>
                    <a:pt x="777578" y="63817"/>
                  </a:cubicBezTo>
                  <a:cubicBezTo>
                    <a:pt x="776149" y="62960"/>
                    <a:pt x="774625" y="62008"/>
                    <a:pt x="773196" y="61055"/>
                  </a:cubicBezTo>
                  <a:cubicBezTo>
                    <a:pt x="770815" y="61817"/>
                    <a:pt x="768339" y="61817"/>
                    <a:pt x="765958" y="62484"/>
                  </a:cubicBezTo>
                  <a:cubicBezTo>
                    <a:pt x="764433" y="61627"/>
                    <a:pt x="763005" y="60674"/>
                    <a:pt x="761576" y="59722"/>
                  </a:cubicBezTo>
                  <a:cubicBezTo>
                    <a:pt x="753765" y="59341"/>
                    <a:pt x="746336" y="55626"/>
                    <a:pt x="738240" y="57150"/>
                  </a:cubicBezTo>
                  <a:lnTo>
                    <a:pt x="738240" y="57150"/>
                  </a:lnTo>
                  <a:cubicBezTo>
                    <a:pt x="734144" y="58293"/>
                    <a:pt x="730620" y="54864"/>
                    <a:pt x="726619" y="55816"/>
                  </a:cubicBezTo>
                  <a:lnTo>
                    <a:pt x="726619" y="55816"/>
                  </a:lnTo>
                  <a:cubicBezTo>
                    <a:pt x="722524" y="57150"/>
                    <a:pt x="719094" y="53435"/>
                    <a:pt x="714999" y="54578"/>
                  </a:cubicBezTo>
                  <a:cubicBezTo>
                    <a:pt x="713570" y="53721"/>
                    <a:pt x="712141" y="52768"/>
                    <a:pt x="710712" y="51816"/>
                  </a:cubicBezTo>
                  <a:cubicBezTo>
                    <a:pt x="708331" y="52578"/>
                    <a:pt x="705855" y="52578"/>
                    <a:pt x="703378" y="53245"/>
                  </a:cubicBezTo>
                  <a:cubicBezTo>
                    <a:pt x="701949" y="52388"/>
                    <a:pt x="700426" y="51435"/>
                    <a:pt x="699092" y="50578"/>
                  </a:cubicBezTo>
                  <a:cubicBezTo>
                    <a:pt x="696711" y="51340"/>
                    <a:pt x="694234" y="51340"/>
                    <a:pt x="691853" y="52006"/>
                  </a:cubicBezTo>
                  <a:cubicBezTo>
                    <a:pt x="690329" y="51149"/>
                    <a:pt x="688900" y="50197"/>
                    <a:pt x="687471" y="49244"/>
                  </a:cubicBezTo>
                  <a:cubicBezTo>
                    <a:pt x="685090" y="50006"/>
                    <a:pt x="682614" y="50102"/>
                    <a:pt x="680233" y="50673"/>
                  </a:cubicBezTo>
                  <a:cubicBezTo>
                    <a:pt x="678708" y="49816"/>
                    <a:pt x="677280" y="48863"/>
                    <a:pt x="675851" y="47911"/>
                  </a:cubicBezTo>
                  <a:cubicBezTo>
                    <a:pt x="673470" y="48673"/>
                    <a:pt x="670993" y="48768"/>
                    <a:pt x="668612" y="49340"/>
                  </a:cubicBezTo>
                  <a:cubicBezTo>
                    <a:pt x="667088" y="48482"/>
                    <a:pt x="665659" y="47530"/>
                    <a:pt x="664230" y="46577"/>
                  </a:cubicBezTo>
                  <a:cubicBezTo>
                    <a:pt x="660134" y="47816"/>
                    <a:pt x="656610" y="44196"/>
                    <a:pt x="652610" y="45244"/>
                  </a:cubicBezTo>
                  <a:lnTo>
                    <a:pt x="652610" y="45244"/>
                  </a:lnTo>
                  <a:cubicBezTo>
                    <a:pt x="648514" y="46387"/>
                    <a:pt x="644990" y="42958"/>
                    <a:pt x="640990" y="44005"/>
                  </a:cubicBezTo>
                  <a:lnTo>
                    <a:pt x="640990" y="44005"/>
                  </a:lnTo>
                  <a:cubicBezTo>
                    <a:pt x="636893" y="45148"/>
                    <a:pt x="633369" y="41719"/>
                    <a:pt x="629369" y="42767"/>
                  </a:cubicBezTo>
                  <a:cubicBezTo>
                    <a:pt x="625273" y="44005"/>
                    <a:pt x="621844" y="40386"/>
                    <a:pt x="617749" y="41529"/>
                  </a:cubicBezTo>
                  <a:cubicBezTo>
                    <a:pt x="616320" y="40672"/>
                    <a:pt x="614891" y="39719"/>
                    <a:pt x="613462" y="38767"/>
                  </a:cubicBezTo>
                  <a:cubicBezTo>
                    <a:pt x="611081" y="39433"/>
                    <a:pt x="608604" y="39719"/>
                    <a:pt x="606128" y="40195"/>
                  </a:cubicBezTo>
                  <a:lnTo>
                    <a:pt x="606128" y="40195"/>
                  </a:lnTo>
                  <a:cubicBezTo>
                    <a:pt x="602032" y="41434"/>
                    <a:pt x="598603" y="38005"/>
                    <a:pt x="594508" y="38957"/>
                  </a:cubicBezTo>
                  <a:lnTo>
                    <a:pt x="594508" y="38957"/>
                  </a:lnTo>
                  <a:cubicBezTo>
                    <a:pt x="590411" y="40195"/>
                    <a:pt x="586983" y="36766"/>
                    <a:pt x="582887" y="37719"/>
                  </a:cubicBezTo>
                  <a:lnTo>
                    <a:pt x="582887" y="37719"/>
                  </a:lnTo>
                  <a:cubicBezTo>
                    <a:pt x="578791" y="38957"/>
                    <a:pt x="575362" y="35528"/>
                    <a:pt x="571267" y="36481"/>
                  </a:cubicBezTo>
                  <a:lnTo>
                    <a:pt x="571267" y="36481"/>
                  </a:lnTo>
                  <a:cubicBezTo>
                    <a:pt x="567171" y="37719"/>
                    <a:pt x="563741" y="34290"/>
                    <a:pt x="559646" y="35242"/>
                  </a:cubicBezTo>
                  <a:lnTo>
                    <a:pt x="559646" y="35242"/>
                  </a:lnTo>
                  <a:cubicBezTo>
                    <a:pt x="555550" y="36481"/>
                    <a:pt x="552026" y="33052"/>
                    <a:pt x="548026" y="34004"/>
                  </a:cubicBezTo>
                  <a:cubicBezTo>
                    <a:pt x="543930" y="35242"/>
                    <a:pt x="540405" y="31718"/>
                    <a:pt x="536405" y="32766"/>
                  </a:cubicBezTo>
                  <a:lnTo>
                    <a:pt x="536405" y="32766"/>
                  </a:lnTo>
                  <a:cubicBezTo>
                    <a:pt x="532309" y="34004"/>
                    <a:pt x="528785" y="30480"/>
                    <a:pt x="524785" y="31528"/>
                  </a:cubicBezTo>
                  <a:lnTo>
                    <a:pt x="524785" y="31528"/>
                  </a:lnTo>
                  <a:cubicBezTo>
                    <a:pt x="520689" y="32671"/>
                    <a:pt x="517165" y="29242"/>
                    <a:pt x="513164" y="30290"/>
                  </a:cubicBezTo>
                  <a:cubicBezTo>
                    <a:pt x="509068" y="31528"/>
                    <a:pt x="505544" y="28004"/>
                    <a:pt x="501544" y="29051"/>
                  </a:cubicBezTo>
                  <a:lnTo>
                    <a:pt x="501544" y="29051"/>
                  </a:lnTo>
                  <a:cubicBezTo>
                    <a:pt x="497448" y="30194"/>
                    <a:pt x="493924" y="26765"/>
                    <a:pt x="489923" y="27813"/>
                  </a:cubicBezTo>
                  <a:cubicBezTo>
                    <a:pt x="487541" y="28384"/>
                    <a:pt x="485160" y="28861"/>
                    <a:pt x="482779" y="29337"/>
                  </a:cubicBezTo>
                  <a:cubicBezTo>
                    <a:pt x="481255" y="28480"/>
                    <a:pt x="479826" y="27527"/>
                    <a:pt x="478398" y="26670"/>
                  </a:cubicBezTo>
                  <a:cubicBezTo>
                    <a:pt x="476017" y="27432"/>
                    <a:pt x="473540" y="27432"/>
                    <a:pt x="471159" y="28194"/>
                  </a:cubicBezTo>
                  <a:cubicBezTo>
                    <a:pt x="469730" y="27337"/>
                    <a:pt x="468206" y="26384"/>
                    <a:pt x="466777" y="25432"/>
                  </a:cubicBezTo>
                  <a:cubicBezTo>
                    <a:pt x="464396" y="26194"/>
                    <a:pt x="461919" y="26194"/>
                    <a:pt x="459538" y="26956"/>
                  </a:cubicBezTo>
                  <a:cubicBezTo>
                    <a:pt x="458110" y="26098"/>
                    <a:pt x="456585" y="25146"/>
                    <a:pt x="455252" y="24289"/>
                  </a:cubicBezTo>
                  <a:cubicBezTo>
                    <a:pt x="452871" y="24955"/>
                    <a:pt x="450299" y="25051"/>
                    <a:pt x="447918" y="25717"/>
                  </a:cubicBezTo>
                  <a:cubicBezTo>
                    <a:pt x="446489" y="24860"/>
                    <a:pt x="445060" y="23908"/>
                    <a:pt x="443631" y="22955"/>
                  </a:cubicBezTo>
                  <a:cubicBezTo>
                    <a:pt x="441250" y="23622"/>
                    <a:pt x="438774" y="23908"/>
                    <a:pt x="436297" y="24384"/>
                  </a:cubicBezTo>
                  <a:lnTo>
                    <a:pt x="436297" y="24384"/>
                  </a:lnTo>
                  <a:cubicBezTo>
                    <a:pt x="432201" y="25622"/>
                    <a:pt x="428677" y="22193"/>
                    <a:pt x="424677" y="23146"/>
                  </a:cubicBezTo>
                  <a:lnTo>
                    <a:pt x="424677" y="23146"/>
                  </a:lnTo>
                  <a:cubicBezTo>
                    <a:pt x="420581" y="24289"/>
                    <a:pt x="417057" y="20860"/>
                    <a:pt x="413056" y="21907"/>
                  </a:cubicBezTo>
                  <a:lnTo>
                    <a:pt x="413056" y="21907"/>
                  </a:lnTo>
                  <a:cubicBezTo>
                    <a:pt x="408960" y="23051"/>
                    <a:pt x="405436" y="19621"/>
                    <a:pt x="401436" y="20669"/>
                  </a:cubicBezTo>
                  <a:lnTo>
                    <a:pt x="401436" y="20669"/>
                  </a:lnTo>
                  <a:cubicBezTo>
                    <a:pt x="397340" y="21812"/>
                    <a:pt x="393816" y="18383"/>
                    <a:pt x="389815" y="19431"/>
                  </a:cubicBezTo>
                  <a:lnTo>
                    <a:pt x="389815" y="19431"/>
                  </a:lnTo>
                  <a:cubicBezTo>
                    <a:pt x="387434" y="20003"/>
                    <a:pt x="384958" y="20383"/>
                    <a:pt x="382576" y="20955"/>
                  </a:cubicBezTo>
                  <a:cubicBezTo>
                    <a:pt x="381052" y="20098"/>
                    <a:pt x="379624" y="19145"/>
                    <a:pt x="378195" y="18288"/>
                  </a:cubicBezTo>
                  <a:cubicBezTo>
                    <a:pt x="375813" y="19050"/>
                    <a:pt x="373337" y="19050"/>
                    <a:pt x="370956" y="19717"/>
                  </a:cubicBezTo>
                  <a:cubicBezTo>
                    <a:pt x="369527" y="18859"/>
                    <a:pt x="368003" y="17907"/>
                    <a:pt x="366574" y="17050"/>
                  </a:cubicBezTo>
                  <a:cubicBezTo>
                    <a:pt x="364193" y="17716"/>
                    <a:pt x="361717" y="18002"/>
                    <a:pt x="359240" y="18574"/>
                  </a:cubicBezTo>
                  <a:lnTo>
                    <a:pt x="359240" y="18574"/>
                  </a:lnTo>
                  <a:cubicBezTo>
                    <a:pt x="355144" y="19812"/>
                    <a:pt x="351715" y="16383"/>
                    <a:pt x="347619" y="17335"/>
                  </a:cubicBezTo>
                  <a:lnTo>
                    <a:pt x="347619" y="17335"/>
                  </a:lnTo>
                  <a:cubicBezTo>
                    <a:pt x="343524" y="18574"/>
                    <a:pt x="339999" y="15049"/>
                    <a:pt x="335999" y="16097"/>
                  </a:cubicBezTo>
                  <a:lnTo>
                    <a:pt x="335999" y="16097"/>
                  </a:lnTo>
                  <a:cubicBezTo>
                    <a:pt x="333618" y="16764"/>
                    <a:pt x="331141" y="17050"/>
                    <a:pt x="328760" y="17621"/>
                  </a:cubicBezTo>
                  <a:cubicBezTo>
                    <a:pt x="327236" y="16764"/>
                    <a:pt x="325807" y="15811"/>
                    <a:pt x="324378" y="14859"/>
                  </a:cubicBezTo>
                  <a:cubicBezTo>
                    <a:pt x="321997" y="15621"/>
                    <a:pt x="319521" y="15621"/>
                    <a:pt x="317140" y="16288"/>
                  </a:cubicBezTo>
                  <a:cubicBezTo>
                    <a:pt x="315711" y="15430"/>
                    <a:pt x="314186" y="14573"/>
                    <a:pt x="312758" y="13621"/>
                  </a:cubicBezTo>
                  <a:cubicBezTo>
                    <a:pt x="310377" y="14288"/>
                    <a:pt x="307900" y="14573"/>
                    <a:pt x="305424" y="15145"/>
                  </a:cubicBezTo>
                  <a:lnTo>
                    <a:pt x="305424" y="15145"/>
                  </a:lnTo>
                  <a:cubicBezTo>
                    <a:pt x="301328" y="16383"/>
                    <a:pt x="297899" y="12954"/>
                    <a:pt x="293803" y="13906"/>
                  </a:cubicBezTo>
                  <a:lnTo>
                    <a:pt x="293803" y="13906"/>
                  </a:lnTo>
                  <a:cubicBezTo>
                    <a:pt x="289708" y="15145"/>
                    <a:pt x="286183" y="11620"/>
                    <a:pt x="282183" y="12668"/>
                  </a:cubicBezTo>
                  <a:lnTo>
                    <a:pt x="282183" y="12668"/>
                  </a:lnTo>
                  <a:cubicBezTo>
                    <a:pt x="274372" y="12287"/>
                    <a:pt x="266943" y="8572"/>
                    <a:pt x="258941" y="10192"/>
                  </a:cubicBezTo>
                  <a:lnTo>
                    <a:pt x="258941" y="10192"/>
                  </a:lnTo>
                  <a:cubicBezTo>
                    <a:pt x="256465" y="10668"/>
                    <a:pt x="254084" y="11240"/>
                    <a:pt x="251608" y="11716"/>
                  </a:cubicBezTo>
                  <a:lnTo>
                    <a:pt x="251608" y="11716"/>
                  </a:lnTo>
                  <a:cubicBezTo>
                    <a:pt x="247511" y="12954"/>
                    <a:pt x="243987" y="9430"/>
                    <a:pt x="239987" y="10478"/>
                  </a:cubicBezTo>
                  <a:cubicBezTo>
                    <a:pt x="237606" y="11049"/>
                    <a:pt x="235129" y="11430"/>
                    <a:pt x="232748" y="12002"/>
                  </a:cubicBezTo>
                  <a:cubicBezTo>
                    <a:pt x="231319" y="11144"/>
                    <a:pt x="229795" y="10287"/>
                    <a:pt x="228367" y="9334"/>
                  </a:cubicBezTo>
                  <a:cubicBezTo>
                    <a:pt x="225985" y="10096"/>
                    <a:pt x="223413" y="10096"/>
                    <a:pt x="221032" y="10763"/>
                  </a:cubicBezTo>
                  <a:cubicBezTo>
                    <a:pt x="219603" y="9906"/>
                    <a:pt x="218175" y="8954"/>
                    <a:pt x="216746" y="8096"/>
                  </a:cubicBezTo>
                  <a:cubicBezTo>
                    <a:pt x="214269" y="8763"/>
                    <a:pt x="211793" y="9049"/>
                    <a:pt x="209411" y="9620"/>
                  </a:cubicBezTo>
                  <a:lnTo>
                    <a:pt x="209411" y="9620"/>
                  </a:lnTo>
                  <a:cubicBezTo>
                    <a:pt x="207030" y="10192"/>
                    <a:pt x="204649" y="10668"/>
                    <a:pt x="202173" y="11144"/>
                  </a:cubicBezTo>
                  <a:cubicBezTo>
                    <a:pt x="200649" y="10287"/>
                    <a:pt x="199220" y="9334"/>
                    <a:pt x="197791" y="8382"/>
                  </a:cubicBezTo>
                  <a:cubicBezTo>
                    <a:pt x="193695" y="9620"/>
                    <a:pt x="190171" y="6001"/>
                    <a:pt x="186076" y="7144"/>
                  </a:cubicBezTo>
                  <a:lnTo>
                    <a:pt x="186076" y="7144"/>
                  </a:lnTo>
                  <a:cubicBezTo>
                    <a:pt x="183599" y="7620"/>
                    <a:pt x="181218" y="8191"/>
                    <a:pt x="178741" y="8668"/>
                  </a:cubicBezTo>
                  <a:lnTo>
                    <a:pt x="178741" y="8668"/>
                  </a:lnTo>
                  <a:cubicBezTo>
                    <a:pt x="174645" y="9906"/>
                    <a:pt x="171121" y="6477"/>
                    <a:pt x="167121" y="7429"/>
                  </a:cubicBezTo>
                  <a:lnTo>
                    <a:pt x="167121" y="7429"/>
                  </a:lnTo>
                  <a:cubicBezTo>
                    <a:pt x="163025" y="8572"/>
                    <a:pt x="159501" y="5143"/>
                    <a:pt x="155500" y="6191"/>
                  </a:cubicBezTo>
                  <a:lnTo>
                    <a:pt x="155500" y="6191"/>
                  </a:lnTo>
                  <a:cubicBezTo>
                    <a:pt x="153119" y="6763"/>
                    <a:pt x="150642" y="7048"/>
                    <a:pt x="148261" y="7715"/>
                  </a:cubicBezTo>
                  <a:cubicBezTo>
                    <a:pt x="146832" y="6858"/>
                    <a:pt x="145308" y="5905"/>
                    <a:pt x="143975" y="5048"/>
                  </a:cubicBezTo>
                  <a:cubicBezTo>
                    <a:pt x="141594" y="5715"/>
                    <a:pt x="139022" y="6001"/>
                    <a:pt x="136641" y="6572"/>
                  </a:cubicBezTo>
                  <a:lnTo>
                    <a:pt x="136641" y="6572"/>
                  </a:lnTo>
                  <a:cubicBezTo>
                    <a:pt x="132545" y="7810"/>
                    <a:pt x="129021" y="4286"/>
                    <a:pt x="125020" y="5334"/>
                  </a:cubicBezTo>
                  <a:lnTo>
                    <a:pt x="125020" y="5334"/>
                  </a:lnTo>
                  <a:cubicBezTo>
                    <a:pt x="120924" y="6477"/>
                    <a:pt x="117400" y="3048"/>
                    <a:pt x="113400" y="4096"/>
                  </a:cubicBezTo>
                  <a:lnTo>
                    <a:pt x="113400" y="4096"/>
                  </a:lnTo>
                  <a:cubicBezTo>
                    <a:pt x="111019" y="4667"/>
                    <a:pt x="108542" y="4953"/>
                    <a:pt x="106161" y="5620"/>
                  </a:cubicBezTo>
                  <a:cubicBezTo>
                    <a:pt x="104732" y="4763"/>
                    <a:pt x="103208" y="3810"/>
                    <a:pt x="101779" y="2953"/>
                  </a:cubicBezTo>
                  <a:cubicBezTo>
                    <a:pt x="99398" y="3619"/>
                    <a:pt x="96921" y="3905"/>
                    <a:pt x="94445" y="4381"/>
                  </a:cubicBezTo>
                  <a:lnTo>
                    <a:pt x="94445" y="4381"/>
                  </a:lnTo>
                  <a:cubicBezTo>
                    <a:pt x="86539" y="4763"/>
                    <a:pt x="79395" y="-1334"/>
                    <a:pt x="71204" y="2000"/>
                  </a:cubicBezTo>
                  <a:lnTo>
                    <a:pt x="71204" y="2000"/>
                  </a:lnTo>
                  <a:cubicBezTo>
                    <a:pt x="68823" y="2572"/>
                    <a:pt x="66346" y="2857"/>
                    <a:pt x="63965" y="3524"/>
                  </a:cubicBezTo>
                  <a:cubicBezTo>
                    <a:pt x="62536" y="2667"/>
                    <a:pt x="61107" y="1810"/>
                    <a:pt x="59679" y="857"/>
                  </a:cubicBezTo>
                  <a:cubicBezTo>
                    <a:pt x="57297" y="1524"/>
                    <a:pt x="54726" y="1810"/>
                    <a:pt x="52344" y="2381"/>
                  </a:cubicBezTo>
                  <a:lnTo>
                    <a:pt x="52344" y="2381"/>
                  </a:lnTo>
                  <a:cubicBezTo>
                    <a:pt x="48249" y="3619"/>
                    <a:pt x="44724" y="95"/>
                    <a:pt x="40724" y="1143"/>
                  </a:cubicBezTo>
                  <a:lnTo>
                    <a:pt x="40724" y="1143"/>
                  </a:lnTo>
                  <a:cubicBezTo>
                    <a:pt x="38343" y="1810"/>
                    <a:pt x="35866" y="2095"/>
                    <a:pt x="33485" y="2667"/>
                  </a:cubicBezTo>
                  <a:cubicBezTo>
                    <a:pt x="32056" y="1810"/>
                    <a:pt x="30532" y="953"/>
                    <a:pt x="29103" y="0"/>
                  </a:cubicBezTo>
                  <a:cubicBezTo>
                    <a:pt x="26722" y="667"/>
                    <a:pt x="24150" y="953"/>
                    <a:pt x="21769" y="1429"/>
                  </a:cubicBezTo>
                  <a:lnTo>
                    <a:pt x="21769" y="1429"/>
                  </a:lnTo>
                  <a:cubicBezTo>
                    <a:pt x="909" y="476"/>
                    <a:pt x="-5091" y="9239"/>
                    <a:pt x="4338" y="28099"/>
                  </a:cubicBezTo>
                  <a:lnTo>
                    <a:pt x="4338" y="28099"/>
                  </a:lnTo>
                  <a:cubicBezTo>
                    <a:pt x="4910" y="30575"/>
                    <a:pt x="5386" y="32956"/>
                    <a:pt x="5862" y="35433"/>
                  </a:cubicBezTo>
                  <a:lnTo>
                    <a:pt x="5862" y="35433"/>
                  </a:lnTo>
                  <a:cubicBezTo>
                    <a:pt x="6434" y="37814"/>
                    <a:pt x="6910" y="40291"/>
                    <a:pt x="7386" y="42767"/>
                  </a:cubicBezTo>
                  <a:lnTo>
                    <a:pt x="7386" y="42767"/>
                  </a:lnTo>
                  <a:cubicBezTo>
                    <a:pt x="8053" y="46863"/>
                    <a:pt x="12625" y="48673"/>
                    <a:pt x="13101" y="52864"/>
                  </a:cubicBezTo>
                  <a:lnTo>
                    <a:pt x="13101" y="52864"/>
                  </a:lnTo>
                  <a:cubicBezTo>
                    <a:pt x="13673" y="55340"/>
                    <a:pt x="14149" y="57721"/>
                    <a:pt x="14625" y="60198"/>
                  </a:cubicBezTo>
                  <a:lnTo>
                    <a:pt x="14625" y="60198"/>
                  </a:lnTo>
                  <a:cubicBezTo>
                    <a:pt x="15102" y="62675"/>
                    <a:pt x="15769" y="65056"/>
                    <a:pt x="16149" y="67532"/>
                  </a:cubicBezTo>
                  <a:cubicBezTo>
                    <a:pt x="17578" y="68485"/>
                    <a:pt x="19007" y="69437"/>
                    <a:pt x="20340" y="70390"/>
                  </a:cubicBezTo>
                  <a:cubicBezTo>
                    <a:pt x="20912" y="72771"/>
                    <a:pt x="21388" y="75152"/>
                    <a:pt x="21864" y="77629"/>
                  </a:cubicBezTo>
                  <a:lnTo>
                    <a:pt x="21864" y="77629"/>
                  </a:lnTo>
                  <a:cubicBezTo>
                    <a:pt x="22341" y="80105"/>
                    <a:pt x="23007" y="82487"/>
                    <a:pt x="23484" y="84963"/>
                  </a:cubicBezTo>
                  <a:cubicBezTo>
                    <a:pt x="24912" y="85916"/>
                    <a:pt x="26341" y="86868"/>
                    <a:pt x="27675" y="87820"/>
                  </a:cubicBezTo>
                  <a:cubicBezTo>
                    <a:pt x="28246" y="90202"/>
                    <a:pt x="28722" y="92583"/>
                    <a:pt x="29103" y="95059"/>
                  </a:cubicBezTo>
                  <a:lnTo>
                    <a:pt x="29103" y="95059"/>
                  </a:lnTo>
                  <a:cubicBezTo>
                    <a:pt x="29675" y="97536"/>
                    <a:pt x="30151" y="99917"/>
                    <a:pt x="30627" y="102394"/>
                  </a:cubicBezTo>
                  <a:lnTo>
                    <a:pt x="30627" y="102394"/>
                  </a:lnTo>
                  <a:cubicBezTo>
                    <a:pt x="31485" y="105823"/>
                    <a:pt x="33771" y="107632"/>
                    <a:pt x="36628" y="108680"/>
                  </a:cubicBezTo>
                  <a:cubicBezTo>
                    <a:pt x="35580" y="109347"/>
                    <a:pt x="35485" y="110585"/>
                    <a:pt x="36342" y="112490"/>
                  </a:cubicBezTo>
                  <a:lnTo>
                    <a:pt x="36342" y="112490"/>
                  </a:lnTo>
                  <a:cubicBezTo>
                    <a:pt x="36914" y="114967"/>
                    <a:pt x="37390" y="117348"/>
                    <a:pt x="37866" y="119825"/>
                  </a:cubicBezTo>
                  <a:lnTo>
                    <a:pt x="37866" y="119825"/>
                  </a:lnTo>
                  <a:cubicBezTo>
                    <a:pt x="42819" y="131350"/>
                    <a:pt x="43391" y="144875"/>
                    <a:pt x="52344" y="154686"/>
                  </a:cubicBezTo>
                  <a:lnTo>
                    <a:pt x="52344" y="154686"/>
                  </a:lnTo>
                  <a:cubicBezTo>
                    <a:pt x="52916" y="157162"/>
                    <a:pt x="53392" y="159544"/>
                    <a:pt x="53869" y="162020"/>
                  </a:cubicBezTo>
                  <a:lnTo>
                    <a:pt x="53869" y="162020"/>
                  </a:lnTo>
                  <a:cubicBezTo>
                    <a:pt x="55773" y="168021"/>
                    <a:pt x="59202" y="173355"/>
                    <a:pt x="61107" y="179451"/>
                  </a:cubicBezTo>
                  <a:lnTo>
                    <a:pt x="61107" y="179451"/>
                  </a:lnTo>
                  <a:cubicBezTo>
                    <a:pt x="61679" y="181832"/>
                    <a:pt x="62060" y="184309"/>
                    <a:pt x="62631" y="186785"/>
                  </a:cubicBezTo>
                  <a:lnTo>
                    <a:pt x="62631" y="186785"/>
                  </a:lnTo>
                  <a:cubicBezTo>
                    <a:pt x="63107" y="190881"/>
                    <a:pt x="67870" y="192691"/>
                    <a:pt x="68251" y="196882"/>
                  </a:cubicBezTo>
                  <a:lnTo>
                    <a:pt x="68251" y="196882"/>
                  </a:lnTo>
                  <a:cubicBezTo>
                    <a:pt x="68918" y="199358"/>
                    <a:pt x="69299" y="201739"/>
                    <a:pt x="69870" y="204216"/>
                  </a:cubicBezTo>
                  <a:cubicBezTo>
                    <a:pt x="70347" y="206692"/>
                    <a:pt x="71013" y="209169"/>
                    <a:pt x="71490" y="211550"/>
                  </a:cubicBezTo>
                  <a:cubicBezTo>
                    <a:pt x="72919" y="212408"/>
                    <a:pt x="74252" y="213455"/>
                    <a:pt x="75586" y="214503"/>
                  </a:cubicBezTo>
                  <a:cubicBezTo>
                    <a:pt x="76157" y="216884"/>
                    <a:pt x="76633" y="219265"/>
                    <a:pt x="77109" y="221647"/>
                  </a:cubicBezTo>
                  <a:lnTo>
                    <a:pt x="77109" y="221647"/>
                  </a:lnTo>
                  <a:cubicBezTo>
                    <a:pt x="77586" y="224123"/>
                    <a:pt x="78348" y="226505"/>
                    <a:pt x="78729" y="228981"/>
                  </a:cubicBezTo>
                  <a:cubicBezTo>
                    <a:pt x="80157" y="229934"/>
                    <a:pt x="81491" y="230886"/>
                    <a:pt x="82824" y="231934"/>
                  </a:cubicBezTo>
                  <a:cubicBezTo>
                    <a:pt x="83396" y="234315"/>
                    <a:pt x="83872" y="236696"/>
                    <a:pt x="84348" y="239078"/>
                  </a:cubicBezTo>
                  <a:lnTo>
                    <a:pt x="84348" y="239078"/>
                  </a:lnTo>
                  <a:cubicBezTo>
                    <a:pt x="84920" y="241554"/>
                    <a:pt x="85396" y="243935"/>
                    <a:pt x="85872" y="246412"/>
                  </a:cubicBezTo>
                  <a:lnTo>
                    <a:pt x="85872" y="246412"/>
                  </a:lnTo>
                  <a:cubicBezTo>
                    <a:pt x="86444" y="250508"/>
                    <a:pt x="91016" y="252317"/>
                    <a:pt x="91682" y="256508"/>
                  </a:cubicBezTo>
                  <a:lnTo>
                    <a:pt x="91682" y="256508"/>
                  </a:lnTo>
                  <a:cubicBezTo>
                    <a:pt x="92349" y="260604"/>
                    <a:pt x="96921" y="262414"/>
                    <a:pt x="97398" y="266605"/>
                  </a:cubicBezTo>
                  <a:lnTo>
                    <a:pt x="97398" y="266605"/>
                  </a:lnTo>
                  <a:cubicBezTo>
                    <a:pt x="97969" y="269081"/>
                    <a:pt x="98636" y="271558"/>
                    <a:pt x="99112" y="273939"/>
                  </a:cubicBezTo>
                  <a:lnTo>
                    <a:pt x="101207" y="275273"/>
                  </a:lnTo>
                  <a:lnTo>
                    <a:pt x="103208" y="276701"/>
                  </a:lnTo>
                  <a:cubicBezTo>
                    <a:pt x="103494" y="279178"/>
                    <a:pt x="104446" y="281559"/>
                    <a:pt x="104922" y="284035"/>
                  </a:cubicBezTo>
                  <a:cubicBezTo>
                    <a:pt x="106351" y="284893"/>
                    <a:pt x="107685" y="285845"/>
                    <a:pt x="109018" y="286893"/>
                  </a:cubicBezTo>
                  <a:cubicBezTo>
                    <a:pt x="109399" y="289370"/>
                    <a:pt x="110256" y="291751"/>
                    <a:pt x="110732" y="294132"/>
                  </a:cubicBezTo>
                  <a:cubicBezTo>
                    <a:pt x="112161" y="294989"/>
                    <a:pt x="113495" y="295942"/>
                    <a:pt x="114828" y="296990"/>
                  </a:cubicBezTo>
                  <a:cubicBezTo>
                    <a:pt x="115400" y="301181"/>
                    <a:pt x="120162" y="302800"/>
                    <a:pt x="120639" y="307086"/>
                  </a:cubicBezTo>
                  <a:lnTo>
                    <a:pt x="120639" y="307086"/>
                  </a:lnTo>
                  <a:cubicBezTo>
                    <a:pt x="121401" y="311182"/>
                    <a:pt x="125878" y="313087"/>
                    <a:pt x="126544" y="317183"/>
                  </a:cubicBezTo>
                  <a:lnTo>
                    <a:pt x="126544" y="317183"/>
                  </a:lnTo>
                  <a:cubicBezTo>
                    <a:pt x="127211" y="321278"/>
                    <a:pt x="131783" y="323183"/>
                    <a:pt x="132354" y="327374"/>
                  </a:cubicBezTo>
                  <a:lnTo>
                    <a:pt x="132354" y="327374"/>
                  </a:lnTo>
                  <a:cubicBezTo>
                    <a:pt x="133116" y="330803"/>
                    <a:pt x="135498" y="332518"/>
                    <a:pt x="138260" y="333947"/>
                  </a:cubicBezTo>
                  <a:cubicBezTo>
                    <a:pt x="137403" y="334613"/>
                    <a:pt x="137307" y="335756"/>
                    <a:pt x="138260" y="337566"/>
                  </a:cubicBezTo>
                  <a:lnTo>
                    <a:pt x="138260" y="337566"/>
                  </a:lnTo>
                  <a:cubicBezTo>
                    <a:pt x="138736" y="341662"/>
                    <a:pt x="143499" y="343376"/>
                    <a:pt x="143784" y="347662"/>
                  </a:cubicBezTo>
                  <a:lnTo>
                    <a:pt x="143784" y="347853"/>
                  </a:lnTo>
                  <a:cubicBezTo>
                    <a:pt x="144451" y="350139"/>
                    <a:pt x="144928" y="352425"/>
                    <a:pt x="145213" y="354711"/>
                  </a:cubicBezTo>
                  <a:cubicBezTo>
                    <a:pt x="145689" y="357473"/>
                    <a:pt x="146261" y="360331"/>
                    <a:pt x="146737" y="363093"/>
                  </a:cubicBezTo>
                  <a:cubicBezTo>
                    <a:pt x="147404" y="362903"/>
                    <a:pt x="148071" y="362712"/>
                    <a:pt x="148832" y="362522"/>
                  </a:cubicBezTo>
                  <a:cubicBezTo>
                    <a:pt x="149214" y="363093"/>
                    <a:pt x="149690" y="363665"/>
                    <a:pt x="150166" y="364236"/>
                  </a:cubicBezTo>
                  <a:cubicBezTo>
                    <a:pt x="149880" y="364522"/>
                    <a:pt x="149690" y="364617"/>
                    <a:pt x="149404" y="364998"/>
                  </a:cubicBezTo>
                  <a:cubicBezTo>
                    <a:pt x="148356" y="366236"/>
                    <a:pt x="148071" y="367760"/>
                    <a:pt x="148356" y="369570"/>
                  </a:cubicBezTo>
                  <a:lnTo>
                    <a:pt x="148356" y="369570"/>
                  </a:lnTo>
                  <a:cubicBezTo>
                    <a:pt x="149119" y="371951"/>
                    <a:pt x="149309" y="374523"/>
                    <a:pt x="149976" y="376904"/>
                  </a:cubicBezTo>
                  <a:cubicBezTo>
                    <a:pt x="150452" y="379285"/>
                    <a:pt x="150833" y="381667"/>
                    <a:pt x="151119" y="384143"/>
                  </a:cubicBezTo>
                  <a:lnTo>
                    <a:pt x="151119" y="384429"/>
                  </a:lnTo>
                  <a:cubicBezTo>
                    <a:pt x="152643" y="388430"/>
                    <a:pt x="148737" y="392049"/>
                    <a:pt x="150261" y="396050"/>
                  </a:cubicBezTo>
                  <a:lnTo>
                    <a:pt x="150261" y="395859"/>
                  </a:lnTo>
                  <a:cubicBezTo>
                    <a:pt x="150261" y="398431"/>
                    <a:pt x="150833" y="400812"/>
                    <a:pt x="151595" y="403288"/>
                  </a:cubicBezTo>
                  <a:cubicBezTo>
                    <a:pt x="151881" y="405765"/>
                    <a:pt x="152452" y="408146"/>
                    <a:pt x="152738" y="410528"/>
                  </a:cubicBezTo>
                  <a:lnTo>
                    <a:pt x="152738" y="410718"/>
                  </a:lnTo>
                  <a:cubicBezTo>
                    <a:pt x="154071" y="414719"/>
                    <a:pt x="150357" y="418433"/>
                    <a:pt x="151690" y="422434"/>
                  </a:cubicBezTo>
                  <a:lnTo>
                    <a:pt x="151690" y="422243"/>
                  </a:lnTo>
                  <a:cubicBezTo>
                    <a:pt x="151881" y="424720"/>
                    <a:pt x="152547" y="427196"/>
                    <a:pt x="152833" y="429673"/>
                  </a:cubicBezTo>
                  <a:lnTo>
                    <a:pt x="152833" y="429673"/>
                  </a:lnTo>
                  <a:cubicBezTo>
                    <a:pt x="154071" y="433769"/>
                    <a:pt x="150357" y="437483"/>
                    <a:pt x="151786" y="441484"/>
                  </a:cubicBezTo>
                  <a:lnTo>
                    <a:pt x="151786" y="441293"/>
                  </a:lnTo>
                  <a:cubicBezTo>
                    <a:pt x="151786" y="443770"/>
                    <a:pt x="152452" y="446246"/>
                    <a:pt x="152833" y="448723"/>
                  </a:cubicBezTo>
                  <a:lnTo>
                    <a:pt x="152833" y="448723"/>
                  </a:lnTo>
                  <a:cubicBezTo>
                    <a:pt x="153976" y="452819"/>
                    <a:pt x="150357" y="456438"/>
                    <a:pt x="151690" y="460534"/>
                  </a:cubicBezTo>
                  <a:lnTo>
                    <a:pt x="151690" y="460343"/>
                  </a:lnTo>
                  <a:cubicBezTo>
                    <a:pt x="151881" y="462820"/>
                    <a:pt x="152547" y="465201"/>
                    <a:pt x="152738" y="467677"/>
                  </a:cubicBezTo>
                  <a:lnTo>
                    <a:pt x="152738" y="467868"/>
                  </a:lnTo>
                  <a:cubicBezTo>
                    <a:pt x="154167" y="471869"/>
                    <a:pt x="150452" y="475583"/>
                    <a:pt x="151786" y="479584"/>
                  </a:cubicBezTo>
                  <a:lnTo>
                    <a:pt x="151786" y="479393"/>
                  </a:lnTo>
                  <a:cubicBezTo>
                    <a:pt x="152071" y="481775"/>
                    <a:pt x="152452" y="484251"/>
                    <a:pt x="152833" y="486632"/>
                  </a:cubicBezTo>
                  <a:cubicBezTo>
                    <a:pt x="152357" y="488061"/>
                    <a:pt x="151690" y="489490"/>
                    <a:pt x="150738" y="490728"/>
                  </a:cubicBezTo>
                  <a:cubicBezTo>
                    <a:pt x="151500" y="492538"/>
                    <a:pt x="152643" y="493871"/>
                    <a:pt x="154071" y="494919"/>
                  </a:cubicBezTo>
                  <a:cubicBezTo>
                    <a:pt x="153214" y="496157"/>
                    <a:pt x="152357" y="497396"/>
                    <a:pt x="151500" y="498539"/>
                  </a:cubicBezTo>
                  <a:cubicBezTo>
                    <a:pt x="152357" y="499205"/>
                    <a:pt x="153214" y="499777"/>
                    <a:pt x="153976" y="500444"/>
                  </a:cubicBezTo>
                  <a:cubicBezTo>
                    <a:pt x="154071" y="501301"/>
                    <a:pt x="154262" y="502158"/>
                    <a:pt x="154548" y="503015"/>
                  </a:cubicBezTo>
                  <a:cubicBezTo>
                    <a:pt x="153119" y="505492"/>
                    <a:pt x="151690" y="507873"/>
                    <a:pt x="150261" y="510350"/>
                  </a:cubicBezTo>
                  <a:cubicBezTo>
                    <a:pt x="150642" y="512826"/>
                    <a:pt x="151023" y="515207"/>
                    <a:pt x="151404" y="517684"/>
                  </a:cubicBezTo>
                  <a:cubicBezTo>
                    <a:pt x="150928" y="521589"/>
                    <a:pt x="150547" y="525494"/>
                    <a:pt x="150071" y="529400"/>
                  </a:cubicBezTo>
                  <a:cubicBezTo>
                    <a:pt x="150642" y="529876"/>
                    <a:pt x="151214" y="530257"/>
                    <a:pt x="151786" y="530733"/>
                  </a:cubicBezTo>
                  <a:cubicBezTo>
                    <a:pt x="149880" y="536543"/>
                    <a:pt x="149976" y="542544"/>
                    <a:pt x="150071" y="548450"/>
                  </a:cubicBezTo>
                  <a:lnTo>
                    <a:pt x="150071" y="548450"/>
                  </a:lnTo>
                  <a:cubicBezTo>
                    <a:pt x="151119" y="552450"/>
                    <a:pt x="147594" y="556070"/>
                    <a:pt x="148642" y="560165"/>
                  </a:cubicBezTo>
                  <a:lnTo>
                    <a:pt x="148642" y="560165"/>
                  </a:lnTo>
                  <a:cubicBezTo>
                    <a:pt x="149690" y="564166"/>
                    <a:pt x="146070" y="567881"/>
                    <a:pt x="147499" y="571976"/>
                  </a:cubicBezTo>
                  <a:lnTo>
                    <a:pt x="147499" y="571786"/>
                  </a:lnTo>
                  <a:cubicBezTo>
                    <a:pt x="147785" y="574262"/>
                    <a:pt x="148071" y="576644"/>
                    <a:pt x="148452" y="579025"/>
                  </a:cubicBezTo>
                  <a:cubicBezTo>
                    <a:pt x="147975" y="580549"/>
                    <a:pt x="147309" y="581882"/>
                    <a:pt x="146356" y="583121"/>
                  </a:cubicBezTo>
                  <a:cubicBezTo>
                    <a:pt x="146356" y="585788"/>
                    <a:pt x="146737" y="588359"/>
                    <a:pt x="147118" y="590931"/>
                  </a:cubicBezTo>
                  <a:lnTo>
                    <a:pt x="147118" y="590931"/>
                  </a:lnTo>
                  <a:cubicBezTo>
                    <a:pt x="148452" y="595122"/>
                    <a:pt x="144737" y="598742"/>
                    <a:pt x="145975" y="602742"/>
                  </a:cubicBezTo>
                  <a:lnTo>
                    <a:pt x="145975" y="602552"/>
                  </a:lnTo>
                  <a:cubicBezTo>
                    <a:pt x="146261" y="604933"/>
                    <a:pt x="146642" y="607314"/>
                    <a:pt x="146928" y="609695"/>
                  </a:cubicBezTo>
                  <a:cubicBezTo>
                    <a:pt x="146451" y="611219"/>
                    <a:pt x="145785" y="612648"/>
                    <a:pt x="144832" y="613886"/>
                  </a:cubicBezTo>
                  <a:cubicBezTo>
                    <a:pt x="144832" y="616458"/>
                    <a:pt x="145023" y="619030"/>
                    <a:pt x="145594" y="621506"/>
                  </a:cubicBezTo>
                  <a:cubicBezTo>
                    <a:pt x="145118" y="622935"/>
                    <a:pt x="144451" y="624364"/>
                    <a:pt x="143499" y="625507"/>
                  </a:cubicBezTo>
                  <a:cubicBezTo>
                    <a:pt x="143308" y="628174"/>
                    <a:pt x="143784" y="630746"/>
                    <a:pt x="144261" y="633317"/>
                  </a:cubicBezTo>
                  <a:lnTo>
                    <a:pt x="144261" y="633317"/>
                  </a:lnTo>
                  <a:cubicBezTo>
                    <a:pt x="145499" y="637413"/>
                    <a:pt x="141879" y="641128"/>
                    <a:pt x="143118" y="645128"/>
                  </a:cubicBezTo>
                  <a:lnTo>
                    <a:pt x="143118" y="644938"/>
                  </a:lnTo>
                  <a:cubicBezTo>
                    <a:pt x="143499" y="647319"/>
                    <a:pt x="143784" y="649700"/>
                    <a:pt x="144165" y="652082"/>
                  </a:cubicBezTo>
                  <a:cubicBezTo>
                    <a:pt x="143689" y="653606"/>
                    <a:pt x="143022" y="655034"/>
                    <a:pt x="142070" y="656273"/>
                  </a:cubicBezTo>
                  <a:cubicBezTo>
                    <a:pt x="142070" y="658844"/>
                    <a:pt x="142261" y="661416"/>
                    <a:pt x="142832" y="663893"/>
                  </a:cubicBezTo>
                  <a:cubicBezTo>
                    <a:pt x="142356" y="665417"/>
                    <a:pt x="141689" y="666750"/>
                    <a:pt x="140736" y="667988"/>
                  </a:cubicBezTo>
                  <a:cubicBezTo>
                    <a:pt x="140641" y="670655"/>
                    <a:pt x="141117" y="673227"/>
                    <a:pt x="141403" y="675799"/>
                  </a:cubicBezTo>
                  <a:lnTo>
                    <a:pt x="141403" y="675989"/>
                  </a:lnTo>
                  <a:cubicBezTo>
                    <a:pt x="142737" y="679990"/>
                    <a:pt x="139117" y="683609"/>
                    <a:pt x="140165" y="687610"/>
                  </a:cubicBezTo>
                  <a:cubicBezTo>
                    <a:pt x="141117" y="691610"/>
                    <a:pt x="137784" y="695230"/>
                    <a:pt x="138831" y="699135"/>
                  </a:cubicBezTo>
                  <a:cubicBezTo>
                    <a:pt x="139212" y="700564"/>
                    <a:pt x="139784" y="701897"/>
                    <a:pt x="140546" y="703136"/>
                  </a:cubicBezTo>
                  <a:cubicBezTo>
                    <a:pt x="139784" y="703898"/>
                    <a:pt x="139498" y="704850"/>
                    <a:pt x="139784" y="706184"/>
                  </a:cubicBezTo>
                  <a:cubicBezTo>
                    <a:pt x="139117" y="707803"/>
                    <a:pt x="138355" y="709327"/>
                    <a:pt x="137403" y="710756"/>
                  </a:cubicBezTo>
                  <a:cubicBezTo>
                    <a:pt x="137784" y="713232"/>
                    <a:pt x="138165" y="715709"/>
                    <a:pt x="138450" y="718185"/>
                  </a:cubicBezTo>
                  <a:lnTo>
                    <a:pt x="138450" y="718375"/>
                  </a:lnTo>
                  <a:cubicBezTo>
                    <a:pt x="133688" y="739521"/>
                    <a:pt x="150357" y="741617"/>
                    <a:pt x="163406" y="746950"/>
                  </a:cubicBezTo>
                  <a:cubicBezTo>
                    <a:pt x="165787" y="746570"/>
                    <a:pt x="168169" y="745998"/>
                    <a:pt x="170550" y="745617"/>
                  </a:cubicBezTo>
                  <a:lnTo>
                    <a:pt x="170550" y="745617"/>
                  </a:lnTo>
                  <a:cubicBezTo>
                    <a:pt x="174645" y="744284"/>
                    <a:pt x="178074" y="747808"/>
                    <a:pt x="182075" y="746760"/>
                  </a:cubicBezTo>
                  <a:lnTo>
                    <a:pt x="182075" y="746760"/>
                  </a:lnTo>
                  <a:cubicBezTo>
                    <a:pt x="182075" y="746760"/>
                    <a:pt x="183218" y="746950"/>
                    <a:pt x="184266" y="746379"/>
                  </a:cubicBezTo>
                  <a:cubicBezTo>
                    <a:pt x="184647" y="746189"/>
                    <a:pt x="184837" y="745808"/>
                    <a:pt x="185027" y="745427"/>
                  </a:cubicBezTo>
                  <a:cubicBezTo>
                    <a:pt x="187599" y="747141"/>
                    <a:pt x="190267" y="748570"/>
                    <a:pt x="193695" y="747808"/>
                  </a:cubicBezTo>
                  <a:lnTo>
                    <a:pt x="193600" y="747808"/>
                  </a:lnTo>
                  <a:cubicBezTo>
                    <a:pt x="197696" y="746950"/>
                    <a:pt x="201220" y="750284"/>
                    <a:pt x="205316" y="749141"/>
                  </a:cubicBezTo>
                  <a:lnTo>
                    <a:pt x="205316" y="749141"/>
                  </a:lnTo>
                  <a:cubicBezTo>
                    <a:pt x="207221" y="748665"/>
                    <a:pt x="208935" y="747808"/>
                    <a:pt x="210460" y="746665"/>
                  </a:cubicBezTo>
                  <a:cubicBezTo>
                    <a:pt x="212650" y="747808"/>
                    <a:pt x="214841" y="748856"/>
                    <a:pt x="216936" y="749998"/>
                  </a:cubicBezTo>
                  <a:cubicBezTo>
                    <a:pt x="220841" y="750475"/>
                    <a:pt x="224652" y="750951"/>
                    <a:pt x="228557" y="751523"/>
                  </a:cubicBezTo>
                  <a:cubicBezTo>
                    <a:pt x="232462" y="751999"/>
                    <a:pt x="236272" y="752475"/>
                    <a:pt x="240178" y="752951"/>
                  </a:cubicBezTo>
                  <a:cubicBezTo>
                    <a:pt x="244082" y="753142"/>
                    <a:pt x="247893" y="753332"/>
                    <a:pt x="251798" y="753618"/>
                  </a:cubicBezTo>
                  <a:cubicBezTo>
                    <a:pt x="257989" y="750570"/>
                    <a:pt x="264275" y="750475"/>
                    <a:pt x="270658" y="752761"/>
                  </a:cubicBezTo>
                  <a:cubicBezTo>
                    <a:pt x="273039" y="752380"/>
                    <a:pt x="275515" y="751904"/>
                    <a:pt x="277896" y="751523"/>
                  </a:cubicBezTo>
                  <a:cubicBezTo>
                    <a:pt x="280373" y="751046"/>
                    <a:pt x="282754" y="750665"/>
                    <a:pt x="285231" y="750189"/>
                  </a:cubicBezTo>
                  <a:cubicBezTo>
                    <a:pt x="287612" y="749618"/>
                    <a:pt x="290088" y="749141"/>
                    <a:pt x="292470" y="748570"/>
                  </a:cubicBezTo>
                  <a:cubicBezTo>
                    <a:pt x="294851" y="747903"/>
                    <a:pt x="297232" y="747332"/>
                    <a:pt x="299613" y="746665"/>
                  </a:cubicBezTo>
                  <a:cubicBezTo>
                    <a:pt x="308852" y="738569"/>
                    <a:pt x="320283" y="737616"/>
                    <a:pt x="331617" y="736092"/>
                  </a:cubicBezTo>
                  <a:cubicBezTo>
                    <a:pt x="332379" y="735044"/>
                    <a:pt x="333142" y="734092"/>
                    <a:pt x="333999" y="733139"/>
                  </a:cubicBezTo>
                  <a:cubicBezTo>
                    <a:pt x="335237" y="734949"/>
                    <a:pt x="337047" y="735521"/>
                    <a:pt x="339333" y="734377"/>
                  </a:cubicBezTo>
                  <a:cubicBezTo>
                    <a:pt x="340190" y="733139"/>
                    <a:pt x="341142" y="731996"/>
                    <a:pt x="342381" y="731139"/>
                  </a:cubicBezTo>
                  <a:cubicBezTo>
                    <a:pt x="342761" y="731425"/>
                    <a:pt x="343428" y="731139"/>
                    <a:pt x="344476" y="730282"/>
                  </a:cubicBezTo>
                  <a:cubicBezTo>
                    <a:pt x="345238" y="729710"/>
                    <a:pt x="345429" y="728663"/>
                    <a:pt x="345238" y="727520"/>
                  </a:cubicBezTo>
                  <a:cubicBezTo>
                    <a:pt x="347619" y="730377"/>
                    <a:pt x="351525" y="729520"/>
                    <a:pt x="355430" y="728663"/>
                  </a:cubicBezTo>
                  <a:cubicBezTo>
                    <a:pt x="362383" y="727043"/>
                    <a:pt x="367146" y="729425"/>
                    <a:pt x="369717" y="736092"/>
                  </a:cubicBezTo>
                  <a:cubicBezTo>
                    <a:pt x="370289" y="740283"/>
                    <a:pt x="374956" y="742093"/>
                    <a:pt x="375433" y="746284"/>
                  </a:cubicBezTo>
                  <a:cubicBezTo>
                    <a:pt x="375909" y="748760"/>
                    <a:pt x="376576" y="751237"/>
                    <a:pt x="377242" y="753713"/>
                  </a:cubicBezTo>
                  <a:cubicBezTo>
                    <a:pt x="378671" y="754571"/>
                    <a:pt x="380004" y="755523"/>
                    <a:pt x="381243" y="756571"/>
                  </a:cubicBezTo>
                  <a:cubicBezTo>
                    <a:pt x="381719" y="759047"/>
                    <a:pt x="382386" y="761333"/>
                    <a:pt x="382862" y="763810"/>
                  </a:cubicBezTo>
                  <a:lnTo>
                    <a:pt x="382862" y="763810"/>
                  </a:lnTo>
                  <a:cubicBezTo>
                    <a:pt x="383719" y="767810"/>
                    <a:pt x="386862" y="769620"/>
                    <a:pt x="390196" y="771239"/>
                  </a:cubicBezTo>
                  <a:cubicBezTo>
                    <a:pt x="389720" y="772192"/>
                    <a:pt x="389243" y="773049"/>
                    <a:pt x="388672" y="773906"/>
                  </a:cubicBezTo>
                  <a:cubicBezTo>
                    <a:pt x="390577" y="777335"/>
                    <a:pt x="392482" y="780669"/>
                    <a:pt x="394387" y="784098"/>
                  </a:cubicBezTo>
                  <a:cubicBezTo>
                    <a:pt x="394959" y="786479"/>
                    <a:pt x="395530" y="788861"/>
                    <a:pt x="396102" y="791337"/>
                  </a:cubicBezTo>
                  <a:cubicBezTo>
                    <a:pt x="402007" y="795623"/>
                    <a:pt x="404293" y="801529"/>
                    <a:pt x="403341" y="808768"/>
                  </a:cubicBezTo>
                  <a:cubicBezTo>
                    <a:pt x="405246" y="812197"/>
                    <a:pt x="407055" y="815626"/>
                    <a:pt x="408960" y="818960"/>
                  </a:cubicBezTo>
                  <a:cubicBezTo>
                    <a:pt x="409532" y="821341"/>
                    <a:pt x="410199" y="823722"/>
                    <a:pt x="410770" y="826103"/>
                  </a:cubicBezTo>
                  <a:cubicBezTo>
                    <a:pt x="416675" y="830390"/>
                    <a:pt x="418961" y="836295"/>
                    <a:pt x="417914" y="843534"/>
                  </a:cubicBezTo>
                  <a:cubicBezTo>
                    <a:pt x="419438" y="844391"/>
                    <a:pt x="420866" y="845248"/>
                    <a:pt x="422391" y="846106"/>
                  </a:cubicBezTo>
                  <a:cubicBezTo>
                    <a:pt x="422391" y="846106"/>
                    <a:pt x="422391" y="846106"/>
                    <a:pt x="422391" y="846106"/>
                  </a:cubicBezTo>
                  <a:cubicBezTo>
                    <a:pt x="422772" y="848677"/>
                    <a:pt x="423152" y="851154"/>
                    <a:pt x="423629" y="853726"/>
                  </a:cubicBezTo>
                  <a:cubicBezTo>
                    <a:pt x="425534" y="857155"/>
                    <a:pt x="427343" y="860584"/>
                    <a:pt x="429249" y="863918"/>
                  </a:cubicBezTo>
                  <a:cubicBezTo>
                    <a:pt x="429820" y="866299"/>
                    <a:pt x="430487" y="868680"/>
                    <a:pt x="431058" y="871061"/>
                  </a:cubicBezTo>
                  <a:cubicBezTo>
                    <a:pt x="432868" y="874490"/>
                    <a:pt x="434773" y="877919"/>
                    <a:pt x="436678" y="881253"/>
                  </a:cubicBezTo>
                  <a:cubicBezTo>
                    <a:pt x="442584" y="885539"/>
                    <a:pt x="444965" y="891350"/>
                    <a:pt x="444108" y="898684"/>
                  </a:cubicBezTo>
                  <a:cubicBezTo>
                    <a:pt x="445917" y="902113"/>
                    <a:pt x="447822" y="905542"/>
                    <a:pt x="449632" y="908971"/>
                  </a:cubicBezTo>
                  <a:cubicBezTo>
                    <a:pt x="450394" y="911352"/>
                    <a:pt x="451061" y="913638"/>
                    <a:pt x="451823" y="916019"/>
                  </a:cubicBezTo>
                  <a:cubicBezTo>
                    <a:pt x="453633" y="919448"/>
                    <a:pt x="455442" y="922877"/>
                    <a:pt x="457252" y="926306"/>
                  </a:cubicBezTo>
                  <a:cubicBezTo>
                    <a:pt x="459062" y="929735"/>
                    <a:pt x="460872" y="933164"/>
                    <a:pt x="462777" y="936593"/>
                  </a:cubicBezTo>
                  <a:cubicBezTo>
                    <a:pt x="468778" y="940784"/>
                    <a:pt x="471254" y="946499"/>
                    <a:pt x="470492" y="953929"/>
                  </a:cubicBezTo>
                  <a:cubicBezTo>
                    <a:pt x="472302" y="957358"/>
                    <a:pt x="474111" y="960787"/>
                    <a:pt x="475921" y="964216"/>
                  </a:cubicBezTo>
                  <a:cubicBezTo>
                    <a:pt x="478493" y="966121"/>
                    <a:pt x="481065" y="968026"/>
                    <a:pt x="483636" y="969931"/>
                  </a:cubicBezTo>
                  <a:cubicBezTo>
                    <a:pt x="482970" y="971455"/>
                    <a:pt x="482303" y="972979"/>
                    <a:pt x="481541" y="974408"/>
                  </a:cubicBezTo>
                  <a:cubicBezTo>
                    <a:pt x="482112" y="976789"/>
                    <a:pt x="482779" y="979170"/>
                    <a:pt x="483350" y="981647"/>
                  </a:cubicBezTo>
                  <a:cubicBezTo>
                    <a:pt x="485732" y="983361"/>
                    <a:pt x="488208" y="985075"/>
                    <a:pt x="490685" y="986885"/>
                  </a:cubicBezTo>
                  <a:cubicBezTo>
                    <a:pt x="490494" y="987076"/>
                    <a:pt x="490399" y="987171"/>
                    <a:pt x="490209" y="987362"/>
                  </a:cubicBezTo>
                  <a:cubicBezTo>
                    <a:pt x="489161" y="988505"/>
                    <a:pt x="488780" y="990029"/>
                    <a:pt x="489066" y="991838"/>
                  </a:cubicBezTo>
                  <a:lnTo>
                    <a:pt x="489066" y="991838"/>
                  </a:lnTo>
                  <a:cubicBezTo>
                    <a:pt x="489733" y="995934"/>
                    <a:pt x="494400" y="997744"/>
                    <a:pt x="494781" y="1001935"/>
                  </a:cubicBezTo>
                  <a:lnTo>
                    <a:pt x="494781" y="1001935"/>
                  </a:lnTo>
                  <a:cubicBezTo>
                    <a:pt x="495352" y="1004411"/>
                    <a:pt x="496019" y="1006888"/>
                    <a:pt x="496590" y="1009364"/>
                  </a:cubicBezTo>
                  <a:cubicBezTo>
                    <a:pt x="498019" y="1010222"/>
                    <a:pt x="499352" y="1011174"/>
                    <a:pt x="500591" y="1012317"/>
                  </a:cubicBezTo>
                  <a:cubicBezTo>
                    <a:pt x="501162" y="1014698"/>
                    <a:pt x="501734" y="1017080"/>
                    <a:pt x="502210" y="1019461"/>
                  </a:cubicBezTo>
                  <a:lnTo>
                    <a:pt x="502210" y="1019461"/>
                  </a:lnTo>
                  <a:cubicBezTo>
                    <a:pt x="502782" y="1023557"/>
                    <a:pt x="507354" y="1025366"/>
                    <a:pt x="507925" y="1029557"/>
                  </a:cubicBezTo>
                  <a:lnTo>
                    <a:pt x="507925" y="1029557"/>
                  </a:lnTo>
                  <a:cubicBezTo>
                    <a:pt x="508592" y="1033653"/>
                    <a:pt x="513164" y="1035558"/>
                    <a:pt x="513831" y="1039749"/>
                  </a:cubicBezTo>
                  <a:lnTo>
                    <a:pt x="513831" y="1039749"/>
                  </a:lnTo>
                  <a:cubicBezTo>
                    <a:pt x="514497" y="1043845"/>
                    <a:pt x="519069" y="1045655"/>
                    <a:pt x="519641" y="1049941"/>
                  </a:cubicBezTo>
                  <a:lnTo>
                    <a:pt x="519641" y="1049941"/>
                  </a:lnTo>
                  <a:cubicBezTo>
                    <a:pt x="520022" y="1051465"/>
                    <a:pt x="520879" y="1052703"/>
                    <a:pt x="521927" y="1053846"/>
                  </a:cubicBezTo>
                  <a:cubicBezTo>
                    <a:pt x="521070" y="1054608"/>
                    <a:pt x="520879" y="1055751"/>
                    <a:pt x="521260" y="1057370"/>
                  </a:cubicBezTo>
                  <a:cubicBezTo>
                    <a:pt x="522689" y="1058228"/>
                    <a:pt x="524022" y="1059180"/>
                    <a:pt x="525356" y="1060228"/>
                  </a:cubicBezTo>
                  <a:cubicBezTo>
                    <a:pt x="525928" y="1064419"/>
                    <a:pt x="530690" y="1066038"/>
                    <a:pt x="531166" y="1070324"/>
                  </a:cubicBezTo>
                  <a:lnTo>
                    <a:pt x="531166" y="1070324"/>
                  </a:lnTo>
                  <a:cubicBezTo>
                    <a:pt x="531928" y="1074515"/>
                    <a:pt x="536595" y="1076230"/>
                    <a:pt x="537072" y="1080516"/>
                  </a:cubicBezTo>
                  <a:cubicBezTo>
                    <a:pt x="538501" y="1081564"/>
                    <a:pt x="539929" y="1082516"/>
                    <a:pt x="541358" y="1083564"/>
                  </a:cubicBezTo>
                  <a:cubicBezTo>
                    <a:pt x="542025" y="1087660"/>
                    <a:pt x="546883" y="1089279"/>
                    <a:pt x="547263" y="1093565"/>
                  </a:cubicBezTo>
                  <a:cubicBezTo>
                    <a:pt x="551550" y="1096423"/>
                    <a:pt x="555931" y="1099185"/>
                    <a:pt x="560217" y="1102043"/>
                  </a:cubicBezTo>
                  <a:cubicBezTo>
                    <a:pt x="564313" y="1100804"/>
                    <a:pt x="567837" y="1104424"/>
                    <a:pt x="571933" y="1103376"/>
                  </a:cubicBezTo>
                  <a:lnTo>
                    <a:pt x="571933" y="1103376"/>
                  </a:lnTo>
                  <a:cubicBezTo>
                    <a:pt x="574315" y="1102805"/>
                    <a:pt x="576696" y="1102233"/>
                    <a:pt x="579172" y="1101852"/>
                  </a:cubicBezTo>
                  <a:lnTo>
                    <a:pt x="579172" y="1101852"/>
                  </a:lnTo>
                  <a:cubicBezTo>
                    <a:pt x="581649" y="1101281"/>
                    <a:pt x="584030" y="1100519"/>
                    <a:pt x="586506" y="1100042"/>
                  </a:cubicBezTo>
                  <a:cubicBezTo>
                    <a:pt x="587459" y="1098614"/>
                    <a:pt x="588412" y="1097185"/>
                    <a:pt x="589459" y="1095756"/>
                  </a:cubicBezTo>
                  <a:cubicBezTo>
                    <a:pt x="595746" y="1094613"/>
                    <a:pt x="596031" y="1086041"/>
                    <a:pt x="602508" y="1085183"/>
                  </a:cubicBezTo>
                  <a:cubicBezTo>
                    <a:pt x="603461" y="1083659"/>
                    <a:pt x="604413" y="1082231"/>
                    <a:pt x="605366" y="1080802"/>
                  </a:cubicBezTo>
                  <a:cubicBezTo>
                    <a:pt x="613367" y="1078706"/>
                    <a:pt x="613176" y="1067657"/>
                    <a:pt x="621368" y="1065752"/>
                  </a:cubicBezTo>
                  <a:cubicBezTo>
                    <a:pt x="622320" y="1064228"/>
                    <a:pt x="623273" y="1062799"/>
                    <a:pt x="624321" y="1061371"/>
                  </a:cubicBezTo>
                  <a:cubicBezTo>
                    <a:pt x="624702" y="1061657"/>
                    <a:pt x="625464" y="1061371"/>
                    <a:pt x="626512" y="1060609"/>
                  </a:cubicBezTo>
                  <a:cubicBezTo>
                    <a:pt x="627274" y="1060037"/>
                    <a:pt x="627368" y="1059085"/>
                    <a:pt x="627178" y="1057942"/>
                  </a:cubicBezTo>
                  <a:cubicBezTo>
                    <a:pt x="630988" y="1056132"/>
                    <a:pt x="632893" y="1051465"/>
                    <a:pt x="637275" y="1050608"/>
                  </a:cubicBezTo>
                  <a:cubicBezTo>
                    <a:pt x="638132" y="1049179"/>
                    <a:pt x="639085" y="1047750"/>
                    <a:pt x="640132" y="1046417"/>
                  </a:cubicBezTo>
                  <a:cubicBezTo>
                    <a:pt x="647276" y="1042988"/>
                    <a:pt x="650133" y="1036606"/>
                    <a:pt x="652229" y="1029557"/>
                  </a:cubicBezTo>
                  <a:cubicBezTo>
                    <a:pt x="652229" y="1029367"/>
                    <a:pt x="652134" y="1029081"/>
                    <a:pt x="652038" y="1028891"/>
                  </a:cubicBezTo>
                  <a:cubicBezTo>
                    <a:pt x="653372" y="1029748"/>
                    <a:pt x="654800" y="1030510"/>
                    <a:pt x="656229" y="1031272"/>
                  </a:cubicBezTo>
                  <a:cubicBezTo>
                    <a:pt x="658230" y="1028414"/>
                    <a:pt x="660134" y="1025557"/>
                    <a:pt x="662135" y="1022699"/>
                  </a:cubicBezTo>
                  <a:cubicBezTo>
                    <a:pt x="665754" y="1021556"/>
                    <a:pt x="667564" y="1019270"/>
                    <a:pt x="667755" y="1015937"/>
                  </a:cubicBezTo>
                  <a:cubicBezTo>
                    <a:pt x="668040" y="1015746"/>
                    <a:pt x="668326" y="1015556"/>
                    <a:pt x="668612" y="1015365"/>
                  </a:cubicBezTo>
                  <a:cubicBezTo>
                    <a:pt x="671851" y="1012984"/>
                    <a:pt x="673470" y="1008507"/>
                    <a:pt x="677946" y="1007650"/>
                  </a:cubicBezTo>
                  <a:cubicBezTo>
                    <a:pt x="678804" y="1006126"/>
                    <a:pt x="679851" y="1004697"/>
                    <a:pt x="680899" y="1003364"/>
                  </a:cubicBezTo>
                  <a:cubicBezTo>
                    <a:pt x="687090" y="1002030"/>
                    <a:pt x="687662" y="993743"/>
                    <a:pt x="693949" y="992505"/>
                  </a:cubicBezTo>
                  <a:cubicBezTo>
                    <a:pt x="694806" y="991076"/>
                    <a:pt x="695758" y="989743"/>
                    <a:pt x="696901" y="988409"/>
                  </a:cubicBezTo>
                  <a:cubicBezTo>
                    <a:pt x="698806" y="988314"/>
                    <a:pt x="700140" y="987362"/>
                    <a:pt x="700902" y="985457"/>
                  </a:cubicBezTo>
                  <a:cubicBezTo>
                    <a:pt x="701283" y="984218"/>
                    <a:pt x="701092" y="983075"/>
                    <a:pt x="700616" y="982027"/>
                  </a:cubicBezTo>
                  <a:cubicBezTo>
                    <a:pt x="701378" y="980980"/>
                    <a:pt x="702140" y="980027"/>
                    <a:pt x="702807" y="978980"/>
                  </a:cubicBezTo>
                  <a:cubicBezTo>
                    <a:pt x="703568" y="978980"/>
                    <a:pt x="704235" y="978980"/>
                    <a:pt x="704997" y="978789"/>
                  </a:cubicBezTo>
                  <a:cubicBezTo>
                    <a:pt x="706712" y="978503"/>
                    <a:pt x="708331" y="978122"/>
                    <a:pt x="709951" y="977551"/>
                  </a:cubicBezTo>
                  <a:cubicBezTo>
                    <a:pt x="710808" y="976122"/>
                    <a:pt x="711760" y="974693"/>
                    <a:pt x="712808" y="973455"/>
                  </a:cubicBezTo>
                  <a:cubicBezTo>
                    <a:pt x="717856" y="971264"/>
                    <a:pt x="720523" y="967550"/>
                    <a:pt x="721190" y="962501"/>
                  </a:cubicBezTo>
                  <a:cubicBezTo>
                    <a:pt x="725000" y="959930"/>
                    <a:pt x="726809" y="954977"/>
                    <a:pt x="731763" y="953738"/>
                  </a:cubicBezTo>
                  <a:cubicBezTo>
                    <a:pt x="732525" y="952214"/>
                    <a:pt x="733477" y="950881"/>
                    <a:pt x="734525" y="949643"/>
                  </a:cubicBezTo>
                  <a:cubicBezTo>
                    <a:pt x="746622" y="943547"/>
                    <a:pt x="747098" y="927259"/>
                    <a:pt x="759290" y="921163"/>
                  </a:cubicBezTo>
                  <a:cubicBezTo>
                    <a:pt x="760147" y="919639"/>
                    <a:pt x="761100" y="918210"/>
                    <a:pt x="762243" y="916877"/>
                  </a:cubicBezTo>
                  <a:cubicBezTo>
                    <a:pt x="770243" y="912971"/>
                    <a:pt x="772435" y="904399"/>
                    <a:pt x="777292" y="897922"/>
                  </a:cubicBezTo>
                  <a:cubicBezTo>
                    <a:pt x="777483" y="896302"/>
                    <a:pt x="777483" y="894779"/>
                    <a:pt x="777387" y="893255"/>
                  </a:cubicBezTo>
                  <a:cubicBezTo>
                    <a:pt x="780817" y="888206"/>
                    <a:pt x="784245" y="883158"/>
                    <a:pt x="787674" y="878205"/>
                  </a:cubicBezTo>
                  <a:cubicBezTo>
                    <a:pt x="789008" y="879443"/>
                    <a:pt x="790627" y="879824"/>
                    <a:pt x="792628" y="879348"/>
                  </a:cubicBezTo>
                  <a:cubicBezTo>
                    <a:pt x="794533" y="876491"/>
                    <a:pt x="796533" y="873633"/>
                    <a:pt x="798438" y="870775"/>
                  </a:cubicBezTo>
                  <a:cubicBezTo>
                    <a:pt x="804152" y="861822"/>
                    <a:pt x="809963" y="852964"/>
                    <a:pt x="815678" y="844010"/>
                  </a:cubicBezTo>
                  <a:lnTo>
                    <a:pt x="815678" y="844010"/>
                  </a:lnTo>
                  <a:cubicBezTo>
                    <a:pt x="816440" y="842963"/>
                    <a:pt x="817107" y="841820"/>
                    <a:pt x="817868" y="840772"/>
                  </a:cubicBezTo>
                  <a:cubicBezTo>
                    <a:pt x="817868" y="840772"/>
                    <a:pt x="817868" y="840772"/>
                    <a:pt x="817868" y="840772"/>
                  </a:cubicBezTo>
                  <a:cubicBezTo>
                    <a:pt x="824631" y="839248"/>
                    <a:pt x="825108" y="830294"/>
                    <a:pt x="831870" y="828675"/>
                  </a:cubicBezTo>
                  <a:cubicBezTo>
                    <a:pt x="839586" y="816959"/>
                    <a:pt x="847396" y="805244"/>
                    <a:pt x="855112" y="793528"/>
                  </a:cubicBezTo>
                  <a:cubicBezTo>
                    <a:pt x="874447" y="773716"/>
                    <a:pt x="885972" y="748379"/>
                    <a:pt x="902070" y="726186"/>
                  </a:cubicBezTo>
                  <a:cubicBezTo>
                    <a:pt x="903784" y="724376"/>
                    <a:pt x="905213" y="722662"/>
                    <a:pt x="906451" y="721043"/>
                  </a:cubicBezTo>
                  <a:cubicBezTo>
                    <a:pt x="907118" y="721138"/>
                    <a:pt x="907880" y="721043"/>
                    <a:pt x="908927" y="720471"/>
                  </a:cubicBezTo>
                  <a:cubicBezTo>
                    <a:pt x="917691" y="707231"/>
                    <a:pt x="926358" y="693992"/>
                    <a:pt x="935121" y="680847"/>
                  </a:cubicBezTo>
                  <a:cubicBezTo>
                    <a:pt x="948456" y="669989"/>
                    <a:pt x="954457" y="653701"/>
                    <a:pt x="964268" y="640366"/>
                  </a:cubicBezTo>
                  <a:cubicBezTo>
                    <a:pt x="962744" y="639127"/>
                    <a:pt x="961315" y="638175"/>
                    <a:pt x="960077" y="637413"/>
                  </a:cubicBezTo>
                  <a:cubicBezTo>
                    <a:pt x="961410" y="637032"/>
                    <a:pt x="962839" y="636842"/>
                    <a:pt x="964078" y="636461"/>
                  </a:cubicBezTo>
                  <a:cubicBezTo>
                    <a:pt x="967792" y="630936"/>
                    <a:pt x="971507" y="625316"/>
                    <a:pt x="975222" y="619792"/>
                  </a:cubicBezTo>
                  <a:cubicBezTo>
                    <a:pt x="979699" y="618744"/>
                    <a:pt x="981413" y="613220"/>
                    <a:pt x="985985" y="612362"/>
                  </a:cubicBezTo>
                  <a:cubicBezTo>
                    <a:pt x="987890" y="609505"/>
                    <a:pt x="989795" y="606647"/>
                    <a:pt x="991700" y="603790"/>
                  </a:cubicBezTo>
                  <a:cubicBezTo>
                    <a:pt x="1005130" y="593217"/>
                    <a:pt x="1010655" y="576929"/>
                    <a:pt x="1020846" y="563880"/>
                  </a:cubicBezTo>
                  <a:cubicBezTo>
                    <a:pt x="1021228" y="563309"/>
                    <a:pt x="1021608" y="562737"/>
                    <a:pt x="1021990" y="562166"/>
                  </a:cubicBezTo>
                  <a:cubicBezTo>
                    <a:pt x="1022751" y="562737"/>
                    <a:pt x="1023704" y="562832"/>
                    <a:pt x="1025228" y="562070"/>
                  </a:cubicBezTo>
                  <a:cubicBezTo>
                    <a:pt x="1034944" y="547307"/>
                    <a:pt x="1044659" y="532543"/>
                    <a:pt x="1054374" y="517779"/>
                  </a:cubicBezTo>
                  <a:cubicBezTo>
                    <a:pt x="1063042" y="511207"/>
                    <a:pt x="1068757" y="502634"/>
                    <a:pt x="1071424" y="492157"/>
                  </a:cubicBezTo>
                  <a:cubicBezTo>
                    <a:pt x="1072662" y="493395"/>
                    <a:pt x="1074091" y="494157"/>
                    <a:pt x="1076092" y="493871"/>
                  </a:cubicBezTo>
                  <a:cubicBezTo>
                    <a:pt x="1084854" y="480536"/>
                    <a:pt x="1093522" y="467201"/>
                    <a:pt x="1102285" y="453962"/>
                  </a:cubicBezTo>
                  <a:cubicBezTo>
                    <a:pt x="1117240" y="440722"/>
                    <a:pt x="1124669" y="421958"/>
                    <a:pt x="1136384" y="406336"/>
                  </a:cubicBezTo>
                  <a:cubicBezTo>
                    <a:pt x="1136671" y="404051"/>
                    <a:pt x="1136575" y="402146"/>
                    <a:pt x="1136384" y="400336"/>
                  </a:cubicBezTo>
                  <a:cubicBezTo>
                    <a:pt x="1136671" y="400336"/>
                    <a:pt x="1136956" y="400526"/>
                    <a:pt x="1137242" y="400622"/>
                  </a:cubicBezTo>
                  <a:cubicBezTo>
                    <a:pt x="1137242" y="403670"/>
                    <a:pt x="1138671" y="404717"/>
                    <a:pt x="1141624" y="403384"/>
                  </a:cubicBezTo>
                  <a:cubicBezTo>
                    <a:pt x="1155149" y="382619"/>
                    <a:pt x="1168770" y="361950"/>
                    <a:pt x="1182295" y="341185"/>
                  </a:cubicBezTo>
                  <a:cubicBezTo>
                    <a:pt x="1205060" y="313754"/>
                    <a:pt x="1224396" y="284131"/>
                    <a:pt x="1240398" y="252317"/>
                  </a:cubicBezTo>
                  <a:cubicBezTo>
                    <a:pt x="1249065" y="238982"/>
                    <a:pt x="1257828" y="225647"/>
                    <a:pt x="1266496" y="212312"/>
                  </a:cubicBezTo>
                  <a:cubicBezTo>
                    <a:pt x="1265925" y="210503"/>
                    <a:pt x="1264687" y="209550"/>
                    <a:pt x="1263258" y="209074"/>
                  </a:cubicBezTo>
                  <a:cubicBezTo>
                    <a:pt x="1268211" y="206216"/>
                    <a:pt x="1271259" y="202121"/>
                    <a:pt x="1270877" y="196025"/>
                  </a:cubicBezTo>
                  <a:cubicBezTo>
                    <a:pt x="1271449" y="194596"/>
                    <a:pt x="1272211" y="193262"/>
                    <a:pt x="1273259" y="192119"/>
                  </a:cubicBezTo>
                  <a:cubicBezTo>
                    <a:pt x="1272783" y="187928"/>
                    <a:pt x="1276117" y="184404"/>
                    <a:pt x="1275450" y="180213"/>
                  </a:cubicBezTo>
                  <a:cubicBezTo>
                    <a:pt x="1276117" y="178594"/>
                    <a:pt x="1276974" y="177070"/>
                    <a:pt x="1277926" y="175641"/>
                  </a:cubicBezTo>
                  <a:cubicBezTo>
                    <a:pt x="1277450" y="173736"/>
                    <a:pt x="1276307" y="172784"/>
                    <a:pt x="1274878" y="172117"/>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Arial" panose="020B0604020202020204" pitchFamily="34" charset="0"/>
                <a:ea typeface="Calibri"/>
                <a:cs typeface="Arial" panose="020B0604020202020204" pitchFamily="34" charset="0"/>
                <a:sym typeface="Calibri"/>
              </a:endParaRPr>
            </a:p>
          </p:txBody>
        </p:sp>
        <p:pic>
          <p:nvPicPr>
            <p:cNvPr id="15" name="Google Shape;1296;p67"/>
            <p:cNvPicPr preferRelativeResize="0"/>
            <p:nvPr/>
          </p:nvPicPr>
          <p:blipFill>
            <a:blip r:embed="rId3">
              <a:alphaModFix/>
            </a:blip>
            <a:stretch>
              <a:fillRect/>
            </a:stretch>
          </p:blipFill>
          <p:spPr>
            <a:xfrm>
              <a:off x="6759950" y="2277075"/>
              <a:ext cx="1267725" cy="1105050"/>
            </a:xfrm>
            <a:prstGeom prst="rect">
              <a:avLst/>
            </a:prstGeom>
            <a:noFill/>
            <a:ln>
              <a:noFill/>
            </a:ln>
          </p:spPr>
        </p:pic>
      </p:grpSp>
      <p:grpSp>
        <p:nvGrpSpPr>
          <p:cNvPr id="16" name="Google Shape;1306;p67"/>
          <p:cNvGrpSpPr/>
          <p:nvPr/>
        </p:nvGrpSpPr>
        <p:grpSpPr>
          <a:xfrm rot="1256934">
            <a:off x="63023" y="3922721"/>
            <a:ext cx="1213998" cy="943090"/>
            <a:chOff x="6281653" y="3221380"/>
            <a:chExt cx="1607769" cy="1248989"/>
          </a:xfrm>
        </p:grpSpPr>
        <p:sp>
          <p:nvSpPr>
            <p:cNvPr id="17" name="Google Shape;1307;p67"/>
            <p:cNvSpPr/>
            <p:nvPr/>
          </p:nvSpPr>
          <p:spPr>
            <a:xfrm rot="-3550210">
              <a:off x="6861688" y="3081242"/>
              <a:ext cx="447708" cy="1529268"/>
            </a:xfrm>
            <a:custGeom>
              <a:avLst/>
              <a:gdLst/>
              <a:ahLst/>
              <a:cxnLst/>
              <a:rect l="l" t="t" r="r" b="b"/>
              <a:pathLst>
                <a:path w="488183" h="1667520" extrusionOk="0">
                  <a:moveTo>
                    <a:pt x="486543" y="1447112"/>
                  </a:moveTo>
                  <a:cubicBezTo>
                    <a:pt x="487305" y="1444636"/>
                    <a:pt x="488067" y="1442255"/>
                    <a:pt x="487686" y="1439588"/>
                  </a:cubicBezTo>
                  <a:cubicBezTo>
                    <a:pt x="489401" y="1435587"/>
                    <a:pt x="486067" y="1431872"/>
                    <a:pt x="486829" y="1427872"/>
                  </a:cubicBezTo>
                  <a:lnTo>
                    <a:pt x="486829" y="1428158"/>
                  </a:lnTo>
                  <a:cubicBezTo>
                    <a:pt x="488448" y="1424157"/>
                    <a:pt x="484734" y="1420347"/>
                    <a:pt x="486067" y="1416347"/>
                  </a:cubicBezTo>
                  <a:lnTo>
                    <a:pt x="486067" y="1416347"/>
                  </a:lnTo>
                  <a:cubicBezTo>
                    <a:pt x="486734" y="1413299"/>
                    <a:pt x="487210" y="1410346"/>
                    <a:pt x="486067" y="1407488"/>
                  </a:cubicBezTo>
                  <a:cubicBezTo>
                    <a:pt x="485114" y="1406441"/>
                    <a:pt x="484924" y="1405298"/>
                    <a:pt x="485400" y="1403964"/>
                  </a:cubicBezTo>
                  <a:cubicBezTo>
                    <a:pt x="485591" y="1401678"/>
                    <a:pt x="485781" y="1399392"/>
                    <a:pt x="486163" y="1397106"/>
                  </a:cubicBezTo>
                  <a:lnTo>
                    <a:pt x="486163" y="1397297"/>
                  </a:lnTo>
                  <a:cubicBezTo>
                    <a:pt x="487686" y="1393391"/>
                    <a:pt x="483781" y="1389677"/>
                    <a:pt x="485686" y="1385771"/>
                  </a:cubicBezTo>
                  <a:lnTo>
                    <a:pt x="485686" y="1385295"/>
                  </a:lnTo>
                  <a:cubicBezTo>
                    <a:pt x="485686" y="1382819"/>
                    <a:pt x="486543" y="1380342"/>
                    <a:pt x="486163" y="1377770"/>
                  </a:cubicBezTo>
                  <a:lnTo>
                    <a:pt x="485972" y="1378056"/>
                  </a:lnTo>
                  <a:cubicBezTo>
                    <a:pt x="489020" y="1373961"/>
                    <a:pt x="484067" y="1370246"/>
                    <a:pt x="485210" y="1366150"/>
                  </a:cubicBezTo>
                  <a:lnTo>
                    <a:pt x="485210" y="1366436"/>
                  </a:lnTo>
                  <a:cubicBezTo>
                    <a:pt x="486353" y="1360149"/>
                    <a:pt x="485686" y="1353767"/>
                    <a:pt x="485496" y="1347386"/>
                  </a:cubicBezTo>
                  <a:cubicBezTo>
                    <a:pt x="487115" y="1343385"/>
                    <a:pt x="483781" y="1339575"/>
                    <a:pt x="484543" y="1335575"/>
                  </a:cubicBezTo>
                  <a:cubicBezTo>
                    <a:pt x="485496" y="1331574"/>
                    <a:pt x="483591" y="1328717"/>
                    <a:pt x="481019" y="1326050"/>
                  </a:cubicBezTo>
                  <a:cubicBezTo>
                    <a:pt x="481876" y="1325288"/>
                    <a:pt x="482733" y="1324621"/>
                    <a:pt x="483591" y="1323764"/>
                  </a:cubicBezTo>
                  <a:cubicBezTo>
                    <a:pt x="483591" y="1321287"/>
                    <a:pt x="483591" y="1318715"/>
                    <a:pt x="483591" y="1316239"/>
                  </a:cubicBezTo>
                  <a:cubicBezTo>
                    <a:pt x="483591" y="1312429"/>
                    <a:pt x="483591" y="1308524"/>
                    <a:pt x="483686" y="1304714"/>
                  </a:cubicBezTo>
                  <a:cubicBezTo>
                    <a:pt x="483400" y="1300808"/>
                    <a:pt x="483114" y="1296903"/>
                    <a:pt x="482733" y="1292998"/>
                  </a:cubicBezTo>
                  <a:cubicBezTo>
                    <a:pt x="482733" y="1290521"/>
                    <a:pt x="482638" y="1287950"/>
                    <a:pt x="482543" y="1285473"/>
                  </a:cubicBezTo>
                  <a:cubicBezTo>
                    <a:pt x="482543" y="1281568"/>
                    <a:pt x="482448" y="1277758"/>
                    <a:pt x="482352" y="1273853"/>
                  </a:cubicBezTo>
                  <a:cubicBezTo>
                    <a:pt x="482448" y="1271376"/>
                    <a:pt x="482543" y="1268900"/>
                    <a:pt x="482733" y="1266423"/>
                  </a:cubicBezTo>
                  <a:cubicBezTo>
                    <a:pt x="482543" y="1262518"/>
                    <a:pt x="482352" y="1258708"/>
                    <a:pt x="482162" y="1254803"/>
                  </a:cubicBezTo>
                  <a:cubicBezTo>
                    <a:pt x="481972" y="1250897"/>
                    <a:pt x="481685" y="1246992"/>
                    <a:pt x="481495" y="1243087"/>
                  </a:cubicBezTo>
                  <a:cubicBezTo>
                    <a:pt x="478161" y="1236705"/>
                    <a:pt x="478257" y="1230323"/>
                    <a:pt x="481209" y="1223942"/>
                  </a:cubicBezTo>
                  <a:cubicBezTo>
                    <a:pt x="481019" y="1220037"/>
                    <a:pt x="480923" y="1216131"/>
                    <a:pt x="480733" y="1212321"/>
                  </a:cubicBezTo>
                  <a:cubicBezTo>
                    <a:pt x="479209" y="1205749"/>
                    <a:pt x="477685" y="1199177"/>
                    <a:pt x="476161" y="1192604"/>
                  </a:cubicBezTo>
                  <a:cubicBezTo>
                    <a:pt x="475971" y="1192414"/>
                    <a:pt x="475685" y="1192128"/>
                    <a:pt x="475495" y="1191938"/>
                  </a:cubicBezTo>
                  <a:cubicBezTo>
                    <a:pt x="474446" y="1189080"/>
                    <a:pt x="475875" y="1186699"/>
                    <a:pt x="476923" y="1184222"/>
                  </a:cubicBezTo>
                  <a:cubicBezTo>
                    <a:pt x="477971" y="1183365"/>
                    <a:pt x="479019" y="1182413"/>
                    <a:pt x="480066" y="1181555"/>
                  </a:cubicBezTo>
                  <a:cubicBezTo>
                    <a:pt x="479876" y="1177650"/>
                    <a:pt x="479686" y="1173840"/>
                    <a:pt x="479495" y="1169935"/>
                  </a:cubicBezTo>
                  <a:cubicBezTo>
                    <a:pt x="479304" y="1167458"/>
                    <a:pt x="479209" y="1164887"/>
                    <a:pt x="479019" y="1162410"/>
                  </a:cubicBezTo>
                  <a:cubicBezTo>
                    <a:pt x="478828" y="1158505"/>
                    <a:pt x="478637" y="1154600"/>
                    <a:pt x="478352" y="1150790"/>
                  </a:cubicBezTo>
                  <a:cubicBezTo>
                    <a:pt x="478352" y="1146885"/>
                    <a:pt x="478352" y="1143074"/>
                    <a:pt x="478447" y="1139169"/>
                  </a:cubicBezTo>
                  <a:cubicBezTo>
                    <a:pt x="478447" y="1136693"/>
                    <a:pt x="478447" y="1134121"/>
                    <a:pt x="478447" y="1131645"/>
                  </a:cubicBezTo>
                  <a:cubicBezTo>
                    <a:pt x="478161" y="1127739"/>
                    <a:pt x="477971" y="1123834"/>
                    <a:pt x="477685" y="1119929"/>
                  </a:cubicBezTo>
                  <a:cubicBezTo>
                    <a:pt x="474446" y="1109642"/>
                    <a:pt x="474446" y="1099450"/>
                    <a:pt x="477018" y="1089163"/>
                  </a:cubicBezTo>
                  <a:cubicBezTo>
                    <a:pt x="476828" y="1085258"/>
                    <a:pt x="476542" y="1081353"/>
                    <a:pt x="476352" y="1077447"/>
                  </a:cubicBezTo>
                  <a:cubicBezTo>
                    <a:pt x="475018" y="1074399"/>
                    <a:pt x="473780" y="1071351"/>
                    <a:pt x="472447" y="1068303"/>
                  </a:cubicBezTo>
                  <a:cubicBezTo>
                    <a:pt x="473399" y="1064970"/>
                    <a:pt x="474351" y="1061540"/>
                    <a:pt x="475304" y="1058207"/>
                  </a:cubicBezTo>
                  <a:cubicBezTo>
                    <a:pt x="475304" y="1054397"/>
                    <a:pt x="475495" y="1050491"/>
                    <a:pt x="475495" y="1046681"/>
                  </a:cubicBezTo>
                  <a:cubicBezTo>
                    <a:pt x="475209" y="1042776"/>
                    <a:pt x="475018" y="1038871"/>
                    <a:pt x="474732" y="1034966"/>
                  </a:cubicBezTo>
                  <a:cubicBezTo>
                    <a:pt x="474446" y="1031061"/>
                    <a:pt x="474161" y="1027155"/>
                    <a:pt x="473780" y="1023250"/>
                  </a:cubicBezTo>
                  <a:cubicBezTo>
                    <a:pt x="473780" y="1020773"/>
                    <a:pt x="473780" y="1018202"/>
                    <a:pt x="473780" y="1015725"/>
                  </a:cubicBezTo>
                  <a:cubicBezTo>
                    <a:pt x="473780" y="1011915"/>
                    <a:pt x="473970" y="1008010"/>
                    <a:pt x="474066" y="1004200"/>
                  </a:cubicBezTo>
                  <a:cubicBezTo>
                    <a:pt x="472732" y="998771"/>
                    <a:pt x="471398" y="993341"/>
                    <a:pt x="470161" y="988007"/>
                  </a:cubicBezTo>
                  <a:cubicBezTo>
                    <a:pt x="469589" y="987055"/>
                    <a:pt x="469017" y="986198"/>
                    <a:pt x="468446" y="985340"/>
                  </a:cubicBezTo>
                  <a:cubicBezTo>
                    <a:pt x="469208" y="986007"/>
                    <a:pt x="469875" y="986769"/>
                    <a:pt x="470161" y="988007"/>
                  </a:cubicBezTo>
                  <a:cubicBezTo>
                    <a:pt x="471113" y="986960"/>
                    <a:pt x="472160" y="985912"/>
                    <a:pt x="473208" y="984864"/>
                  </a:cubicBezTo>
                  <a:cubicBezTo>
                    <a:pt x="473018" y="980959"/>
                    <a:pt x="472827" y="977149"/>
                    <a:pt x="472637" y="973244"/>
                  </a:cubicBezTo>
                  <a:cubicBezTo>
                    <a:pt x="472732" y="970767"/>
                    <a:pt x="472923" y="968291"/>
                    <a:pt x="473018" y="965814"/>
                  </a:cubicBezTo>
                  <a:cubicBezTo>
                    <a:pt x="471875" y="962957"/>
                    <a:pt x="470637" y="960099"/>
                    <a:pt x="469494" y="957146"/>
                  </a:cubicBezTo>
                  <a:cubicBezTo>
                    <a:pt x="470446" y="956099"/>
                    <a:pt x="471494" y="955051"/>
                    <a:pt x="472542" y="954003"/>
                  </a:cubicBezTo>
                  <a:cubicBezTo>
                    <a:pt x="472256" y="950098"/>
                    <a:pt x="471970" y="946288"/>
                    <a:pt x="471684" y="942383"/>
                  </a:cubicBezTo>
                  <a:cubicBezTo>
                    <a:pt x="468636" y="936001"/>
                    <a:pt x="468827" y="929619"/>
                    <a:pt x="471494" y="923237"/>
                  </a:cubicBezTo>
                  <a:cubicBezTo>
                    <a:pt x="471398" y="919332"/>
                    <a:pt x="471208" y="915522"/>
                    <a:pt x="471113" y="911617"/>
                  </a:cubicBezTo>
                  <a:cubicBezTo>
                    <a:pt x="470922" y="907712"/>
                    <a:pt x="470637" y="903806"/>
                    <a:pt x="470446" y="899901"/>
                  </a:cubicBezTo>
                  <a:cubicBezTo>
                    <a:pt x="470161" y="895996"/>
                    <a:pt x="469875" y="892091"/>
                    <a:pt x="469494" y="888186"/>
                  </a:cubicBezTo>
                  <a:cubicBezTo>
                    <a:pt x="469779" y="885709"/>
                    <a:pt x="470065" y="883232"/>
                    <a:pt x="470351" y="880851"/>
                  </a:cubicBezTo>
                  <a:cubicBezTo>
                    <a:pt x="470161" y="876946"/>
                    <a:pt x="469970" y="873041"/>
                    <a:pt x="469779" y="869136"/>
                  </a:cubicBezTo>
                  <a:cubicBezTo>
                    <a:pt x="469398" y="865230"/>
                    <a:pt x="469112" y="861325"/>
                    <a:pt x="468732" y="857420"/>
                  </a:cubicBezTo>
                  <a:cubicBezTo>
                    <a:pt x="468732" y="854943"/>
                    <a:pt x="468636" y="852371"/>
                    <a:pt x="468541" y="849895"/>
                  </a:cubicBezTo>
                  <a:cubicBezTo>
                    <a:pt x="468541" y="846085"/>
                    <a:pt x="468636" y="842180"/>
                    <a:pt x="468732" y="838370"/>
                  </a:cubicBezTo>
                  <a:cubicBezTo>
                    <a:pt x="467874" y="836846"/>
                    <a:pt x="466922" y="835417"/>
                    <a:pt x="465779" y="834083"/>
                  </a:cubicBezTo>
                  <a:cubicBezTo>
                    <a:pt x="465779" y="834083"/>
                    <a:pt x="465779" y="834083"/>
                    <a:pt x="465779" y="834083"/>
                  </a:cubicBezTo>
                  <a:cubicBezTo>
                    <a:pt x="465398" y="829988"/>
                    <a:pt x="465112" y="825797"/>
                    <a:pt x="464731" y="821701"/>
                  </a:cubicBezTo>
                  <a:cubicBezTo>
                    <a:pt x="465588" y="820748"/>
                    <a:pt x="466541" y="819891"/>
                    <a:pt x="467493" y="818939"/>
                  </a:cubicBezTo>
                  <a:cubicBezTo>
                    <a:pt x="466731" y="818081"/>
                    <a:pt x="465874" y="817224"/>
                    <a:pt x="464921" y="816557"/>
                  </a:cubicBezTo>
                  <a:cubicBezTo>
                    <a:pt x="464921" y="816557"/>
                    <a:pt x="464921" y="816557"/>
                    <a:pt x="464921" y="816557"/>
                  </a:cubicBezTo>
                  <a:lnTo>
                    <a:pt x="464921" y="816557"/>
                  </a:lnTo>
                  <a:cubicBezTo>
                    <a:pt x="464636" y="814462"/>
                    <a:pt x="464350" y="812366"/>
                    <a:pt x="463969" y="810271"/>
                  </a:cubicBezTo>
                  <a:cubicBezTo>
                    <a:pt x="464826" y="809128"/>
                    <a:pt x="465779" y="808175"/>
                    <a:pt x="466827" y="807128"/>
                  </a:cubicBezTo>
                  <a:cubicBezTo>
                    <a:pt x="465970" y="806080"/>
                    <a:pt x="465112" y="805128"/>
                    <a:pt x="464064" y="804270"/>
                  </a:cubicBezTo>
                  <a:lnTo>
                    <a:pt x="464064" y="804270"/>
                  </a:lnTo>
                  <a:cubicBezTo>
                    <a:pt x="464064" y="804270"/>
                    <a:pt x="464064" y="804270"/>
                    <a:pt x="464064" y="804270"/>
                  </a:cubicBezTo>
                  <a:cubicBezTo>
                    <a:pt x="464921" y="801317"/>
                    <a:pt x="465874" y="798460"/>
                    <a:pt x="466731" y="795507"/>
                  </a:cubicBezTo>
                  <a:cubicBezTo>
                    <a:pt x="465779" y="793888"/>
                    <a:pt x="464921" y="792269"/>
                    <a:pt x="463969" y="790649"/>
                  </a:cubicBezTo>
                  <a:cubicBezTo>
                    <a:pt x="464921" y="789697"/>
                    <a:pt x="465874" y="788840"/>
                    <a:pt x="466827" y="787887"/>
                  </a:cubicBezTo>
                  <a:cubicBezTo>
                    <a:pt x="466064" y="786935"/>
                    <a:pt x="465112" y="786173"/>
                    <a:pt x="464160" y="785506"/>
                  </a:cubicBezTo>
                  <a:cubicBezTo>
                    <a:pt x="464160" y="785506"/>
                    <a:pt x="464160" y="785506"/>
                    <a:pt x="464160" y="785506"/>
                  </a:cubicBezTo>
                  <a:lnTo>
                    <a:pt x="464160" y="785506"/>
                  </a:lnTo>
                  <a:cubicBezTo>
                    <a:pt x="463874" y="783411"/>
                    <a:pt x="463588" y="781410"/>
                    <a:pt x="463207" y="779410"/>
                  </a:cubicBezTo>
                  <a:cubicBezTo>
                    <a:pt x="464064" y="778267"/>
                    <a:pt x="465112" y="777314"/>
                    <a:pt x="466160" y="776267"/>
                  </a:cubicBezTo>
                  <a:cubicBezTo>
                    <a:pt x="465303" y="775219"/>
                    <a:pt x="464350" y="774171"/>
                    <a:pt x="463398" y="773314"/>
                  </a:cubicBezTo>
                  <a:lnTo>
                    <a:pt x="463398" y="773314"/>
                  </a:lnTo>
                  <a:cubicBezTo>
                    <a:pt x="463398" y="773314"/>
                    <a:pt x="463398" y="773314"/>
                    <a:pt x="463398" y="773314"/>
                  </a:cubicBezTo>
                  <a:cubicBezTo>
                    <a:pt x="463112" y="771599"/>
                    <a:pt x="462826" y="769790"/>
                    <a:pt x="462540" y="768075"/>
                  </a:cubicBezTo>
                  <a:cubicBezTo>
                    <a:pt x="462731" y="765789"/>
                    <a:pt x="462826" y="763408"/>
                    <a:pt x="462540" y="761122"/>
                  </a:cubicBezTo>
                  <a:cubicBezTo>
                    <a:pt x="463112" y="759598"/>
                    <a:pt x="462826" y="758169"/>
                    <a:pt x="461873" y="756931"/>
                  </a:cubicBezTo>
                  <a:cubicBezTo>
                    <a:pt x="460921" y="754073"/>
                    <a:pt x="461397" y="751311"/>
                    <a:pt x="462255" y="748549"/>
                  </a:cubicBezTo>
                  <a:lnTo>
                    <a:pt x="462255" y="748549"/>
                  </a:lnTo>
                  <a:cubicBezTo>
                    <a:pt x="463207" y="747501"/>
                    <a:pt x="464255" y="746549"/>
                    <a:pt x="465303" y="745501"/>
                  </a:cubicBezTo>
                  <a:cubicBezTo>
                    <a:pt x="464445" y="744453"/>
                    <a:pt x="463493" y="743405"/>
                    <a:pt x="462445" y="742453"/>
                  </a:cubicBezTo>
                  <a:lnTo>
                    <a:pt x="462445" y="742453"/>
                  </a:lnTo>
                  <a:cubicBezTo>
                    <a:pt x="462445" y="742453"/>
                    <a:pt x="462445" y="742453"/>
                    <a:pt x="462445" y="742453"/>
                  </a:cubicBezTo>
                  <a:cubicBezTo>
                    <a:pt x="462159" y="740738"/>
                    <a:pt x="461873" y="739024"/>
                    <a:pt x="461588" y="737214"/>
                  </a:cubicBezTo>
                  <a:cubicBezTo>
                    <a:pt x="461873" y="734928"/>
                    <a:pt x="461969" y="732642"/>
                    <a:pt x="461588" y="730356"/>
                  </a:cubicBezTo>
                  <a:cubicBezTo>
                    <a:pt x="462064" y="728737"/>
                    <a:pt x="461873" y="727213"/>
                    <a:pt x="460826" y="725879"/>
                  </a:cubicBezTo>
                  <a:cubicBezTo>
                    <a:pt x="460636" y="723308"/>
                    <a:pt x="460636" y="720736"/>
                    <a:pt x="460636" y="718260"/>
                  </a:cubicBezTo>
                  <a:cubicBezTo>
                    <a:pt x="461112" y="716831"/>
                    <a:pt x="460826" y="715592"/>
                    <a:pt x="459873" y="714449"/>
                  </a:cubicBezTo>
                  <a:cubicBezTo>
                    <a:pt x="458730" y="711497"/>
                    <a:pt x="459207" y="708735"/>
                    <a:pt x="460254" y="705972"/>
                  </a:cubicBezTo>
                  <a:lnTo>
                    <a:pt x="460254" y="706163"/>
                  </a:lnTo>
                  <a:cubicBezTo>
                    <a:pt x="461493" y="705210"/>
                    <a:pt x="462635" y="704162"/>
                    <a:pt x="463683" y="703115"/>
                  </a:cubicBezTo>
                  <a:cubicBezTo>
                    <a:pt x="462731" y="701877"/>
                    <a:pt x="461779" y="700638"/>
                    <a:pt x="460636" y="699590"/>
                  </a:cubicBezTo>
                  <a:cubicBezTo>
                    <a:pt x="460636" y="699590"/>
                    <a:pt x="460636" y="699590"/>
                    <a:pt x="460636" y="699590"/>
                  </a:cubicBezTo>
                  <a:lnTo>
                    <a:pt x="460636" y="699590"/>
                  </a:lnTo>
                  <a:cubicBezTo>
                    <a:pt x="461397" y="696828"/>
                    <a:pt x="462159" y="694161"/>
                    <a:pt x="462922" y="691494"/>
                  </a:cubicBezTo>
                  <a:cubicBezTo>
                    <a:pt x="462635" y="687589"/>
                    <a:pt x="462350" y="683684"/>
                    <a:pt x="462064" y="679778"/>
                  </a:cubicBezTo>
                  <a:cubicBezTo>
                    <a:pt x="462064" y="677207"/>
                    <a:pt x="461873" y="674730"/>
                    <a:pt x="461779" y="672158"/>
                  </a:cubicBezTo>
                  <a:cubicBezTo>
                    <a:pt x="461493" y="661871"/>
                    <a:pt x="461207" y="651680"/>
                    <a:pt x="460921" y="641393"/>
                  </a:cubicBezTo>
                  <a:cubicBezTo>
                    <a:pt x="460730" y="637487"/>
                    <a:pt x="460540" y="633582"/>
                    <a:pt x="460350" y="629677"/>
                  </a:cubicBezTo>
                  <a:cubicBezTo>
                    <a:pt x="460350" y="623295"/>
                    <a:pt x="460350" y="616913"/>
                    <a:pt x="460350" y="610532"/>
                  </a:cubicBezTo>
                  <a:cubicBezTo>
                    <a:pt x="460159" y="606627"/>
                    <a:pt x="459873" y="602721"/>
                    <a:pt x="459683" y="598816"/>
                  </a:cubicBezTo>
                  <a:cubicBezTo>
                    <a:pt x="459397" y="594911"/>
                    <a:pt x="459207" y="591005"/>
                    <a:pt x="458921" y="587100"/>
                  </a:cubicBezTo>
                  <a:lnTo>
                    <a:pt x="458921" y="567955"/>
                  </a:lnTo>
                  <a:cubicBezTo>
                    <a:pt x="458730" y="564050"/>
                    <a:pt x="458444" y="560144"/>
                    <a:pt x="458254" y="556239"/>
                  </a:cubicBezTo>
                  <a:cubicBezTo>
                    <a:pt x="458064" y="552334"/>
                    <a:pt x="457778" y="548429"/>
                    <a:pt x="457588" y="544523"/>
                  </a:cubicBezTo>
                  <a:cubicBezTo>
                    <a:pt x="457682" y="542047"/>
                    <a:pt x="457778" y="539570"/>
                    <a:pt x="457873" y="536999"/>
                  </a:cubicBezTo>
                  <a:cubicBezTo>
                    <a:pt x="457778" y="533093"/>
                    <a:pt x="457588" y="529283"/>
                    <a:pt x="457492" y="525378"/>
                  </a:cubicBezTo>
                  <a:cubicBezTo>
                    <a:pt x="457111" y="518996"/>
                    <a:pt x="456730" y="512519"/>
                    <a:pt x="456445" y="506138"/>
                  </a:cubicBezTo>
                  <a:cubicBezTo>
                    <a:pt x="456445" y="502232"/>
                    <a:pt x="456445" y="498422"/>
                    <a:pt x="456445" y="494517"/>
                  </a:cubicBezTo>
                  <a:cubicBezTo>
                    <a:pt x="456349" y="490612"/>
                    <a:pt x="456254" y="486707"/>
                    <a:pt x="456159" y="482897"/>
                  </a:cubicBezTo>
                  <a:cubicBezTo>
                    <a:pt x="455778" y="476515"/>
                    <a:pt x="455492" y="470038"/>
                    <a:pt x="455111" y="463656"/>
                  </a:cubicBezTo>
                  <a:cubicBezTo>
                    <a:pt x="455111" y="459751"/>
                    <a:pt x="454920" y="455846"/>
                    <a:pt x="454920" y="452036"/>
                  </a:cubicBezTo>
                  <a:cubicBezTo>
                    <a:pt x="454920" y="449559"/>
                    <a:pt x="454920" y="447083"/>
                    <a:pt x="454920" y="444511"/>
                  </a:cubicBezTo>
                  <a:cubicBezTo>
                    <a:pt x="454730" y="440606"/>
                    <a:pt x="454444" y="436700"/>
                    <a:pt x="454253" y="432890"/>
                  </a:cubicBezTo>
                  <a:cubicBezTo>
                    <a:pt x="453968" y="428985"/>
                    <a:pt x="453777" y="425080"/>
                    <a:pt x="453492" y="421175"/>
                  </a:cubicBezTo>
                  <a:cubicBezTo>
                    <a:pt x="453301" y="417269"/>
                    <a:pt x="453110" y="413364"/>
                    <a:pt x="452920" y="409459"/>
                  </a:cubicBezTo>
                  <a:cubicBezTo>
                    <a:pt x="453015" y="406982"/>
                    <a:pt x="453110" y="404506"/>
                    <a:pt x="453301" y="402029"/>
                  </a:cubicBezTo>
                  <a:cubicBezTo>
                    <a:pt x="453015" y="398124"/>
                    <a:pt x="452634" y="394219"/>
                    <a:pt x="452348" y="390314"/>
                  </a:cubicBezTo>
                  <a:cubicBezTo>
                    <a:pt x="452063" y="386408"/>
                    <a:pt x="451777" y="382503"/>
                    <a:pt x="451491" y="378598"/>
                  </a:cubicBezTo>
                  <a:cubicBezTo>
                    <a:pt x="451205" y="374693"/>
                    <a:pt x="450920" y="370787"/>
                    <a:pt x="450634" y="366882"/>
                  </a:cubicBezTo>
                  <a:cubicBezTo>
                    <a:pt x="450634" y="364406"/>
                    <a:pt x="450729" y="361929"/>
                    <a:pt x="450825" y="359357"/>
                  </a:cubicBezTo>
                  <a:cubicBezTo>
                    <a:pt x="450634" y="355452"/>
                    <a:pt x="450539" y="351642"/>
                    <a:pt x="450348" y="347737"/>
                  </a:cubicBezTo>
                  <a:cubicBezTo>
                    <a:pt x="450062" y="343832"/>
                    <a:pt x="449872" y="339926"/>
                    <a:pt x="449586" y="336021"/>
                  </a:cubicBezTo>
                  <a:cubicBezTo>
                    <a:pt x="446253" y="328592"/>
                    <a:pt x="448063" y="319162"/>
                    <a:pt x="440823" y="313256"/>
                  </a:cubicBezTo>
                  <a:cubicBezTo>
                    <a:pt x="441204" y="312780"/>
                    <a:pt x="441586" y="312399"/>
                    <a:pt x="441966" y="311732"/>
                  </a:cubicBezTo>
                  <a:cubicBezTo>
                    <a:pt x="441966" y="306970"/>
                    <a:pt x="438442" y="303065"/>
                    <a:pt x="438538" y="298302"/>
                  </a:cubicBezTo>
                  <a:cubicBezTo>
                    <a:pt x="437299" y="297540"/>
                    <a:pt x="436632" y="296397"/>
                    <a:pt x="436537" y="294968"/>
                  </a:cubicBezTo>
                  <a:cubicBezTo>
                    <a:pt x="418916" y="254582"/>
                    <a:pt x="391198" y="220197"/>
                    <a:pt x="369481" y="182097"/>
                  </a:cubicBezTo>
                  <a:cubicBezTo>
                    <a:pt x="367385" y="179621"/>
                    <a:pt x="365386" y="178192"/>
                    <a:pt x="363480" y="177430"/>
                  </a:cubicBezTo>
                  <a:cubicBezTo>
                    <a:pt x="363480" y="177430"/>
                    <a:pt x="363480" y="177430"/>
                    <a:pt x="363480" y="177430"/>
                  </a:cubicBezTo>
                  <a:cubicBezTo>
                    <a:pt x="361671" y="174382"/>
                    <a:pt x="359956" y="171334"/>
                    <a:pt x="358147" y="168381"/>
                  </a:cubicBezTo>
                  <a:cubicBezTo>
                    <a:pt x="355194" y="163904"/>
                    <a:pt x="352336" y="159428"/>
                    <a:pt x="349383" y="155046"/>
                  </a:cubicBezTo>
                  <a:cubicBezTo>
                    <a:pt x="339573" y="140759"/>
                    <a:pt x="329762" y="126566"/>
                    <a:pt x="319951" y="112279"/>
                  </a:cubicBezTo>
                  <a:cubicBezTo>
                    <a:pt x="319951" y="111422"/>
                    <a:pt x="319951" y="110469"/>
                    <a:pt x="320047" y="109612"/>
                  </a:cubicBezTo>
                  <a:cubicBezTo>
                    <a:pt x="317665" y="105611"/>
                    <a:pt x="315379" y="101611"/>
                    <a:pt x="312998" y="97610"/>
                  </a:cubicBezTo>
                  <a:cubicBezTo>
                    <a:pt x="302616" y="91895"/>
                    <a:pt x="302139" y="77703"/>
                    <a:pt x="291567" y="72179"/>
                  </a:cubicBezTo>
                  <a:cubicBezTo>
                    <a:pt x="289757" y="69512"/>
                    <a:pt x="287947" y="66845"/>
                    <a:pt x="286138" y="64273"/>
                  </a:cubicBezTo>
                  <a:cubicBezTo>
                    <a:pt x="266611" y="45318"/>
                    <a:pt x="260325" y="15314"/>
                    <a:pt x="234131" y="1979"/>
                  </a:cubicBezTo>
                  <a:lnTo>
                    <a:pt x="234893" y="2265"/>
                  </a:lnTo>
                  <a:cubicBezTo>
                    <a:pt x="232607" y="455"/>
                    <a:pt x="230035" y="-116"/>
                    <a:pt x="227178" y="170"/>
                  </a:cubicBezTo>
                  <a:lnTo>
                    <a:pt x="227749" y="170"/>
                  </a:lnTo>
                  <a:cubicBezTo>
                    <a:pt x="219177" y="-973"/>
                    <a:pt x="213938" y="3789"/>
                    <a:pt x="210032" y="10552"/>
                  </a:cubicBezTo>
                  <a:lnTo>
                    <a:pt x="210032" y="10552"/>
                  </a:lnTo>
                  <a:cubicBezTo>
                    <a:pt x="209747" y="11981"/>
                    <a:pt x="209556" y="13409"/>
                    <a:pt x="209556" y="14838"/>
                  </a:cubicBezTo>
                  <a:cubicBezTo>
                    <a:pt x="206889" y="15505"/>
                    <a:pt x="204794" y="17124"/>
                    <a:pt x="203746" y="19982"/>
                  </a:cubicBezTo>
                  <a:cubicBezTo>
                    <a:pt x="203651" y="21410"/>
                    <a:pt x="202889" y="22268"/>
                    <a:pt x="201555" y="22649"/>
                  </a:cubicBezTo>
                  <a:cubicBezTo>
                    <a:pt x="199270" y="24649"/>
                    <a:pt x="198412" y="27506"/>
                    <a:pt x="197936" y="30364"/>
                  </a:cubicBezTo>
                  <a:lnTo>
                    <a:pt x="197936" y="30650"/>
                  </a:lnTo>
                  <a:cubicBezTo>
                    <a:pt x="197174" y="34745"/>
                    <a:pt x="192411" y="36365"/>
                    <a:pt x="192126" y="40746"/>
                  </a:cubicBezTo>
                  <a:lnTo>
                    <a:pt x="192221" y="40746"/>
                  </a:lnTo>
                  <a:cubicBezTo>
                    <a:pt x="191840" y="42080"/>
                    <a:pt x="191554" y="43508"/>
                    <a:pt x="191459" y="45032"/>
                  </a:cubicBezTo>
                  <a:cubicBezTo>
                    <a:pt x="188506" y="45509"/>
                    <a:pt x="186601" y="47318"/>
                    <a:pt x="186315" y="51033"/>
                  </a:cubicBezTo>
                  <a:lnTo>
                    <a:pt x="186315" y="50557"/>
                  </a:lnTo>
                  <a:cubicBezTo>
                    <a:pt x="185363" y="52748"/>
                    <a:pt x="184601" y="55129"/>
                    <a:pt x="183934" y="57415"/>
                  </a:cubicBezTo>
                  <a:cubicBezTo>
                    <a:pt x="183744" y="58748"/>
                    <a:pt x="182982" y="59701"/>
                    <a:pt x="181648" y="59987"/>
                  </a:cubicBezTo>
                  <a:cubicBezTo>
                    <a:pt x="179457" y="61987"/>
                    <a:pt x="178695" y="64749"/>
                    <a:pt x="178028" y="67511"/>
                  </a:cubicBezTo>
                  <a:lnTo>
                    <a:pt x="177838" y="67892"/>
                  </a:lnTo>
                  <a:cubicBezTo>
                    <a:pt x="169266" y="80084"/>
                    <a:pt x="157835" y="91133"/>
                    <a:pt x="161074" y="108374"/>
                  </a:cubicBezTo>
                  <a:cubicBezTo>
                    <a:pt x="160788" y="108374"/>
                    <a:pt x="160503" y="108183"/>
                    <a:pt x="160217" y="108088"/>
                  </a:cubicBezTo>
                  <a:cubicBezTo>
                    <a:pt x="156216" y="108850"/>
                    <a:pt x="153454" y="111041"/>
                    <a:pt x="152502" y="115136"/>
                  </a:cubicBezTo>
                  <a:cubicBezTo>
                    <a:pt x="151739" y="119232"/>
                    <a:pt x="147168" y="120851"/>
                    <a:pt x="146215" y="124852"/>
                  </a:cubicBezTo>
                  <a:cubicBezTo>
                    <a:pt x="145358" y="126090"/>
                    <a:pt x="144310" y="126947"/>
                    <a:pt x="142977" y="127519"/>
                  </a:cubicBezTo>
                  <a:cubicBezTo>
                    <a:pt x="141643" y="129614"/>
                    <a:pt x="140976" y="131996"/>
                    <a:pt x="140024" y="134282"/>
                  </a:cubicBezTo>
                  <a:cubicBezTo>
                    <a:pt x="138976" y="135710"/>
                    <a:pt x="137738" y="136853"/>
                    <a:pt x="136214" y="137711"/>
                  </a:cubicBezTo>
                  <a:cubicBezTo>
                    <a:pt x="135261" y="141806"/>
                    <a:pt x="130689" y="143426"/>
                    <a:pt x="129642" y="147426"/>
                  </a:cubicBezTo>
                  <a:cubicBezTo>
                    <a:pt x="128784" y="148664"/>
                    <a:pt x="127737" y="149617"/>
                    <a:pt x="126403" y="150284"/>
                  </a:cubicBezTo>
                  <a:cubicBezTo>
                    <a:pt x="125069" y="152379"/>
                    <a:pt x="124403" y="154856"/>
                    <a:pt x="123450" y="157142"/>
                  </a:cubicBezTo>
                  <a:cubicBezTo>
                    <a:pt x="122403" y="158570"/>
                    <a:pt x="121069" y="159713"/>
                    <a:pt x="119545" y="160571"/>
                  </a:cubicBezTo>
                  <a:cubicBezTo>
                    <a:pt x="118783" y="164762"/>
                    <a:pt x="114116" y="166286"/>
                    <a:pt x="113163" y="170381"/>
                  </a:cubicBezTo>
                  <a:cubicBezTo>
                    <a:pt x="112306" y="171620"/>
                    <a:pt x="111258" y="172572"/>
                    <a:pt x="109925" y="173144"/>
                  </a:cubicBezTo>
                  <a:cubicBezTo>
                    <a:pt x="108591" y="175239"/>
                    <a:pt x="107925" y="177620"/>
                    <a:pt x="106972" y="179906"/>
                  </a:cubicBezTo>
                  <a:cubicBezTo>
                    <a:pt x="105639" y="181049"/>
                    <a:pt x="104305" y="182288"/>
                    <a:pt x="102971" y="183431"/>
                  </a:cubicBezTo>
                  <a:cubicBezTo>
                    <a:pt x="97637" y="191241"/>
                    <a:pt x="88684" y="196194"/>
                    <a:pt x="86303" y="206195"/>
                  </a:cubicBezTo>
                  <a:lnTo>
                    <a:pt x="86303" y="206195"/>
                  </a:lnTo>
                  <a:cubicBezTo>
                    <a:pt x="84398" y="211720"/>
                    <a:pt x="75825" y="211815"/>
                    <a:pt x="76206" y="219149"/>
                  </a:cubicBezTo>
                  <a:lnTo>
                    <a:pt x="76206" y="218959"/>
                  </a:lnTo>
                  <a:cubicBezTo>
                    <a:pt x="75349" y="223055"/>
                    <a:pt x="70872" y="224674"/>
                    <a:pt x="69825" y="228579"/>
                  </a:cubicBezTo>
                  <a:cubicBezTo>
                    <a:pt x="68872" y="229817"/>
                    <a:pt x="67729" y="230865"/>
                    <a:pt x="66300" y="231532"/>
                  </a:cubicBezTo>
                  <a:cubicBezTo>
                    <a:pt x="64967" y="235532"/>
                    <a:pt x="60395" y="237247"/>
                    <a:pt x="59442" y="241533"/>
                  </a:cubicBezTo>
                  <a:cubicBezTo>
                    <a:pt x="58585" y="242771"/>
                    <a:pt x="57538" y="243629"/>
                    <a:pt x="56204" y="244105"/>
                  </a:cubicBezTo>
                  <a:cubicBezTo>
                    <a:pt x="54775" y="246200"/>
                    <a:pt x="54108" y="248677"/>
                    <a:pt x="53251" y="251058"/>
                  </a:cubicBezTo>
                  <a:cubicBezTo>
                    <a:pt x="50775" y="252963"/>
                    <a:pt x="48298" y="254963"/>
                    <a:pt x="45821" y="256868"/>
                  </a:cubicBezTo>
                  <a:cubicBezTo>
                    <a:pt x="44393" y="258869"/>
                    <a:pt x="43726" y="261345"/>
                    <a:pt x="42773" y="263631"/>
                  </a:cubicBezTo>
                  <a:cubicBezTo>
                    <a:pt x="41536" y="264774"/>
                    <a:pt x="40202" y="266012"/>
                    <a:pt x="38964" y="267155"/>
                  </a:cubicBezTo>
                  <a:cubicBezTo>
                    <a:pt x="38201" y="271251"/>
                    <a:pt x="33630" y="272870"/>
                    <a:pt x="32487" y="276776"/>
                  </a:cubicBezTo>
                  <a:cubicBezTo>
                    <a:pt x="31534" y="278014"/>
                    <a:pt x="30391" y="279062"/>
                    <a:pt x="29057" y="279728"/>
                  </a:cubicBezTo>
                  <a:cubicBezTo>
                    <a:pt x="28296" y="281538"/>
                    <a:pt x="28391" y="282967"/>
                    <a:pt x="29343" y="284205"/>
                  </a:cubicBezTo>
                  <a:cubicBezTo>
                    <a:pt x="27914" y="283919"/>
                    <a:pt x="26771" y="284396"/>
                    <a:pt x="26200" y="286110"/>
                  </a:cubicBezTo>
                  <a:cubicBezTo>
                    <a:pt x="23819" y="288206"/>
                    <a:pt x="21437" y="290396"/>
                    <a:pt x="18961" y="292492"/>
                  </a:cubicBezTo>
                  <a:cubicBezTo>
                    <a:pt x="17913" y="294016"/>
                    <a:pt x="18009" y="295349"/>
                    <a:pt x="18961" y="296397"/>
                  </a:cubicBezTo>
                  <a:cubicBezTo>
                    <a:pt x="18580" y="296397"/>
                    <a:pt x="18104" y="296397"/>
                    <a:pt x="17723" y="296397"/>
                  </a:cubicBezTo>
                  <a:cubicBezTo>
                    <a:pt x="17056" y="297350"/>
                    <a:pt x="16389" y="298397"/>
                    <a:pt x="15723" y="299350"/>
                  </a:cubicBezTo>
                  <a:cubicBezTo>
                    <a:pt x="14865" y="300779"/>
                    <a:pt x="13722" y="301826"/>
                    <a:pt x="12294" y="302684"/>
                  </a:cubicBezTo>
                  <a:cubicBezTo>
                    <a:pt x="11436" y="304874"/>
                    <a:pt x="10579" y="307065"/>
                    <a:pt x="9722" y="309256"/>
                  </a:cubicBezTo>
                  <a:cubicBezTo>
                    <a:pt x="8864" y="310589"/>
                    <a:pt x="7721" y="311732"/>
                    <a:pt x="6293" y="312685"/>
                  </a:cubicBezTo>
                  <a:cubicBezTo>
                    <a:pt x="5150" y="315161"/>
                    <a:pt x="4388" y="317733"/>
                    <a:pt x="4293" y="320400"/>
                  </a:cubicBezTo>
                  <a:lnTo>
                    <a:pt x="4483" y="320019"/>
                  </a:lnTo>
                  <a:cubicBezTo>
                    <a:pt x="3245" y="323448"/>
                    <a:pt x="4197" y="325829"/>
                    <a:pt x="6483" y="327734"/>
                  </a:cubicBezTo>
                  <a:cubicBezTo>
                    <a:pt x="2102" y="332878"/>
                    <a:pt x="2387" y="339641"/>
                    <a:pt x="1911" y="346118"/>
                  </a:cubicBezTo>
                  <a:lnTo>
                    <a:pt x="1911" y="346689"/>
                  </a:lnTo>
                  <a:cubicBezTo>
                    <a:pt x="1340" y="349070"/>
                    <a:pt x="959" y="351452"/>
                    <a:pt x="768" y="353833"/>
                  </a:cubicBezTo>
                  <a:lnTo>
                    <a:pt x="768" y="353642"/>
                  </a:lnTo>
                  <a:cubicBezTo>
                    <a:pt x="-1708" y="361643"/>
                    <a:pt x="2578" y="369263"/>
                    <a:pt x="2769" y="377074"/>
                  </a:cubicBezTo>
                  <a:lnTo>
                    <a:pt x="2769" y="377264"/>
                  </a:lnTo>
                  <a:cubicBezTo>
                    <a:pt x="2197" y="379646"/>
                    <a:pt x="1530" y="382122"/>
                    <a:pt x="1530" y="384599"/>
                  </a:cubicBezTo>
                  <a:lnTo>
                    <a:pt x="1530" y="384408"/>
                  </a:lnTo>
                  <a:cubicBezTo>
                    <a:pt x="-184" y="388409"/>
                    <a:pt x="3530" y="392219"/>
                    <a:pt x="2387" y="396124"/>
                  </a:cubicBezTo>
                  <a:lnTo>
                    <a:pt x="2387" y="396124"/>
                  </a:lnTo>
                  <a:cubicBezTo>
                    <a:pt x="292" y="402506"/>
                    <a:pt x="2197" y="408792"/>
                    <a:pt x="2578" y="415079"/>
                  </a:cubicBezTo>
                  <a:cubicBezTo>
                    <a:pt x="673" y="419174"/>
                    <a:pt x="4197" y="423080"/>
                    <a:pt x="3436" y="427080"/>
                  </a:cubicBezTo>
                  <a:lnTo>
                    <a:pt x="3436" y="426890"/>
                  </a:lnTo>
                  <a:cubicBezTo>
                    <a:pt x="2292" y="429652"/>
                    <a:pt x="1911" y="432509"/>
                    <a:pt x="2769" y="435462"/>
                  </a:cubicBezTo>
                  <a:cubicBezTo>
                    <a:pt x="3721" y="436510"/>
                    <a:pt x="4007" y="437748"/>
                    <a:pt x="3816" y="439082"/>
                  </a:cubicBezTo>
                  <a:cubicBezTo>
                    <a:pt x="3530" y="441463"/>
                    <a:pt x="3245" y="443844"/>
                    <a:pt x="3054" y="446225"/>
                  </a:cubicBezTo>
                  <a:lnTo>
                    <a:pt x="3054" y="445844"/>
                  </a:lnTo>
                  <a:cubicBezTo>
                    <a:pt x="1435" y="449940"/>
                    <a:pt x="4959" y="453750"/>
                    <a:pt x="4102" y="457846"/>
                  </a:cubicBezTo>
                  <a:lnTo>
                    <a:pt x="4102" y="457655"/>
                  </a:lnTo>
                  <a:cubicBezTo>
                    <a:pt x="3245" y="464037"/>
                    <a:pt x="4007" y="470514"/>
                    <a:pt x="3816" y="476896"/>
                  </a:cubicBezTo>
                  <a:lnTo>
                    <a:pt x="3816" y="476705"/>
                  </a:lnTo>
                  <a:cubicBezTo>
                    <a:pt x="2292" y="480706"/>
                    <a:pt x="6007" y="484421"/>
                    <a:pt x="4579" y="488421"/>
                  </a:cubicBezTo>
                  <a:lnTo>
                    <a:pt x="4579" y="488612"/>
                  </a:lnTo>
                  <a:cubicBezTo>
                    <a:pt x="4293" y="491088"/>
                    <a:pt x="3436" y="493565"/>
                    <a:pt x="3626" y="496136"/>
                  </a:cubicBezTo>
                  <a:lnTo>
                    <a:pt x="3816" y="495660"/>
                  </a:lnTo>
                  <a:cubicBezTo>
                    <a:pt x="1911" y="499756"/>
                    <a:pt x="5245" y="503566"/>
                    <a:pt x="4769" y="507566"/>
                  </a:cubicBezTo>
                  <a:cubicBezTo>
                    <a:pt x="3721" y="510043"/>
                    <a:pt x="3150" y="512519"/>
                    <a:pt x="3340" y="515186"/>
                  </a:cubicBezTo>
                  <a:lnTo>
                    <a:pt x="3530" y="514710"/>
                  </a:lnTo>
                  <a:cubicBezTo>
                    <a:pt x="1530" y="518806"/>
                    <a:pt x="4864" y="522616"/>
                    <a:pt x="4483" y="526616"/>
                  </a:cubicBezTo>
                  <a:cubicBezTo>
                    <a:pt x="2959" y="530712"/>
                    <a:pt x="6293" y="534427"/>
                    <a:pt x="5531" y="538427"/>
                  </a:cubicBezTo>
                  <a:cubicBezTo>
                    <a:pt x="4673" y="544714"/>
                    <a:pt x="5245" y="551000"/>
                    <a:pt x="5245" y="557287"/>
                  </a:cubicBezTo>
                  <a:cubicBezTo>
                    <a:pt x="3721" y="561287"/>
                    <a:pt x="7341" y="565097"/>
                    <a:pt x="6007" y="569098"/>
                  </a:cubicBezTo>
                  <a:lnTo>
                    <a:pt x="6007" y="569098"/>
                  </a:lnTo>
                  <a:cubicBezTo>
                    <a:pt x="5626" y="571670"/>
                    <a:pt x="4769" y="574146"/>
                    <a:pt x="5055" y="576718"/>
                  </a:cubicBezTo>
                  <a:lnTo>
                    <a:pt x="5245" y="576242"/>
                  </a:lnTo>
                  <a:cubicBezTo>
                    <a:pt x="3245" y="580337"/>
                    <a:pt x="6674" y="584147"/>
                    <a:pt x="6198" y="588243"/>
                  </a:cubicBezTo>
                  <a:cubicBezTo>
                    <a:pt x="4579" y="592053"/>
                    <a:pt x="8293" y="595863"/>
                    <a:pt x="6578" y="599673"/>
                  </a:cubicBezTo>
                  <a:lnTo>
                    <a:pt x="6578" y="600149"/>
                  </a:lnTo>
                  <a:cubicBezTo>
                    <a:pt x="6578" y="602626"/>
                    <a:pt x="5721" y="605007"/>
                    <a:pt x="5721" y="607484"/>
                  </a:cubicBezTo>
                  <a:lnTo>
                    <a:pt x="5721" y="607103"/>
                  </a:lnTo>
                  <a:cubicBezTo>
                    <a:pt x="4102" y="611198"/>
                    <a:pt x="7531" y="614913"/>
                    <a:pt x="6769" y="619009"/>
                  </a:cubicBezTo>
                  <a:cubicBezTo>
                    <a:pt x="5340" y="622914"/>
                    <a:pt x="9055" y="626629"/>
                    <a:pt x="7436" y="630534"/>
                  </a:cubicBezTo>
                  <a:lnTo>
                    <a:pt x="7436" y="630915"/>
                  </a:lnTo>
                  <a:cubicBezTo>
                    <a:pt x="7341" y="633392"/>
                    <a:pt x="6483" y="635773"/>
                    <a:pt x="6483" y="638249"/>
                  </a:cubicBezTo>
                  <a:lnTo>
                    <a:pt x="6483" y="637964"/>
                  </a:lnTo>
                  <a:cubicBezTo>
                    <a:pt x="5435" y="644250"/>
                    <a:pt x="6007" y="650632"/>
                    <a:pt x="6293" y="657014"/>
                  </a:cubicBezTo>
                  <a:cubicBezTo>
                    <a:pt x="4483" y="661110"/>
                    <a:pt x="8007" y="664824"/>
                    <a:pt x="7150" y="668920"/>
                  </a:cubicBezTo>
                  <a:lnTo>
                    <a:pt x="7150" y="668920"/>
                  </a:lnTo>
                  <a:cubicBezTo>
                    <a:pt x="6198" y="675206"/>
                    <a:pt x="7150" y="681588"/>
                    <a:pt x="6769" y="687875"/>
                  </a:cubicBezTo>
                  <a:lnTo>
                    <a:pt x="6769" y="687875"/>
                  </a:lnTo>
                  <a:cubicBezTo>
                    <a:pt x="5340" y="691875"/>
                    <a:pt x="9055" y="695495"/>
                    <a:pt x="7531" y="699400"/>
                  </a:cubicBezTo>
                  <a:lnTo>
                    <a:pt x="7531" y="699971"/>
                  </a:lnTo>
                  <a:cubicBezTo>
                    <a:pt x="7055" y="702638"/>
                    <a:pt x="6578" y="705305"/>
                    <a:pt x="7341" y="708068"/>
                  </a:cubicBezTo>
                  <a:cubicBezTo>
                    <a:pt x="8198" y="709306"/>
                    <a:pt x="8579" y="710639"/>
                    <a:pt x="8293" y="712163"/>
                  </a:cubicBezTo>
                  <a:cubicBezTo>
                    <a:pt x="8198" y="714354"/>
                    <a:pt x="7912" y="716640"/>
                    <a:pt x="7626" y="718831"/>
                  </a:cubicBezTo>
                  <a:lnTo>
                    <a:pt x="7626" y="718831"/>
                  </a:lnTo>
                  <a:cubicBezTo>
                    <a:pt x="6578" y="721593"/>
                    <a:pt x="6198" y="724355"/>
                    <a:pt x="7055" y="727213"/>
                  </a:cubicBezTo>
                  <a:cubicBezTo>
                    <a:pt x="7912" y="728451"/>
                    <a:pt x="8198" y="729785"/>
                    <a:pt x="7912" y="731213"/>
                  </a:cubicBezTo>
                  <a:cubicBezTo>
                    <a:pt x="8103" y="732833"/>
                    <a:pt x="8484" y="734452"/>
                    <a:pt x="9055" y="735976"/>
                  </a:cubicBezTo>
                  <a:cubicBezTo>
                    <a:pt x="8579" y="736643"/>
                    <a:pt x="8198" y="737405"/>
                    <a:pt x="7626" y="737976"/>
                  </a:cubicBezTo>
                  <a:cubicBezTo>
                    <a:pt x="7817" y="741881"/>
                    <a:pt x="8103" y="745691"/>
                    <a:pt x="8293" y="749597"/>
                  </a:cubicBezTo>
                  <a:cubicBezTo>
                    <a:pt x="8579" y="753502"/>
                    <a:pt x="8864" y="757407"/>
                    <a:pt x="9150" y="761312"/>
                  </a:cubicBezTo>
                  <a:cubicBezTo>
                    <a:pt x="8864" y="763789"/>
                    <a:pt x="8484" y="766170"/>
                    <a:pt x="8198" y="768647"/>
                  </a:cubicBezTo>
                  <a:cubicBezTo>
                    <a:pt x="8770" y="769694"/>
                    <a:pt x="9531" y="770742"/>
                    <a:pt x="10293" y="771695"/>
                  </a:cubicBezTo>
                  <a:cubicBezTo>
                    <a:pt x="8960" y="774362"/>
                    <a:pt x="9341" y="777410"/>
                    <a:pt x="9055" y="780362"/>
                  </a:cubicBezTo>
                  <a:lnTo>
                    <a:pt x="9055" y="780362"/>
                  </a:lnTo>
                  <a:cubicBezTo>
                    <a:pt x="8579" y="786744"/>
                    <a:pt x="8674" y="793126"/>
                    <a:pt x="9246" y="799508"/>
                  </a:cubicBezTo>
                  <a:cubicBezTo>
                    <a:pt x="7721" y="805794"/>
                    <a:pt x="8388" y="812081"/>
                    <a:pt x="8864" y="818367"/>
                  </a:cubicBezTo>
                  <a:cubicBezTo>
                    <a:pt x="6960" y="822463"/>
                    <a:pt x="10293" y="826178"/>
                    <a:pt x="9722" y="830178"/>
                  </a:cubicBezTo>
                  <a:cubicBezTo>
                    <a:pt x="8198" y="834179"/>
                    <a:pt x="11722" y="837894"/>
                    <a:pt x="10484" y="841894"/>
                  </a:cubicBezTo>
                  <a:lnTo>
                    <a:pt x="10484" y="841894"/>
                  </a:lnTo>
                  <a:cubicBezTo>
                    <a:pt x="10007" y="844466"/>
                    <a:pt x="9246" y="846942"/>
                    <a:pt x="9436" y="849514"/>
                  </a:cubicBezTo>
                  <a:lnTo>
                    <a:pt x="9436" y="849038"/>
                  </a:lnTo>
                  <a:cubicBezTo>
                    <a:pt x="7626" y="853038"/>
                    <a:pt x="11341" y="856944"/>
                    <a:pt x="10103" y="860944"/>
                  </a:cubicBezTo>
                  <a:lnTo>
                    <a:pt x="10103" y="860944"/>
                  </a:lnTo>
                  <a:cubicBezTo>
                    <a:pt x="8960" y="864849"/>
                    <a:pt x="12675" y="868469"/>
                    <a:pt x="10769" y="872374"/>
                  </a:cubicBezTo>
                  <a:lnTo>
                    <a:pt x="10769" y="872945"/>
                  </a:lnTo>
                  <a:cubicBezTo>
                    <a:pt x="10865" y="875422"/>
                    <a:pt x="10007" y="877803"/>
                    <a:pt x="10198" y="880280"/>
                  </a:cubicBezTo>
                  <a:cubicBezTo>
                    <a:pt x="8579" y="884185"/>
                    <a:pt x="12103" y="887900"/>
                    <a:pt x="10769" y="891710"/>
                  </a:cubicBezTo>
                  <a:lnTo>
                    <a:pt x="10769" y="891900"/>
                  </a:lnTo>
                  <a:cubicBezTo>
                    <a:pt x="10389" y="894377"/>
                    <a:pt x="9531" y="896853"/>
                    <a:pt x="9817" y="899425"/>
                  </a:cubicBezTo>
                  <a:lnTo>
                    <a:pt x="9817" y="898949"/>
                  </a:lnTo>
                  <a:cubicBezTo>
                    <a:pt x="8103" y="903044"/>
                    <a:pt x="11436" y="906854"/>
                    <a:pt x="10865" y="910855"/>
                  </a:cubicBezTo>
                  <a:cubicBezTo>
                    <a:pt x="9436" y="914855"/>
                    <a:pt x="12961" y="918570"/>
                    <a:pt x="11627" y="922571"/>
                  </a:cubicBezTo>
                  <a:lnTo>
                    <a:pt x="11627" y="922571"/>
                  </a:lnTo>
                  <a:cubicBezTo>
                    <a:pt x="11246" y="925142"/>
                    <a:pt x="10484" y="927524"/>
                    <a:pt x="10674" y="930095"/>
                  </a:cubicBezTo>
                  <a:cubicBezTo>
                    <a:pt x="9055" y="934001"/>
                    <a:pt x="12484" y="937715"/>
                    <a:pt x="11341" y="941621"/>
                  </a:cubicBezTo>
                  <a:lnTo>
                    <a:pt x="11341" y="941621"/>
                  </a:lnTo>
                  <a:cubicBezTo>
                    <a:pt x="10674" y="944573"/>
                    <a:pt x="10103" y="947431"/>
                    <a:pt x="11341" y="950384"/>
                  </a:cubicBezTo>
                  <a:cubicBezTo>
                    <a:pt x="12294" y="951431"/>
                    <a:pt x="12579" y="952574"/>
                    <a:pt x="12103" y="953908"/>
                  </a:cubicBezTo>
                  <a:cubicBezTo>
                    <a:pt x="12103" y="955908"/>
                    <a:pt x="13055" y="957528"/>
                    <a:pt x="14389" y="958861"/>
                  </a:cubicBezTo>
                  <a:cubicBezTo>
                    <a:pt x="13722" y="959623"/>
                    <a:pt x="13055" y="960290"/>
                    <a:pt x="12294" y="960956"/>
                  </a:cubicBezTo>
                  <a:cubicBezTo>
                    <a:pt x="12294" y="964766"/>
                    <a:pt x="12294" y="968577"/>
                    <a:pt x="12294" y="972482"/>
                  </a:cubicBezTo>
                  <a:cubicBezTo>
                    <a:pt x="12198" y="974958"/>
                    <a:pt x="12008" y="977435"/>
                    <a:pt x="11912" y="979911"/>
                  </a:cubicBezTo>
                  <a:cubicBezTo>
                    <a:pt x="12103" y="983816"/>
                    <a:pt x="12294" y="987627"/>
                    <a:pt x="12389" y="991532"/>
                  </a:cubicBezTo>
                  <a:cubicBezTo>
                    <a:pt x="16008" y="1001819"/>
                    <a:pt x="14865" y="1012011"/>
                    <a:pt x="12484" y="1022297"/>
                  </a:cubicBezTo>
                  <a:cubicBezTo>
                    <a:pt x="12484" y="1024774"/>
                    <a:pt x="12579" y="1027346"/>
                    <a:pt x="12675" y="1029822"/>
                  </a:cubicBezTo>
                  <a:cubicBezTo>
                    <a:pt x="12961" y="1033728"/>
                    <a:pt x="13246" y="1037633"/>
                    <a:pt x="13437" y="1041538"/>
                  </a:cubicBezTo>
                  <a:cubicBezTo>
                    <a:pt x="13437" y="1045443"/>
                    <a:pt x="13437" y="1049253"/>
                    <a:pt x="13437" y="1053158"/>
                  </a:cubicBezTo>
                  <a:cubicBezTo>
                    <a:pt x="13246" y="1055635"/>
                    <a:pt x="13055" y="1058112"/>
                    <a:pt x="12865" y="1060588"/>
                  </a:cubicBezTo>
                  <a:cubicBezTo>
                    <a:pt x="13055" y="1064493"/>
                    <a:pt x="13151" y="1068303"/>
                    <a:pt x="13341" y="1072208"/>
                  </a:cubicBezTo>
                  <a:cubicBezTo>
                    <a:pt x="13532" y="1076114"/>
                    <a:pt x="13722" y="1080019"/>
                    <a:pt x="14008" y="1083924"/>
                  </a:cubicBezTo>
                  <a:cubicBezTo>
                    <a:pt x="14008" y="1086401"/>
                    <a:pt x="14104" y="1088972"/>
                    <a:pt x="14198" y="1091449"/>
                  </a:cubicBezTo>
                  <a:cubicBezTo>
                    <a:pt x="14008" y="1095259"/>
                    <a:pt x="13913" y="1099164"/>
                    <a:pt x="13722" y="1102974"/>
                  </a:cubicBezTo>
                  <a:cubicBezTo>
                    <a:pt x="13722" y="1105451"/>
                    <a:pt x="13722" y="1108022"/>
                    <a:pt x="13722" y="1110499"/>
                  </a:cubicBezTo>
                  <a:cubicBezTo>
                    <a:pt x="13818" y="1114404"/>
                    <a:pt x="14008" y="1118214"/>
                    <a:pt x="14104" y="1122120"/>
                  </a:cubicBezTo>
                  <a:cubicBezTo>
                    <a:pt x="14294" y="1126025"/>
                    <a:pt x="14484" y="1129930"/>
                    <a:pt x="14675" y="1133835"/>
                  </a:cubicBezTo>
                  <a:cubicBezTo>
                    <a:pt x="14580" y="1136312"/>
                    <a:pt x="14484" y="1138788"/>
                    <a:pt x="14389" y="1141360"/>
                  </a:cubicBezTo>
                  <a:cubicBezTo>
                    <a:pt x="14389" y="1145170"/>
                    <a:pt x="14389" y="1149075"/>
                    <a:pt x="14389" y="1152885"/>
                  </a:cubicBezTo>
                  <a:cubicBezTo>
                    <a:pt x="14675" y="1156790"/>
                    <a:pt x="14865" y="1160696"/>
                    <a:pt x="15151" y="1164601"/>
                  </a:cubicBezTo>
                  <a:cubicBezTo>
                    <a:pt x="15151" y="1167078"/>
                    <a:pt x="15246" y="1169649"/>
                    <a:pt x="15342" y="1172126"/>
                  </a:cubicBezTo>
                  <a:cubicBezTo>
                    <a:pt x="15342" y="1176031"/>
                    <a:pt x="15342" y="1179841"/>
                    <a:pt x="15342" y="1183746"/>
                  </a:cubicBezTo>
                  <a:lnTo>
                    <a:pt x="15913" y="1195462"/>
                  </a:lnTo>
                  <a:cubicBezTo>
                    <a:pt x="15913" y="1197938"/>
                    <a:pt x="15818" y="1200415"/>
                    <a:pt x="15723" y="1202987"/>
                  </a:cubicBezTo>
                  <a:cubicBezTo>
                    <a:pt x="15913" y="1206892"/>
                    <a:pt x="16008" y="1210702"/>
                    <a:pt x="16199" y="1214607"/>
                  </a:cubicBezTo>
                  <a:cubicBezTo>
                    <a:pt x="16199" y="1220989"/>
                    <a:pt x="16008" y="1227275"/>
                    <a:pt x="15913" y="1233657"/>
                  </a:cubicBezTo>
                  <a:cubicBezTo>
                    <a:pt x="16103" y="1237562"/>
                    <a:pt x="16294" y="1241468"/>
                    <a:pt x="16485" y="1245373"/>
                  </a:cubicBezTo>
                  <a:cubicBezTo>
                    <a:pt x="16770" y="1251755"/>
                    <a:pt x="17056" y="1258232"/>
                    <a:pt x="17246" y="1264613"/>
                  </a:cubicBezTo>
                  <a:cubicBezTo>
                    <a:pt x="17246" y="1268519"/>
                    <a:pt x="17151" y="1272329"/>
                    <a:pt x="17056" y="1276139"/>
                  </a:cubicBezTo>
                  <a:cubicBezTo>
                    <a:pt x="17056" y="1278615"/>
                    <a:pt x="17246" y="1281187"/>
                    <a:pt x="17342" y="1283663"/>
                  </a:cubicBezTo>
                  <a:cubicBezTo>
                    <a:pt x="17437" y="1287569"/>
                    <a:pt x="17628" y="1291379"/>
                    <a:pt x="17723" y="1295284"/>
                  </a:cubicBezTo>
                  <a:cubicBezTo>
                    <a:pt x="17913" y="1299189"/>
                    <a:pt x="18104" y="1303095"/>
                    <a:pt x="18295" y="1307000"/>
                  </a:cubicBezTo>
                  <a:cubicBezTo>
                    <a:pt x="18104" y="1309476"/>
                    <a:pt x="18009" y="1311953"/>
                    <a:pt x="17818" y="1314429"/>
                  </a:cubicBezTo>
                  <a:cubicBezTo>
                    <a:pt x="17913" y="1318335"/>
                    <a:pt x="18104" y="1322145"/>
                    <a:pt x="18295" y="1326050"/>
                  </a:cubicBezTo>
                  <a:cubicBezTo>
                    <a:pt x="18485" y="1329955"/>
                    <a:pt x="18675" y="1333860"/>
                    <a:pt x="18961" y="1337765"/>
                  </a:cubicBezTo>
                  <a:cubicBezTo>
                    <a:pt x="19056" y="1340242"/>
                    <a:pt x="19247" y="1342814"/>
                    <a:pt x="19342" y="1345290"/>
                  </a:cubicBezTo>
                  <a:cubicBezTo>
                    <a:pt x="19151" y="1349100"/>
                    <a:pt x="19056" y="1353005"/>
                    <a:pt x="18866" y="1356815"/>
                  </a:cubicBezTo>
                  <a:cubicBezTo>
                    <a:pt x="19151" y="1363197"/>
                    <a:pt x="19342" y="1369579"/>
                    <a:pt x="19628" y="1376056"/>
                  </a:cubicBezTo>
                  <a:cubicBezTo>
                    <a:pt x="19818" y="1379961"/>
                    <a:pt x="20104" y="1383866"/>
                    <a:pt x="20294" y="1387772"/>
                  </a:cubicBezTo>
                  <a:cubicBezTo>
                    <a:pt x="20294" y="1394153"/>
                    <a:pt x="20294" y="1400535"/>
                    <a:pt x="20294" y="1406822"/>
                  </a:cubicBezTo>
                  <a:cubicBezTo>
                    <a:pt x="20485" y="1410727"/>
                    <a:pt x="20771" y="1414632"/>
                    <a:pt x="20961" y="1418537"/>
                  </a:cubicBezTo>
                  <a:cubicBezTo>
                    <a:pt x="21247" y="1422443"/>
                    <a:pt x="21533" y="1426348"/>
                    <a:pt x="21723" y="1430253"/>
                  </a:cubicBezTo>
                  <a:cubicBezTo>
                    <a:pt x="22676" y="1431872"/>
                    <a:pt x="23533" y="1433492"/>
                    <a:pt x="24485" y="1435016"/>
                  </a:cubicBezTo>
                  <a:cubicBezTo>
                    <a:pt x="23343" y="1435873"/>
                    <a:pt x="22200" y="1436825"/>
                    <a:pt x="21152" y="1437778"/>
                  </a:cubicBezTo>
                  <a:cubicBezTo>
                    <a:pt x="22390" y="1440636"/>
                    <a:pt x="23629" y="1443493"/>
                    <a:pt x="24867" y="1446350"/>
                  </a:cubicBezTo>
                  <a:cubicBezTo>
                    <a:pt x="24867" y="1446350"/>
                    <a:pt x="24867" y="1446350"/>
                    <a:pt x="24867" y="1446350"/>
                  </a:cubicBezTo>
                  <a:cubicBezTo>
                    <a:pt x="23723" y="1447303"/>
                    <a:pt x="22580" y="1448255"/>
                    <a:pt x="21628" y="1449303"/>
                  </a:cubicBezTo>
                  <a:cubicBezTo>
                    <a:pt x="21914" y="1453208"/>
                    <a:pt x="22200" y="1457114"/>
                    <a:pt x="22486" y="1461019"/>
                  </a:cubicBezTo>
                  <a:cubicBezTo>
                    <a:pt x="22771" y="1464924"/>
                    <a:pt x="23152" y="1468829"/>
                    <a:pt x="23438" y="1472735"/>
                  </a:cubicBezTo>
                  <a:cubicBezTo>
                    <a:pt x="23438" y="1475211"/>
                    <a:pt x="23343" y="1477688"/>
                    <a:pt x="23247" y="1480260"/>
                  </a:cubicBezTo>
                  <a:cubicBezTo>
                    <a:pt x="23343" y="1484165"/>
                    <a:pt x="23438" y="1487975"/>
                    <a:pt x="23629" y="1491880"/>
                  </a:cubicBezTo>
                  <a:cubicBezTo>
                    <a:pt x="26391" y="1497023"/>
                    <a:pt x="29057" y="1502072"/>
                    <a:pt x="31820" y="1507215"/>
                  </a:cubicBezTo>
                  <a:cubicBezTo>
                    <a:pt x="31058" y="1509120"/>
                    <a:pt x="30582" y="1511025"/>
                    <a:pt x="30582" y="1513025"/>
                  </a:cubicBezTo>
                  <a:cubicBezTo>
                    <a:pt x="31629" y="1514359"/>
                    <a:pt x="32296" y="1515883"/>
                    <a:pt x="32391" y="1517693"/>
                  </a:cubicBezTo>
                  <a:cubicBezTo>
                    <a:pt x="32582" y="1523027"/>
                    <a:pt x="35344" y="1526837"/>
                    <a:pt x="39535" y="1529885"/>
                  </a:cubicBezTo>
                  <a:cubicBezTo>
                    <a:pt x="39630" y="1529980"/>
                    <a:pt x="39726" y="1530170"/>
                    <a:pt x="39821" y="1530266"/>
                  </a:cubicBezTo>
                  <a:cubicBezTo>
                    <a:pt x="38488" y="1530837"/>
                    <a:pt x="37439" y="1531790"/>
                    <a:pt x="36963" y="1533504"/>
                  </a:cubicBezTo>
                  <a:cubicBezTo>
                    <a:pt x="37725" y="1535219"/>
                    <a:pt x="38488" y="1536838"/>
                    <a:pt x="39249" y="1538553"/>
                  </a:cubicBezTo>
                  <a:cubicBezTo>
                    <a:pt x="40678" y="1545696"/>
                    <a:pt x="43917" y="1551792"/>
                    <a:pt x="50298" y="1555793"/>
                  </a:cubicBezTo>
                  <a:cubicBezTo>
                    <a:pt x="49251" y="1558269"/>
                    <a:pt x="49917" y="1561127"/>
                    <a:pt x="50012" y="1563794"/>
                  </a:cubicBezTo>
                  <a:cubicBezTo>
                    <a:pt x="51251" y="1564746"/>
                    <a:pt x="52013" y="1566080"/>
                    <a:pt x="52204" y="1567604"/>
                  </a:cubicBezTo>
                  <a:cubicBezTo>
                    <a:pt x="52394" y="1575795"/>
                    <a:pt x="56585" y="1581510"/>
                    <a:pt x="63157" y="1585796"/>
                  </a:cubicBezTo>
                  <a:cubicBezTo>
                    <a:pt x="64967" y="1588463"/>
                    <a:pt x="66872" y="1591035"/>
                    <a:pt x="68682" y="1593702"/>
                  </a:cubicBezTo>
                  <a:cubicBezTo>
                    <a:pt x="76492" y="1596655"/>
                    <a:pt x="76397" y="1607609"/>
                    <a:pt x="84874" y="1609704"/>
                  </a:cubicBezTo>
                  <a:lnTo>
                    <a:pt x="84588" y="1609514"/>
                  </a:lnTo>
                  <a:cubicBezTo>
                    <a:pt x="90684" y="1610942"/>
                    <a:pt x="91065" y="1619610"/>
                    <a:pt x="97733" y="1620277"/>
                  </a:cubicBezTo>
                  <a:cubicBezTo>
                    <a:pt x="101448" y="1621706"/>
                    <a:pt x="103448" y="1625992"/>
                    <a:pt x="107639" y="1626659"/>
                  </a:cubicBezTo>
                  <a:cubicBezTo>
                    <a:pt x="111544" y="1627897"/>
                    <a:pt x="113449" y="1632564"/>
                    <a:pt x="117926" y="1632660"/>
                  </a:cubicBezTo>
                  <a:lnTo>
                    <a:pt x="117450" y="1632660"/>
                  </a:lnTo>
                  <a:cubicBezTo>
                    <a:pt x="119735" y="1633898"/>
                    <a:pt x="122212" y="1634183"/>
                    <a:pt x="124689" y="1634945"/>
                  </a:cubicBezTo>
                  <a:lnTo>
                    <a:pt x="124784" y="1634945"/>
                  </a:lnTo>
                  <a:cubicBezTo>
                    <a:pt x="128975" y="1635517"/>
                    <a:pt x="130785" y="1640470"/>
                    <a:pt x="135071" y="1640756"/>
                  </a:cubicBezTo>
                  <a:lnTo>
                    <a:pt x="134690" y="1640756"/>
                  </a:lnTo>
                  <a:cubicBezTo>
                    <a:pt x="136976" y="1641708"/>
                    <a:pt x="139452" y="1641994"/>
                    <a:pt x="141643" y="1643137"/>
                  </a:cubicBezTo>
                  <a:lnTo>
                    <a:pt x="142024" y="1643328"/>
                  </a:lnTo>
                  <a:cubicBezTo>
                    <a:pt x="146311" y="1643328"/>
                    <a:pt x="148025" y="1648662"/>
                    <a:pt x="152406" y="1648566"/>
                  </a:cubicBezTo>
                  <a:lnTo>
                    <a:pt x="151930" y="1648566"/>
                  </a:lnTo>
                  <a:cubicBezTo>
                    <a:pt x="154216" y="1649709"/>
                    <a:pt x="156693" y="1650281"/>
                    <a:pt x="159264" y="1650376"/>
                  </a:cubicBezTo>
                  <a:cubicBezTo>
                    <a:pt x="161550" y="1651519"/>
                    <a:pt x="164027" y="1652090"/>
                    <a:pt x="166598" y="1652376"/>
                  </a:cubicBezTo>
                  <a:lnTo>
                    <a:pt x="166408" y="1652376"/>
                  </a:lnTo>
                  <a:cubicBezTo>
                    <a:pt x="170885" y="1654662"/>
                    <a:pt x="175362" y="1656281"/>
                    <a:pt x="179838" y="1653043"/>
                  </a:cubicBezTo>
                  <a:cubicBezTo>
                    <a:pt x="189839" y="1656377"/>
                    <a:pt x="199841" y="1659711"/>
                    <a:pt x="209747" y="1663044"/>
                  </a:cubicBezTo>
                  <a:cubicBezTo>
                    <a:pt x="212223" y="1663330"/>
                    <a:pt x="214700" y="1663711"/>
                    <a:pt x="217176" y="1663997"/>
                  </a:cubicBezTo>
                  <a:cubicBezTo>
                    <a:pt x="219557" y="1664378"/>
                    <a:pt x="222034" y="1664759"/>
                    <a:pt x="224415" y="1665140"/>
                  </a:cubicBezTo>
                  <a:cubicBezTo>
                    <a:pt x="230702" y="1665711"/>
                    <a:pt x="236893" y="1666187"/>
                    <a:pt x="243180" y="1666759"/>
                  </a:cubicBezTo>
                  <a:cubicBezTo>
                    <a:pt x="249561" y="1664092"/>
                    <a:pt x="255848" y="1664473"/>
                    <a:pt x="262039" y="1667521"/>
                  </a:cubicBezTo>
                  <a:cubicBezTo>
                    <a:pt x="265945" y="1667330"/>
                    <a:pt x="269754" y="1667235"/>
                    <a:pt x="273660" y="1667045"/>
                  </a:cubicBezTo>
                  <a:cubicBezTo>
                    <a:pt x="275184" y="1665997"/>
                    <a:pt x="276613" y="1664949"/>
                    <a:pt x="278136" y="1663997"/>
                  </a:cubicBezTo>
                  <a:cubicBezTo>
                    <a:pt x="283185" y="1663330"/>
                    <a:pt x="288328" y="1662663"/>
                    <a:pt x="293376" y="1661996"/>
                  </a:cubicBezTo>
                  <a:cubicBezTo>
                    <a:pt x="293376" y="1661996"/>
                    <a:pt x="293376" y="1661996"/>
                    <a:pt x="293376" y="1661996"/>
                  </a:cubicBezTo>
                  <a:cubicBezTo>
                    <a:pt x="298425" y="1662473"/>
                    <a:pt x="303568" y="1662854"/>
                    <a:pt x="308616" y="1663330"/>
                  </a:cubicBezTo>
                  <a:cubicBezTo>
                    <a:pt x="313950" y="1662187"/>
                    <a:pt x="319284" y="1661044"/>
                    <a:pt x="324618" y="1659901"/>
                  </a:cubicBezTo>
                  <a:cubicBezTo>
                    <a:pt x="329952" y="1658663"/>
                    <a:pt x="335286" y="1657329"/>
                    <a:pt x="340716" y="1656091"/>
                  </a:cubicBezTo>
                  <a:cubicBezTo>
                    <a:pt x="345192" y="1653519"/>
                    <a:pt x="349574" y="1650947"/>
                    <a:pt x="354051" y="1648280"/>
                  </a:cubicBezTo>
                  <a:cubicBezTo>
                    <a:pt x="356432" y="1648662"/>
                    <a:pt x="358908" y="1649042"/>
                    <a:pt x="361289" y="1649423"/>
                  </a:cubicBezTo>
                  <a:cubicBezTo>
                    <a:pt x="365576" y="1646756"/>
                    <a:pt x="369957" y="1644089"/>
                    <a:pt x="374244" y="1641422"/>
                  </a:cubicBezTo>
                  <a:cubicBezTo>
                    <a:pt x="374244" y="1641422"/>
                    <a:pt x="374244" y="1641422"/>
                    <a:pt x="374244" y="1641422"/>
                  </a:cubicBezTo>
                  <a:lnTo>
                    <a:pt x="374244" y="1641422"/>
                  </a:lnTo>
                  <a:cubicBezTo>
                    <a:pt x="378244" y="1640756"/>
                    <a:pt x="382244" y="1640089"/>
                    <a:pt x="386150" y="1639517"/>
                  </a:cubicBezTo>
                  <a:cubicBezTo>
                    <a:pt x="397675" y="1632469"/>
                    <a:pt x="409105" y="1625420"/>
                    <a:pt x="420630" y="1618372"/>
                  </a:cubicBezTo>
                  <a:cubicBezTo>
                    <a:pt x="420249" y="1617038"/>
                    <a:pt x="419868" y="1615800"/>
                    <a:pt x="419488" y="1614467"/>
                  </a:cubicBezTo>
                  <a:lnTo>
                    <a:pt x="419488" y="1614467"/>
                  </a:lnTo>
                  <a:cubicBezTo>
                    <a:pt x="429965" y="1605418"/>
                    <a:pt x="440537" y="1596369"/>
                    <a:pt x="451015" y="1587416"/>
                  </a:cubicBezTo>
                  <a:cubicBezTo>
                    <a:pt x="456063" y="1579700"/>
                    <a:pt x="461207" y="1571890"/>
                    <a:pt x="466255" y="1564175"/>
                  </a:cubicBezTo>
                  <a:cubicBezTo>
                    <a:pt x="468827" y="1558460"/>
                    <a:pt x="471398" y="1552745"/>
                    <a:pt x="474066" y="1546935"/>
                  </a:cubicBezTo>
                  <a:cubicBezTo>
                    <a:pt x="475018" y="1544648"/>
                    <a:pt x="475875" y="1542362"/>
                    <a:pt x="476828" y="1540077"/>
                  </a:cubicBezTo>
                  <a:cubicBezTo>
                    <a:pt x="477209" y="1534552"/>
                    <a:pt x="477590" y="1529028"/>
                    <a:pt x="477971" y="1523503"/>
                  </a:cubicBezTo>
                  <a:cubicBezTo>
                    <a:pt x="479400" y="1521979"/>
                    <a:pt x="480638" y="1520264"/>
                    <a:pt x="481495" y="1518264"/>
                  </a:cubicBezTo>
                  <a:cubicBezTo>
                    <a:pt x="482257" y="1515978"/>
                    <a:pt x="482924" y="1513597"/>
                    <a:pt x="483400" y="1511216"/>
                  </a:cubicBezTo>
                  <a:lnTo>
                    <a:pt x="483400" y="1511216"/>
                  </a:lnTo>
                  <a:cubicBezTo>
                    <a:pt x="485496" y="1506548"/>
                    <a:pt x="486924" y="1501881"/>
                    <a:pt x="486353" y="1496642"/>
                  </a:cubicBezTo>
                  <a:cubicBezTo>
                    <a:pt x="487877" y="1492832"/>
                    <a:pt x="483971" y="1489118"/>
                    <a:pt x="485972" y="1485212"/>
                  </a:cubicBezTo>
                  <a:lnTo>
                    <a:pt x="485972" y="1484546"/>
                  </a:lnTo>
                  <a:cubicBezTo>
                    <a:pt x="486163" y="1482164"/>
                    <a:pt x="486353" y="1479783"/>
                    <a:pt x="486829" y="1477497"/>
                  </a:cubicBezTo>
                  <a:cubicBezTo>
                    <a:pt x="488258" y="1473687"/>
                    <a:pt x="484448" y="1469972"/>
                    <a:pt x="486353" y="1466162"/>
                  </a:cubicBezTo>
                  <a:lnTo>
                    <a:pt x="486353" y="1465591"/>
                  </a:lnTo>
                  <a:cubicBezTo>
                    <a:pt x="486163" y="1463114"/>
                    <a:pt x="487210" y="1460638"/>
                    <a:pt x="486829" y="1458162"/>
                  </a:cubicBezTo>
                  <a:lnTo>
                    <a:pt x="486829" y="1458733"/>
                  </a:lnTo>
                  <a:cubicBezTo>
                    <a:pt x="488734" y="1454637"/>
                    <a:pt x="485210" y="1450827"/>
                    <a:pt x="485972" y="1446827"/>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Arial" panose="020B0604020202020204" pitchFamily="34" charset="0"/>
                <a:ea typeface="Calibri"/>
                <a:cs typeface="Arial" panose="020B0604020202020204" pitchFamily="34" charset="0"/>
                <a:sym typeface="Calibri"/>
              </a:endParaRPr>
            </a:p>
          </p:txBody>
        </p:sp>
        <p:pic>
          <p:nvPicPr>
            <p:cNvPr id="18" name="Google Shape;1308;p67"/>
            <p:cNvPicPr preferRelativeResize="0"/>
            <p:nvPr/>
          </p:nvPicPr>
          <p:blipFill>
            <a:blip r:embed="rId4">
              <a:alphaModFix/>
            </a:blip>
            <a:stretch>
              <a:fillRect/>
            </a:stretch>
          </p:blipFill>
          <p:spPr>
            <a:xfrm rot="-3554011">
              <a:off x="6822488" y="3066921"/>
              <a:ext cx="526100" cy="1557909"/>
            </a:xfrm>
            <a:prstGeom prst="rect">
              <a:avLst/>
            </a:prstGeom>
            <a:noFill/>
            <a:ln>
              <a:noFill/>
            </a:ln>
          </p:spPr>
        </p:pic>
      </p:grpSp>
      <p:grpSp>
        <p:nvGrpSpPr>
          <p:cNvPr id="19" name="Group 18">
            <a:extLst>
              <a:ext uri="{FF2B5EF4-FFF2-40B4-BE49-F238E27FC236}">
                <a16:creationId xmlns:a16="http://schemas.microsoft.com/office/drawing/2014/main" id="{85DC8F7E-0BEF-AC5F-2E28-6851D5DA3893}"/>
              </a:ext>
            </a:extLst>
          </p:cNvPr>
          <p:cNvGrpSpPr/>
          <p:nvPr/>
        </p:nvGrpSpPr>
        <p:grpSpPr>
          <a:xfrm>
            <a:off x="1211650" y="1338119"/>
            <a:ext cx="6720699" cy="1327548"/>
            <a:chOff x="-2961106" y="1229931"/>
            <a:chExt cx="14103552" cy="2785893"/>
          </a:xfrm>
        </p:grpSpPr>
        <p:sp>
          <p:nvSpPr>
            <p:cNvPr id="22" name="Rectangle: Rounded Corners 21">
              <a:extLst>
                <a:ext uri="{FF2B5EF4-FFF2-40B4-BE49-F238E27FC236}">
                  <a16:creationId xmlns:a16="http://schemas.microsoft.com/office/drawing/2014/main" id="{D8620CFA-4441-F1F7-0BC4-3EFF8C6564CE}"/>
                </a:ext>
              </a:extLst>
            </p:cNvPr>
            <p:cNvSpPr/>
            <p:nvPr/>
          </p:nvSpPr>
          <p:spPr>
            <a:xfrm>
              <a:off x="-2961106" y="1229931"/>
              <a:ext cx="14103552" cy="2785893"/>
            </a:xfrm>
            <a:prstGeom prst="roundRect">
              <a:avLst>
                <a:gd name="adj" fmla="val 11684"/>
              </a:avLst>
            </a:prstGeom>
            <a:solidFill>
              <a:schemeClr val="accent6"/>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5952D2F-CEA0-DCA8-52D9-1F2A8DB29E9F}"/>
                </a:ext>
              </a:extLst>
            </p:cNvPr>
            <p:cNvSpPr txBox="1"/>
            <p:nvPr/>
          </p:nvSpPr>
          <p:spPr>
            <a:xfrm>
              <a:off x="-2586089" y="1672813"/>
              <a:ext cx="13353514" cy="2131395"/>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1/ Kể lại cho người thân nghe câu chuyện “Một chuyến phiêu lưu” với những chi tiết mà em sáng tạo thêm. </a:t>
              </a:r>
              <a:endParaRPr lang="en-US" sz="200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85DC8F7E-0BEF-AC5F-2E28-6851D5DA3893}"/>
              </a:ext>
            </a:extLst>
          </p:cNvPr>
          <p:cNvGrpSpPr/>
          <p:nvPr/>
        </p:nvGrpSpPr>
        <p:grpSpPr>
          <a:xfrm>
            <a:off x="1211650" y="2941086"/>
            <a:ext cx="6720699" cy="861714"/>
            <a:chOff x="-2961106" y="1229931"/>
            <a:chExt cx="14103552" cy="1808329"/>
          </a:xfrm>
        </p:grpSpPr>
        <p:sp>
          <p:nvSpPr>
            <p:cNvPr id="27" name="Rectangle: Rounded Corners 21">
              <a:extLst>
                <a:ext uri="{FF2B5EF4-FFF2-40B4-BE49-F238E27FC236}">
                  <a16:creationId xmlns:a16="http://schemas.microsoft.com/office/drawing/2014/main" id="{D8620CFA-4441-F1F7-0BC4-3EFF8C6564CE}"/>
                </a:ext>
              </a:extLst>
            </p:cNvPr>
            <p:cNvSpPr/>
            <p:nvPr/>
          </p:nvSpPr>
          <p:spPr>
            <a:xfrm>
              <a:off x="-2961106" y="1229931"/>
              <a:ext cx="14103552" cy="1808329"/>
            </a:xfrm>
            <a:prstGeom prst="roundRect">
              <a:avLst>
                <a:gd name="adj" fmla="val 11684"/>
              </a:avLst>
            </a:prstGeom>
            <a:solidFill>
              <a:schemeClr val="accent6"/>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5952D2F-CEA0-DCA8-52D9-1F2A8DB29E9F}"/>
                </a:ext>
              </a:extLst>
            </p:cNvPr>
            <p:cNvSpPr txBox="1"/>
            <p:nvPr/>
          </p:nvSpPr>
          <p:spPr>
            <a:xfrm>
              <a:off x="-2586085" y="1612617"/>
              <a:ext cx="13353514" cy="1042959"/>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2/ Tìm đọc một câu chuyện về thế giới tuổi thơ. </a:t>
              </a:r>
              <a:endParaRPr lang="en-US" sz="200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982" y="3251200"/>
            <a:ext cx="2166051" cy="1719909"/>
          </a:xfrm>
          <a:prstGeom prst="rect">
            <a:avLst/>
          </a:prstGeom>
        </p:spPr>
      </p:pic>
    </p:spTree>
    <p:extLst>
      <p:ext uri="{BB962C8B-B14F-4D97-AF65-F5344CB8AC3E}">
        <p14:creationId xmlns:p14="http://schemas.microsoft.com/office/powerpoint/2010/main" val="3066393566"/>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22" name="TextBox 21"/>
          <p:cNvSpPr txBox="1"/>
          <p:nvPr/>
        </p:nvSpPr>
        <p:spPr>
          <a:xfrm>
            <a:off x="0" y="516425"/>
            <a:ext cx="9144000" cy="630942"/>
          </a:xfrm>
          <a:prstGeom prst="rect">
            <a:avLst/>
          </a:prstGeom>
          <a:noFill/>
        </p:spPr>
        <p:txBody>
          <a:bodyPr wrap="square" rtlCol="0">
            <a:spAutoFit/>
          </a:bodyPr>
          <a:lstStyle/>
          <a:p>
            <a:pPr algn="ctr"/>
            <a:r>
              <a:rPr lang="en-US" sz="3500" b="1"/>
              <a:t>CỦNG CỐ - DẶN DÒ</a:t>
            </a:r>
            <a:endParaRPr lang="vi-VN" sz="3500" b="1" i="1"/>
          </a:p>
        </p:txBody>
      </p:sp>
      <p:sp>
        <p:nvSpPr>
          <p:cNvPr id="23" name="TextBox 22"/>
          <p:cNvSpPr txBox="1"/>
          <p:nvPr/>
        </p:nvSpPr>
        <p:spPr>
          <a:xfrm>
            <a:off x="789137" y="2541011"/>
            <a:ext cx="2483777" cy="1938992"/>
          </a:xfrm>
          <a:prstGeom prst="rect">
            <a:avLst/>
          </a:prstGeom>
          <a:noFill/>
        </p:spPr>
        <p:txBody>
          <a:bodyPr wrap="square" rtlCol="0">
            <a:spAutoFit/>
          </a:bodyPr>
          <a:lstStyle/>
          <a:p>
            <a:pPr algn="just">
              <a:lnSpc>
                <a:spcPct val="150000"/>
              </a:lnSpc>
            </a:pPr>
            <a:r>
              <a:rPr lang="vi-VN" sz="2000"/>
              <a:t>Xem lại kiến thức </a:t>
            </a:r>
            <a:r>
              <a:rPr lang="en-US" sz="2000"/>
              <a:t>của </a:t>
            </a:r>
            <a:r>
              <a:rPr lang="vi-VN" sz="2000"/>
              <a:t>bài</a:t>
            </a:r>
            <a:r>
              <a:rPr lang="en-US" sz="2000"/>
              <a:t> học, </a:t>
            </a:r>
            <a:r>
              <a:rPr lang="vi-VN" sz="2000"/>
              <a:t>hiểu và vận dụng được kiến thức vào thực hành.</a:t>
            </a:r>
          </a:p>
        </p:txBody>
      </p:sp>
      <p:sp>
        <p:nvSpPr>
          <p:cNvPr id="24" name="TextBox 23"/>
          <p:cNvSpPr txBox="1"/>
          <p:nvPr/>
        </p:nvSpPr>
        <p:spPr>
          <a:xfrm>
            <a:off x="3795777" y="2541011"/>
            <a:ext cx="1768893" cy="1420325"/>
          </a:xfrm>
          <a:prstGeom prst="rect">
            <a:avLst/>
          </a:prstGeom>
          <a:noFill/>
        </p:spPr>
        <p:txBody>
          <a:bodyPr wrap="square" rtlCol="0">
            <a:spAutoFit/>
          </a:bodyPr>
          <a:lstStyle/>
          <a:p>
            <a:pPr algn="just">
              <a:lnSpc>
                <a:spcPct val="150000"/>
              </a:lnSpc>
            </a:pPr>
            <a:r>
              <a:rPr lang="vi-VN" sz="2000"/>
              <a:t>Chia sẻ với người thân về bài học.</a:t>
            </a:r>
          </a:p>
        </p:txBody>
      </p:sp>
      <p:sp>
        <p:nvSpPr>
          <p:cNvPr id="25" name="TextBox 24"/>
          <p:cNvSpPr txBox="1"/>
          <p:nvPr/>
        </p:nvSpPr>
        <p:spPr>
          <a:xfrm>
            <a:off x="6087533" y="2541011"/>
            <a:ext cx="2425192" cy="1477328"/>
          </a:xfrm>
          <a:prstGeom prst="rect">
            <a:avLst/>
          </a:prstGeom>
          <a:noFill/>
        </p:spPr>
        <p:txBody>
          <a:bodyPr wrap="square" rtlCol="0">
            <a:spAutoFit/>
          </a:bodyPr>
          <a:lstStyle/>
          <a:p>
            <a:pPr algn="just">
              <a:lnSpc>
                <a:spcPct val="150000"/>
              </a:lnSpc>
            </a:pPr>
            <a:r>
              <a:rPr lang="vi-VN" sz="2000"/>
              <a:t>Đọc và chuẩn bị trước phần </a:t>
            </a:r>
            <a:r>
              <a:rPr lang="vi-VN" sz="2000" i="1"/>
              <a:t>Bài đọc</a:t>
            </a:r>
            <a:r>
              <a:rPr lang="en-US" sz="2000" i="1"/>
              <a:t>:</a:t>
            </a:r>
            <a:r>
              <a:rPr lang="vi-VN" sz="2000" i="1"/>
              <a:t> Cánh đồng hoa</a:t>
            </a:r>
            <a:r>
              <a:rPr lang="vi-VN" sz="2000"/>
              <a:t>.</a:t>
            </a:r>
          </a:p>
        </p:txBody>
      </p:sp>
      <p:grpSp>
        <p:nvGrpSpPr>
          <p:cNvPr id="6" name="Group 5"/>
          <p:cNvGrpSpPr/>
          <p:nvPr/>
        </p:nvGrpSpPr>
        <p:grpSpPr>
          <a:xfrm>
            <a:off x="1558024" y="1369734"/>
            <a:ext cx="1022202" cy="1022202"/>
            <a:chOff x="1712267" y="1481305"/>
            <a:chExt cx="1022202" cy="1022202"/>
          </a:xfrm>
        </p:grpSpPr>
        <p:grpSp>
          <p:nvGrpSpPr>
            <p:cNvPr id="3" name="Group 2"/>
            <p:cNvGrpSpPr/>
            <p:nvPr/>
          </p:nvGrpSpPr>
          <p:grpSpPr>
            <a:xfrm>
              <a:off x="1712267" y="1481305"/>
              <a:ext cx="1022202" cy="1022202"/>
              <a:chOff x="1326200" y="1466650"/>
              <a:chExt cx="1397802" cy="1397802"/>
            </a:xfrm>
          </p:grpSpPr>
          <p:sp>
            <p:nvSpPr>
              <p:cNvPr id="515" name="Google Shape;515;p48"/>
              <p:cNvSpPr/>
              <p:nvPr/>
            </p:nvSpPr>
            <p:spPr>
              <a:xfrm>
                <a:off x="1333825" y="1474275"/>
                <a:ext cx="1382700" cy="1382700"/>
              </a:xfrm>
              <a:prstGeom prst="donut">
                <a:avLst>
                  <a:gd name="adj" fmla="val 1193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8"/>
              <p:cNvSpPr/>
              <p:nvPr/>
            </p:nvSpPr>
            <p:spPr>
              <a:xfrm flipH="1">
                <a:off x="1326200" y="1466650"/>
                <a:ext cx="1397802" cy="1397802"/>
              </a:xfrm>
              <a:prstGeom prst="blockArc">
                <a:avLst>
                  <a:gd name="adj1" fmla="val 8642049"/>
                  <a:gd name="adj2" fmla="val 16147090"/>
                  <a:gd name="adj3" fmla="val 12004"/>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1888333" y="1736372"/>
              <a:ext cx="670070" cy="523220"/>
            </a:xfrm>
            <a:prstGeom prst="rect">
              <a:avLst/>
            </a:prstGeom>
            <a:noFill/>
          </p:spPr>
          <p:txBody>
            <a:bodyPr wrap="square" rtlCol="0">
              <a:spAutoFit/>
            </a:bodyPr>
            <a:lstStyle/>
            <a:p>
              <a:pPr algn="ctr"/>
              <a:r>
                <a:rPr lang="en-US" sz="2800" b="1">
                  <a:solidFill>
                    <a:srgbClr val="C00000"/>
                  </a:solidFill>
                </a:rPr>
                <a:t>1</a:t>
              </a:r>
              <a:endParaRPr lang="vi-VN" sz="2800" b="1">
                <a:solidFill>
                  <a:srgbClr val="C00000"/>
                </a:solidFill>
              </a:endParaRPr>
            </a:p>
          </p:txBody>
        </p:sp>
      </p:grpSp>
      <p:grpSp>
        <p:nvGrpSpPr>
          <p:cNvPr id="7" name="Group 6"/>
          <p:cNvGrpSpPr/>
          <p:nvPr/>
        </p:nvGrpSpPr>
        <p:grpSpPr>
          <a:xfrm>
            <a:off x="4169159" y="1364138"/>
            <a:ext cx="1022128" cy="1022128"/>
            <a:chOff x="4639059" y="1475911"/>
            <a:chExt cx="1022128" cy="1022128"/>
          </a:xfrm>
        </p:grpSpPr>
        <p:grpSp>
          <p:nvGrpSpPr>
            <p:cNvPr id="4" name="Group 3"/>
            <p:cNvGrpSpPr/>
            <p:nvPr/>
          </p:nvGrpSpPr>
          <p:grpSpPr>
            <a:xfrm>
              <a:off x="4639059" y="1475911"/>
              <a:ext cx="1022128" cy="1022128"/>
              <a:chOff x="3873202" y="1466650"/>
              <a:chExt cx="1397700" cy="1397700"/>
            </a:xfrm>
          </p:grpSpPr>
          <p:sp>
            <p:nvSpPr>
              <p:cNvPr id="517" name="Google Shape;517;p48"/>
              <p:cNvSpPr/>
              <p:nvPr/>
            </p:nvSpPr>
            <p:spPr>
              <a:xfrm>
                <a:off x="3880725" y="1474275"/>
                <a:ext cx="1382829" cy="1382829"/>
              </a:xfrm>
              <a:prstGeom prst="donut">
                <a:avLst>
                  <a:gd name="adj" fmla="val 1193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8"/>
              <p:cNvSpPr/>
              <p:nvPr/>
            </p:nvSpPr>
            <p:spPr>
              <a:xfrm flipH="1">
                <a:off x="3873202" y="1466650"/>
                <a:ext cx="1397700" cy="1397700"/>
              </a:xfrm>
              <a:prstGeom prst="blockArc">
                <a:avLst>
                  <a:gd name="adj1" fmla="val 3272520"/>
                  <a:gd name="adj2" fmla="val 16191787"/>
                  <a:gd name="adj3" fmla="val 13372"/>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29"/>
            <p:cNvSpPr txBox="1"/>
            <p:nvPr/>
          </p:nvSpPr>
          <p:spPr>
            <a:xfrm>
              <a:off x="4815088" y="1736372"/>
              <a:ext cx="670070" cy="523220"/>
            </a:xfrm>
            <a:prstGeom prst="rect">
              <a:avLst/>
            </a:prstGeom>
            <a:noFill/>
          </p:spPr>
          <p:txBody>
            <a:bodyPr wrap="square" rtlCol="0">
              <a:spAutoFit/>
            </a:bodyPr>
            <a:lstStyle/>
            <a:p>
              <a:pPr algn="ctr"/>
              <a:r>
                <a:rPr lang="en-US" sz="2800" b="1">
                  <a:solidFill>
                    <a:srgbClr val="C00000"/>
                  </a:solidFill>
                </a:rPr>
                <a:t>2</a:t>
              </a:r>
              <a:endParaRPr lang="vi-VN" sz="2800" b="1">
                <a:solidFill>
                  <a:srgbClr val="C00000"/>
                </a:solidFill>
              </a:endParaRPr>
            </a:p>
          </p:txBody>
        </p:sp>
      </p:grpSp>
      <p:grpSp>
        <p:nvGrpSpPr>
          <p:cNvPr id="32" name="Google Shape;262;p37"/>
          <p:cNvGrpSpPr/>
          <p:nvPr/>
        </p:nvGrpSpPr>
        <p:grpSpPr>
          <a:xfrm flipH="1">
            <a:off x="8080934" y="3886200"/>
            <a:ext cx="901691" cy="1069123"/>
            <a:chOff x="6901357" y="2826178"/>
            <a:chExt cx="1429075" cy="1694437"/>
          </a:xfrm>
        </p:grpSpPr>
        <p:sp>
          <p:nvSpPr>
            <p:cNvPr id="33" name="Google Shape;263;p37"/>
            <p:cNvSpPr/>
            <p:nvPr/>
          </p:nvSpPr>
          <p:spPr>
            <a:xfrm>
              <a:off x="6966570" y="2853022"/>
              <a:ext cx="1307630" cy="1627726"/>
            </a:xfrm>
            <a:custGeom>
              <a:avLst/>
              <a:gdLst/>
              <a:ahLst/>
              <a:cxnLst/>
              <a:rect l="l" t="t" r="r" b="b"/>
              <a:pathLst>
                <a:path w="1589824" h="1978998" extrusionOk="0">
                  <a:moveTo>
                    <a:pt x="1588913" y="788974"/>
                  </a:moveTo>
                  <a:cubicBezTo>
                    <a:pt x="1584626" y="763542"/>
                    <a:pt x="1580245" y="738015"/>
                    <a:pt x="1568816" y="714584"/>
                  </a:cubicBezTo>
                  <a:cubicBezTo>
                    <a:pt x="1568816" y="714584"/>
                    <a:pt x="1568816" y="714584"/>
                    <a:pt x="1568816" y="714584"/>
                  </a:cubicBezTo>
                  <a:cubicBezTo>
                    <a:pt x="1567482" y="708678"/>
                    <a:pt x="1566815" y="702392"/>
                    <a:pt x="1564720" y="696772"/>
                  </a:cubicBezTo>
                  <a:cubicBezTo>
                    <a:pt x="1553099" y="666578"/>
                    <a:pt x="1542717" y="635907"/>
                    <a:pt x="1526429" y="607809"/>
                  </a:cubicBezTo>
                  <a:cubicBezTo>
                    <a:pt x="1524238" y="598284"/>
                    <a:pt x="1522143" y="588759"/>
                    <a:pt x="1515476" y="581234"/>
                  </a:cubicBezTo>
                  <a:lnTo>
                    <a:pt x="1515476" y="581234"/>
                  </a:lnTo>
                  <a:cubicBezTo>
                    <a:pt x="1513475" y="579329"/>
                    <a:pt x="1511856" y="577138"/>
                    <a:pt x="1510714" y="574661"/>
                  </a:cubicBezTo>
                  <a:cubicBezTo>
                    <a:pt x="1508999" y="571328"/>
                    <a:pt x="1507283" y="567994"/>
                    <a:pt x="1505474" y="564660"/>
                  </a:cubicBezTo>
                  <a:cubicBezTo>
                    <a:pt x="1505474" y="564660"/>
                    <a:pt x="1505474" y="564660"/>
                    <a:pt x="1505474" y="564660"/>
                  </a:cubicBezTo>
                  <a:lnTo>
                    <a:pt x="1505474" y="564660"/>
                  </a:lnTo>
                  <a:cubicBezTo>
                    <a:pt x="1505474" y="564660"/>
                    <a:pt x="1505474" y="564660"/>
                    <a:pt x="1505474" y="564660"/>
                  </a:cubicBezTo>
                  <a:cubicBezTo>
                    <a:pt x="1505474" y="564660"/>
                    <a:pt x="1505474" y="564660"/>
                    <a:pt x="1505474" y="564660"/>
                  </a:cubicBezTo>
                  <a:cubicBezTo>
                    <a:pt x="1504236" y="562184"/>
                    <a:pt x="1502998" y="559707"/>
                    <a:pt x="1501664" y="557231"/>
                  </a:cubicBezTo>
                  <a:cubicBezTo>
                    <a:pt x="1501283" y="556088"/>
                    <a:pt x="1500807" y="554945"/>
                    <a:pt x="1500046" y="553992"/>
                  </a:cubicBezTo>
                  <a:cubicBezTo>
                    <a:pt x="1500046" y="553992"/>
                    <a:pt x="1500046" y="553992"/>
                    <a:pt x="1500046" y="553992"/>
                  </a:cubicBezTo>
                  <a:cubicBezTo>
                    <a:pt x="1499474" y="546563"/>
                    <a:pt x="1495759" y="541229"/>
                    <a:pt x="1489376" y="537704"/>
                  </a:cubicBezTo>
                  <a:cubicBezTo>
                    <a:pt x="1489376" y="537704"/>
                    <a:pt x="1489376" y="537704"/>
                    <a:pt x="1489376" y="537704"/>
                  </a:cubicBezTo>
                  <a:cubicBezTo>
                    <a:pt x="1489376" y="537704"/>
                    <a:pt x="1489376" y="537704"/>
                    <a:pt x="1489376" y="537704"/>
                  </a:cubicBezTo>
                  <a:cubicBezTo>
                    <a:pt x="1485948" y="535133"/>
                    <a:pt x="1487091" y="529989"/>
                    <a:pt x="1483852" y="527322"/>
                  </a:cubicBezTo>
                  <a:cubicBezTo>
                    <a:pt x="1476709" y="516178"/>
                    <a:pt x="1470137" y="504558"/>
                    <a:pt x="1462135" y="494080"/>
                  </a:cubicBezTo>
                  <a:cubicBezTo>
                    <a:pt x="1445562" y="472363"/>
                    <a:pt x="1428131" y="451217"/>
                    <a:pt x="1410986" y="429881"/>
                  </a:cubicBezTo>
                  <a:cubicBezTo>
                    <a:pt x="1409558" y="426643"/>
                    <a:pt x="1408795" y="422738"/>
                    <a:pt x="1406509" y="420356"/>
                  </a:cubicBezTo>
                  <a:cubicBezTo>
                    <a:pt x="1386889" y="399973"/>
                    <a:pt x="1366885" y="379970"/>
                    <a:pt x="1347074" y="359777"/>
                  </a:cubicBezTo>
                  <a:lnTo>
                    <a:pt x="1347074" y="359777"/>
                  </a:lnTo>
                  <a:cubicBezTo>
                    <a:pt x="1344978" y="357015"/>
                    <a:pt x="1343073" y="354062"/>
                    <a:pt x="1340596" y="351586"/>
                  </a:cubicBezTo>
                  <a:cubicBezTo>
                    <a:pt x="1315831" y="326726"/>
                    <a:pt x="1287542" y="306342"/>
                    <a:pt x="1258872" y="286721"/>
                  </a:cubicBezTo>
                  <a:cubicBezTo>
                    <a:pt x="1243155" y="275958"/>
                    <a:pt x="1226011" y="267576"/>
                    <a:pt x="1209533" y="258050"/>
                  </a:cubicBezTo>
                  <a:lnTo>
                    <a:pt x="1209533" y="258050"/>
                  </a:lnTo>
                  <a:cubicBezTo>
                    <a:pt x="1185910" y="244430"/>
                    <a:pt x="1162670" y="230237"/>
                    <a:pt x="1138571" y="217474"/>
                  </a:cubicBezTo>
                  <a:cubicBezTo>
                    <a:pt x="1105043" y="199662"/>
                    <a:pt x="1070372" y="184803"/>
                    <a:pt x="1033891" y="174230"/>
                  </a:cubicBezTo>
                  <a:cubicBezTo>
                    <a:pt x="1000840" y="164705"/>
                    <a:pt x="966646" y="161658"/>
                    <a:pt x="932831" y="156895"/>
                  </a:cubicBezTo>
                  <a:cubicBezTo>
                    <a:pt x="922925" y="155466"/>
                    <a:pt x="911686" y="153085"/>
                    <a:pt x="902541" y="160991"/>
                  </a:cubicBezTo>
                  <a:lnTo>
                    <a:pt x="902541" y="160991"/>
                  </a:lnTo>
                  <a:cubicBezTo>
                    <a:pt x="900732" y="161086"/>
                    <a:pt x="899017" y="161276"/>
                    <a:pt x="897208" y="161372"/>
                  </a:cubicBezTo>
                  <a:cubicBezTo>
                    <a:pt x="897208" y="161372"/>
                    <a:pt x="897208" y="161372"/>
                    <a:pt x="897208" y="161372"/>
                  </a:cubicBezTo>
                  <a:cubicBezTo>
                    <a:pt x="897208" y="161372"/>
                    <a:pt x="897208" y="161372"/>
                    <a:pt x="897208" y="161372"/>
                  </a:cubicBezTo>
                  <a:cubicBezTo>
                    <a:pt x="862251" y="161372"/>
                    <a:pt x="827295" y="161372"/>
                    <a:pt x="792242" y="161467"/>
                  </a:cubicBezTo>
                  <a:cubicBezTo>
                    <a:pt x="790527" y="155561"/>
                    <a:pt x="788241" y="149751"/>
                    <a:pt x="787194" y="143655"/>
                  </a:cubicBezTo>
                  <a:cubicBezTo>
                    <a:pt x="782813" y="118319"/>
                    <a:pt x="775001" y="93935"/>
                    <a:pt x="766905" y="69646"/>
                  </a:cubicBezTo>
                  <a:cubicBezTo>
                    <a:pt x="764619" y="64407"/>
                    <a:pt x="762334" y="59073"/>
                    <a:pt x="760143" y="53834"/>
                  </a:cubicBezTo>
                  <a:cubicBezTo>
                    <a:pt x="759952" y="46691"/>
                    <a:pt x="759762" y="39547"/>
                    <a:pt x="759666" y="32308"/>
                  </a:cubicBezTo>
                  <a:cubicBezTo>
                    <a:pt x="759666" y="32308"/>
                    <a:pt x="759666" y="32308"/>
                    <a:pt x="759666" y="32308"/>
                  </a:cubicBezTo>
                  <a:lnTo>
                    <a:pt x="759666" y="32308"/>
                  </a:lnTo>
                  <a:cubicBezTo>
                    <a:pt x="760334" y="30593"/>
                    <a:pt x="761000" y="28879"/>
                    <a:pt x="761572" y="27164"/>
                  </a:cubicBezTo>
                  <a:cubicBezTo>
                    <a:pt x="767573" y="20021"/>
                    <a:pt x="766905" y="12401"/>
                    <a:pt x="761858" y="5447"/>
                  </a:cubicBezTo>
                  <a:cubicBezTo>
                    <a:pt x="757096" y="-1030"/>
                    <a:pt x="749666" y="-267"/>
                    <a:pt x="742713" y="494"/>
                  </a:cubicBezTo>
                  <a:cubicBezTo>
                    <a:pt x="740141" y="780"/>
                    <a:pt x="737760" y="1923"/>
                    <a:pt x="735188" y="2304"/>
                  </a:cubicBezTo>
                  <a:cubicBezTo>
                    <a:pt x="726710" y="3542"/>
                    <a:pt x="718233" y="5162"/>
                    <a:pt x="709660" y="5543"/>
                  </a:cubicBezTo>
                  <a:cubicBezTo>
                    <a:pt x="694992" y="6114"/>
                    <a:pt x="680323" y="5828"/>
                    <a:pt x="665655" y="5924"/>
                  </a:cubicBezTo>
                  <a:cubicBezTo>
                    <a:pt x="662702" y="8876"/>
                    <a:pt x="657845" y="7924"/>
                    <a:pt x="654987" y="10972"/>
                  </a:cubicBezTo>
                  <a:lnTo>
                    <a:pt x="654987" y="10972"/>
                  </a:lnTo>
                  <a:cubicBezTo>
                    <a:pt x="628222" y="13448"/>
                    <a:pt x="602408" y="20306"/>
                    <a:pt x="577453" y="30498"/>
                  </a:cubicBezTo>
                  <a:cubicBezTo>
                    <a:pt x="576691" y="30784"/>
                    <a:pt x="576310" y="31736"/>
                    <a:pt x="575739" y="32403"/>
                  </a:cubicBezTo>
                  <a:cubicBezTo>
                    <a:pt x="575739" y="32403"/>
                    <a:pt x="575739" y="32403"/>
                    <a:pt x="575739" y="32403"/>
                  </a:cubicBezTo>
                  <a:cubicBezTo>
                    <a:pt x="574024" y="32403"/>
                    <a:pt x="572310" y="32403"/>
                    <a:pt x="570500" y="32498"/>
                  </a:cubicBezTo>
                  <a:cubicBezTo>
                    <a:pt x="551259" y="39642"/>
                    <a:pt x="531734" y="46310"/>
                    <a:pt x="512684" y="54025"/>
                  </a:cubicBezTo>
                  <a:cubicBezTo>
                    <a:pt x="501730" y="58502"/>
                    <a:pt x="491348" y="64693"/>
                    <a:pt x="480775" y="70027"/>
                  </a:cubicBezTo>
                  <a:lnTo>
                    <a:pt x="480775" y="70027"/>
                  </a:lnTo>
                  <a:cubicBezTo>
                    <a:pt x="478013" y="73361"/>
                    <a:pt x="472964" y="72122"/>
                    <a:pt x="470201" y="75361"/>
                  </a:cubicBezTo>
                  <a:cubicBezTo>
                    <a:pt x="459819" y="79838"/>
                    <a:pt x="448866" y="83362"/>
                    <a:pt x="439055" y="88791"/>
                  </a:cubicBezTo>
                  <a:cubicBezTo>
                    <a:pt x="392288" y="114890"/>
                    <a:pt x="346853" y="143084"/>
                    <a:pt x="303228" y="174326"/>
                  </a:cubicBezTo>
                  <a:cubicBezTo>
                    <a:pt x="279797" y="191090"/>
                    <a:pt x="258556" y="210902"/>
                    <a:pt x="237982" y="231285"/>
                  </a:cubicBezTo>
                  <a:cubicBezTo>
                    <a:pt x="204264" y="258527"/>
                    <a:pt x="178070" y="292531"/>
                    <a:pt x="153400" y="327964"/>
                  </a:cubicBezTo>
                  <a:cubicBezTo>
                    <a:pt x="151591" y="329869"/>
                    <a:pt x="149591" y="331584"/>
                    <a:pt x="148066" y="333679"/>
                  </a:cubicBezTo>
                  <a:cubicBezTo>
                    <a:pt x="123587" y="366159"/>
                    <a:pt x="106728" y="403402"/>
                    <a:pt x="86725" y="438644"/>
                  </a:cubicBezTo>
                  <a:cubicBezTo>
                    <a:pt x="84725" y="442169"/>
                    <a:pt x="85297" y="447217"/>
                    <a:pt x="84725" y="451598"/>
                  </a:cubicBezTo>
                  <a:cubicBezTo>
                    <a:pt x="81677" y="454551"/>
                    <a:pt x="82820" y="459600"/>
                    <a:pt x="79486" y="462457"/>
                  </a:cubicBezTo>
                  <a:lnTo>
                    <a:pt x="79486" y="462457"/>
                  </a:lnTo>
                  <a:cubicBezTo>
                    <a:pt x="76438" y="465410"/>
                    <a:pt x="77581" y="470458"/>
                    <a:pt x="74248" y="473220"/>
                  </a:cubicBezTo>
                  <a:cubicBezTo>
                    <a:pt x="72533" y="476840"/>
                    <a:pt x="70723" y="480459"/>
                    <a:pt x="69009" y="483984"/>
                  </a:cubicBezTo>
                  <a:cubicBezTo>
                    <a:pt x="69009" y="483984"/>
                    <a:pt x="69009" y="483984"/>
                    <a:pt x="69009" y="483984"/>
                  </a:cubicBezTo>
                  <a:lnTo>
                    <a:pt x="69009" y="483984"/>
                  </a:lnTo>
                  <a:cubicBezTo>
                    <a:pt x="60055" y="496937"/>
                    <a:pt x="57293" y="512177"/>
                    <a:pt x="53197" y="526941"/>
                  </a:cubicBezTo>
                  <a:cubicBezTo>
                    <a:pt x="38243" y="555516"/>
                    <a:pt x="32528" y="586949"/>
                    <a:pt x="26718" y="618286"/>
                  </a:cubicBezTo>
                  <a:cubicBezTo>
                    <a:pt x="19098" y="635336"/>
                    <a:pt x="15669" y="653338"/>
                    <a:pt x="16145" y="672102"/>
                  </a:cubicBezTo>
                  <a:lnTo>
                    <a:pt x="16145" y="672102"/>
                  </a:lnTo>
                  <a:cubicBezTo>
                    <a:pt x="10049" y="676008"/>
                    <a:pt x="11002" y="682294"/>
                    <a:pt x="11002" y="688200"/>
                  </a:cubicBezTo>
                  <a:cubicBezTo>
                    <a:pt x="11002" y="688200"/>
                    <a:pt x="11002" y="688200"/>
                    <a:pt x="11002" y="688200"/>
                  </a:cubicBezTo>
                  <a:cubicBezTo>
                    <a:pt x="10621" y="693534"/>
                    <a:pt x="10621" y="698868"/>
                    <a:pt x="9954" y="704106"/>
                  </a:cubicBezTo>
                  <a:cubicBezTo>
                    <a:pt x="6906" y="727633"/>
                    <a:pt x="2048" y="751064"/>
                    <a:pt x="905" y="774686"/>
                  </a:cubicBezTo>
                  <a:cubicBezTo>
                    <a:pt x="-714" y="807357"/>
                    <a:pt x="238" y="840218"/>
                    <a:pt x="715" y="872984"/>
                  </a:cubicBezTo>
                  <a:cubicBezTo>
                    <a:pt x="715" y="876033"/>
                    <a:pt x="2048" y="879080"/>
                    <a:pt x="3382" y="882128"/>
                  </a:cubicBezTo>
                  <a:cubicBezTo>
                    <a:pt x="3858" y="883938"/>
                    <a:pt x="4525" y="885653"/>
                    <a:pt x="5572" y="887367"/>
                  </a:cubicBezTo>
                  <a:cubicBezTo>
                    <a:pt x="5668" y="899940"/>
                    <a:pt x="4429" y="912609"/>
                    <a:pt x="6239" y="924896"/>
                  </a:cubicBezTo>
                  <a:cubicBezTo>
                    <a:pt x="11192" y="958328"/>
                    <a:pt x="16622" y="991666"/>
                    <a:pt x="23765" y="1024622"/>
                  </a:cubicBezTo>
                  <a:cubicBezTo>
                    <a:pt x="26909" y="1039291"/>
                    <a:pt x="28242" y="1054912"/>
                    <a:pt x="36148" y="1068247"/>
                  </a:cubicBezTo>
                  <a:cubicBezTo>
                    <a:pt x="36148" y="1068723"/>
                    <a:pt x="36528" y="1069390"/>
                    <a:pt x="37195" y="1070057"/>
                  </a:cubicBezTo>
                  <a:cubicBezTo>
                    <a:pt x="39100" y="1090726"/>
                    <a:pt x="41958" y="1111014"/>
                    <a:pt x="53197" y="1129112"/>
                  </a:cubicBezTo>
                  <a:cubicBezTo>
                    <a:pt x="56912" y="1139780"/>
                    <a:pt x="56531" y="1151877"/>
                    <a:pt x="63580" y="1161497"/>
                  </a:cubicBezTo>
                  <a:cubicBezTo>
                    <a:pt x="63580" y="1161497"/>
                    <a:pt x="63580" y="1161497"/>
                    <a:pt x="63580" y="1161497"/>
                  </a:cubicBezTo>
                  <a:cubicBezTo>
                    <a:pt x="65675" y="1169117"/>
                    <a:pt x="67009" y="1177022"/>
                    <a:pt x="70057" y="1184166"/>
                  </a:cubicBezTo>
                  <a:cubicBezTo>
                    <a:pt x="80534" y="1208550"/>
                    <a:pt x="91583" y="1232553"/>
                    <a:pt x="102347" y="1256747"/>
                  </a:cubicBezTo>
                  <a:cubicBezTo>
                    <a:pt x="118253" y="1292370"/>
                    <a:pt x="138256" y="1325231"/>
                    <a:pt x="164259" y="1354283"/>
                  </a:cubicBezTo>
                  <a:cubicBezTo>
                    <a:pt x="168545" y="1359902"/>
                    <a:pt x="172546" y="1365713"/>
                    <a:pt x="177213" y="1370952"/>
                  </a:cubicBezTo>
                  <a:cubicBezTo>
                    <a:pt x="197597" y="1394193"/>
                    <a:pt x="218075" y="1417338"/>
                    <a:pt x="241887" y="1437150"/>
                  </a:cubicBezTo>
                  <a:cubicBezTo>
                    <a:pt x="257509" y="1450104"/>
                    <a:pt x="271987" y="1464582"/>
                    <a:pt x="288179" y="1476584"/>
                  </a:cubicBezTo>
                  <a:cubicBezTo>
                    <a:pt x="333709" y="1510207"/>
                    <a:pt x="382572" y="1538306"/>
                    <a:pt x="433912" y="1561737"/>
                  </a:cubicBezTo>
                  <a:cubicBezTo>
                    <a:pt x="437055" y="1563166"/>
                    <a:pt x="440675" y="1563452"/>
                    <a:pt x="444008" y="1564214"/>
                  </a:cubicBezTo>
                  <a:cubicBezTo>
                    <a:pt x="444008" y="1564214"/>
                    <a:pt x="444008" y="1564214"/>
                    <a:pt x="444008" y="1564214"/>
                  </a:cubicBezTo>
                  <a:cubicBezTo>
                    <a:pt x="471155" y="1577453"/>
                    <a:pt x="499253" y="1588121"/>
                    <a:pt x="528210" y="1596313"/>
                  </a:cubicBezTo>
                  <a:cubicBezTo>
                    <a:pt x="528210" y="1596313"/>
                    <a:pt x="528210" y="1596313"/>
                    <a:pt x="528210" y="1596313"/>
                  </a:cubicBezTo>
                  <a:cubicBezTo>
                    <a:pt x="528210" y="1596313"/>
                    <a:pt x="528210" y="1596313"/>
                    <a:pt x="528210" y="1596313"/>
                  </a:cubicBezTo>
                  <a:cubicBezTo>
                    <a:pt x="529923" y="1596789"/>
                    <a:pt x="531638" y="1596980"/>
                    <a:pt x="533352" y="1596980"/>
                  </a:cubicBezTo>
                  <a:cubicBezTo>
                    <a:pt x="539068" y="1603933"/>
                    <a:pt x="547069" y="1601933"/>
                    <a:pt x="554403" y="1602790"/>
                  </a:cubicBezTo>
                  <a:cubicBezTo>
                    <a:pt x="554403" y="1602790"/>
                    <a:pt x="554403" y="1602790"/>
                    <a:pt x="554403" y="1602790"/>
                  </a:cubicBezTo>
                  <a:cubicBezTo>
                    <a:pt x="563261" y="1606124"/>
                    <a:pt x="571929" y="1610410"/>
                    <a:pt x="581073" y="1612791"/>
                  </a:cubicBezTo>
                  <a:cubicBezTo>
                    <a:pt x="603933" y="1618506"/>
                    <a:pt x="626984" y="1623459"/>
                    <a:pt x="649939" y="1628698"/>
                  </a:cubicBezTo>
                  <a:cubicBezTo>
                    <a:pt x="653177" y="1628984"/>
                    <a:pt x="656416" y="1629269"/>
                    <a:pt x="659654" y="1629460"/>
                  </a:cubicBezTo>
                  <a:cubicBezTo>
                    <a:pt x="662893" y="1632032"/>
                    <a:pt x="667465" y="1631079"/>
                    <a:pt x="670608" y="1633746"/>
                  </a:cubicBezTo>
                  <a:cubicBezTo>
                    <a:pt x="675561" y="1634222"/>
                    <a:pt x="680514" y="1634699"/>
                    <a:pt x="685467" y="1635175"/>
                  </a:cubicBezTo>
                  <a:cubicBezTo>
                    <a:pt x="685467" y="1635175"/>
                    <a:pt x="685467" y="1635175"/>
                    <a:pt x="685467" y="1635175"/>
                  </a:cubicBezTo>
                  <a:cubicBezTo>
                    <a:pt x="693563" y="1642319"/>
                    <a:pt x="703850" y="1638985"/>
                    <a:pt x="713089" y="1641080"/>
                  </a:cubicBezTo>
                  <a:cubicBezTo>
                    <a:pt x="753285" y="1650034"/>
                    <a:pt x="793957" y="1652510"/>
                    <a:pt x="834914" y="1649843"/>
                  </a:cubicBezTo>
                  <a:lnTo>
                    <a:pt x="834914" y="1649843"/>
                  </a:lnTo>
                  <a:cubicBezTo>
                    <a:pt x="839963" y="1650415"/>
                    <a:pt x="844916" y="1650891"/>
                    <a:pt x="849964" y="1651368"/>
                  </a:cubicBezTo>
                  <a:lnTo>
                    <a:pt x="849964" y="1651368"/>
                  </a:lnTo>
                  <a:cubicBezTo>
                    <a:pt x="849869" y="1657940"/>
                    <a:pt x="849774" y="1664512"/>
                    <a:pt x="849678" y="1671084"/>
                  </a:cubicBezTo>
                  <a:lnTo>
                    <a:pt x="849678" y="1671084"/>
                  </a:lnTo>
                  <a:cubicBezTo>
                    <a:pt x="844534" y="1685562"/>
                    <a:pt x="839295" y="1699945"/>
                    <a:pt x="834152" y="1714423"/>
                  </a:cubicBezTo>
                  <a:cubicBezTo>
                    <a:pt x="818722" y="1733568"/>
                    <a:pt x="800052" y="1748808"/>
                    <a:pt x="780336" y="1763096"/>
                  </a:cubicBezTo>
                  <a:cubicBezTo>
                    <a:pt x="766430" y="1773287"/>
                    <a:pt x="753476" y="1784908"/>
                    <a:pt x="740141" y="1795862"/>
                  </a:cubicBezTo>
                  <a:lnTo>
                    <a:pt x="740141" y="1795862"/>
                  </a:lnTo>
                  <a:cubicBezTo>
                    <a:pt x="713280" y="1816341"/>
                    <a:pt x="690421" y="1841010"/>
                    <a:pt x="669560" y="1867585"/>
                  </a:cubicBezTo>
                  <a:cubicBezTo>
                    <a:pt x="663655" y="1875110"/>
                    <a:pt x="659274" y="1883873"/>
                    <a:pt x="654225" y="1892159"/>
                  </a:cubicBezTo>
                  <a:cubicBezTo>
                    <a:pt x="647177" y="1903304"/>
                    <a:pt x="647081" y="1914162"/>
                    <a:pt x="655463" y="1924735"/>
                  </a:cubicBezTo>
                  <a:cubicBezTo>
                    <a:pt x="664798" y="1941023"/>
                    <a:pt x="680514" y="1947214"/>
                    <a:pt x="697088" y="1951977"/>
                  </a:cubicBezTo>
                  <a:cubicBezTo>
                    <a:pt x="697088" y="1951977"/>
                    <a:pt x="697088" y="1951977"/>
                    <a:pt x="697088" y="1951977"/>
                  </a:cubicBezTo>
                  <a:cubicBezTo>
                    <a:pt x="700040" y="1953691"/>
                    <a:pt x="702802" y="1956072"/>
                    <a:pt x="705945" y="1957120"/>
                  </a:cubicBezTo>
                  <a:cubicBezTo>
                    <a:pt x="741664" y="1969312"/>
                    <a:pt x="778907" y="1976170"/>
                    <a:pt x="816150" y="1977694"/>
                  </a:cubicBezTo>
                  <a:cubicBezTo>
                    <a:pt x="876443" y="1980171"/>
                    <a:pt x="936926" y="1978361"/>
                    <a:pt x="997316" y="1978361"/>
                  </a:cubicBezTo>
                  <a:cubicBezTo>
                    <a:pt x="1003412" y="1978361"/>
                    <a:pt x="1009698" y="1978456"/>
                    <a:pt x="1014365" y="1973408"/>
                  </a:cubicBezTo>
                  <a:cubicBezTo>
                    <a:pt x="1015984" y="1973408"/>
                    <a:pt x="1017604" y="1973217"/>
                    <a:pt x="1019223" y="1972932"/>
                  </a:cubicBezTo>
                  <a:cubicBezTo>
                    <a:pt x="1042655" y="1974265"/>
                    <a:pt x="1065229" y="1968264"/>
                    <a:pt x="1087994" y="1964454"/>
                  </a:cubicBezTo>
                  <a:cubicBezTo>
                    <a:pt x="1096852" y="1962930"/>
                    <a:pt x="1107424" y="1965597"/>
                    <a:pt x="1114759" y="1957310"/>
                  </a:cubicBezTo>
                  <a:lnTo>
                    <a:pt x="1114759" y="1957310"/>
                  </a:lnTo>
                  <a:cubicBezTo>
                    <a:pt x="1142858" y="1953977"/>
                    <a:pt x="1169241" y="1945118"/>
                    <a:pt x="1194101" y="1931212"/>
                  </a:cubicBezTo>
                  <a:cubicBezTo>
                    <a:pt x="1197341" y="1929974"/>
                    <a:pt x="1200865" y="1929307"/>
                    <a:pt x="1203817" y="1927593"/>
                  </a:cubicBezTo>
                  <a:cubicBezTo>
                    <a:pt x="1215439" y="1920734"/>
                    <a:pt x="1216105" y="1918544"/>
                    <a:pt x="1210866" y="1906828"/>
                  </a:cubicBezTo>
                  <a:cubicBezTo>
                    <a:pt x="1208770" y="1901970"/>
                    <a:pt x="1206294" y="1897303"/>
                    <a:pt x="1204008" y="1892636"/>
                  </a:cubicBezTo>
                  <a:cubicBezTo>
                    <a:pt x="1203532" y="1883873"/>
                    <a:pt x="1200293" y="1876539"/>
                    <a:pt x="1193721" y="1870823"/>
                  </a:cubicBezTo>
                  <a:lnTo>
                    <a:pt x="1193721" y="1870823"/>
                  </a:lnTo>
                  <a:cubicBezTo>
                    <a:pt x="1192578" y="1867490"/>
                    <a:pt x="1192292" y="1863394"/>
                    <a:pt x="1190102" y="1861108"/>
                  </a:cubicBezTo>
                  <a:cubicBezTo>
                    <a:pt x="1179814" y="1850250"/>
                    <a:pt x="1170004" y="1838629"/>
                    <a:pt x="1158289" y="1829580"/>
                  </a:cubicBezTo>
                  <a:cubicBezTo>
                    <a:pt x="1133333" y="1810244"/>
                    <a:pt x="1107139" y="1792623"/>
                    <a:pt x="1081707" y="1773859"/>
                  </a:cubicBezTo>
                  <a:cubicBezTo>
                    <a:pt x="1069039" y="1764525"/>
                    <a:pt x="1056561" y="1754809"/>
                    <a:pt x="1044750" y="1744332"/>
                  </a:cubicBezTo>
                  <a:cubicBezTo>
                    <a:pt x="1032367" y="1733378"/>
                    <a:pt x="1021033" y="1721186"/>
                    <a:pt x="1009222" y="1709565"/>
                  </a:cubicBezTo>
                  <a:cubicBezTo>
                    <a:pt x="993124" y="1681276"/>
                    <a:pt x="983314" y="1650987"/>
                    <a:pt x="981981" y="1618125"/>
                  </a:cubicBezTo>
                  <a:cubicBezTo>
                    <a:pt x="981790" y="1611077"/>
                    <a:pt x="981599" y="1604123"/>
                    <a:pt x="981409" y="1597075"/>
                  </a:cubicBezTo>
                  <a:cubicBezTo>
                    <a:pt x="981409" y="1597075"/>
                    <a:pt x="981409" y="1597075"/>
                    <a:pt x="981409" y="1597075"/>
                  </a:cubicBezTo>
                  <a:cubicBezTo>
                    <a:pt x="981695" y="1594503"/>
                    <a:pt x="982456" y="1591931"/>
                    <a:pt x="982266" y="1589360"/>
                  </a:cubicBezTo>
                  <a:cubicBezTo>
                    <a:pt x="981695" y="1578501"/>
                    <a:pt x="988362" y="1573929"/>
                    <a:pt x="997220" y="1571358"/>
                  </a:cubicBezTo>
                  <a:cubicBezTo>
                    <a:pt x="1000459" y="1570405"/>
                    <a:pt x="1004078" y="1570786"/>
                    <a:pt x="1007316" y="1569834"/>
                  </a:cubicBezTo>
                  <a:cubicBezTo>
                    <a:pt x="1018556" y="1566690"/>
                    <a:pt x="1030844" y="1566690"/>
                    <a:pt x="1040940" y="1559642"/>
                  </a:cubicBezTo>
                  <a:cubicBezTo>
                    <a:pt x="1068086" y="1553260"/>
                    <a:pt x="1095423" y="1547164"/>
                    <a:pt x="1119902" y="1532686"/>
                  </a:cubicBezTo>
                  <a:cubicBezTo>
                    <a:pt x="1119902" y="1532686"/>
                    <a:pt x="1119902" y="1532686"/>
                    <a:pt x="1119902" y="1532686"/>
                  </a:cubicBezTo>
                  <a:cubicBezTo>
                    <a:pt x="1123236" y="1531829"/>
                    <a:pt x="1126760" y="1531352"/>
                    <a:pt x="1129903" y="1530114"/>
                  </a:cubicBezTo>
                  <a:cubicBezTo>
                    <a:pt x="1169052" y="1514969"/>
                    <a:pt x="1205723" y="1494777"/>
                    <a:pt x="1242108" y="1474012"/>
                  </a:cubicBezTo>
                  <a:cubicBezTo>
                    <a:pt x="1249538" y="1469821"/>
                    <a:pt x="1255729" y="1463344"/>
                    <a:pt x="1262491" y="1458010"/>
                  </a:cubicBezTo>
                  <a:cubicBezTo>
                    <a:pt x="1262491" y="1458010"/>
                    <a:pt x="1262491" y="1458010"/>
                    <a:pt x="1262491" y="1458010"/>
                  </a:cubicBezTo>
                  <a:cubicBezTo>
                    <a:pt x="1266397" y="1456295"/>
                    <a:pt x="1270587" y="1455057"/>
                    <a:pt x="1274112" y="1452676"/>
                  </a:cubicBezTo>
                  <a:cubicBezTo>
                    <a:pt x="1291257" y="1440960"/>
                    <a:pt x="1307926" y="1428768"/>
                    <a:pt x="1323547" y="1414767"/>
                  </a:cubicBezTo>
                  <a:cubicBezTo>
                    <a:pt x="1337072" y="1402575"/>
                    <a:pt x="1351931" y="1392002"/>
                    <a:pt x="1362885" y="1377047"/>
                  </a:cubicBezTo>
                  <a:cubicBezTo>
                    <a:pt x="1362885" y="1377047"/>
                    <a:pt x="1362885" y="1377047"/>
                    <a:pt x="1362885" y="1377047"/>
                  </a:cubicBezTo>
                  <a:cubicBezTo>
                    <a:pt x="1364504" y="1375333"/>
                    <a:pt x="1366124" y="1373619"/>
                    <a:pt x="1367839" y="1371904"/>
                  </a:cubicBezTo>
                  <a:cubicBezTo>
                    <a:pt x="1369266" y="1369523"/>
                    <a:pt x="1371172" y="1367618"/>
                    <a:pt x="1373458" y="1366094"/>
                  </a:cubicBezTo>
                  <a:cubicBezTo>
                    <a:pt x="1375076" y="1364475"/>
                    <a:pt x="1376696" y="1362760"/>
                    <a:pt x="1378316" y="1361141"/>
                  </a:cubicBezTo>
                  <a:cubicBezTo>
                    <a:pt x="1379839" y="1358760"/>
                    <a:pt x="1381745" y="1356854"/>
                    <a:pt x="1384221" y="1355521"/>
                  </a:cubicBezTo>
                  <a:cubicBezTo>
                    <a:pt x="1407177" y="1338471"/>
                    <a:pt x="1423178" y="1314754"/>
                    <a:pt x="1440228" y="1292370"/>
                  </a:cubicBezTo>
                  <a:cubicBezTo>
                    <a:pt x="1450801" y="1278464"/>
                    <a:pt x="1463755" y="1265795"/>
                    <a:pt x="1468803" y="1248079"/>
                  </a:cubicBezTo>
                  <a:cubicBezTo>
                    <a:pt x="1470232" y="1247031"/>
                    <a:pt x="1472041" y="1246269"/>
                    <a:pt x="1472898" y="1244841"/>
                  </a:cubicBezTo>
                  <a:cubicBezTo>
                    <a:pt x="1490901" y="1216551"/>
                    <a:pt x="1506999" y="1187024"/>
                    <a:pt x="1520905" y="1156353"/>
                  </a:cubicBezTo>
                  <a:cubicBezTo>
                    <a:pt x="1523858" y="1153305"/>
                    <a:pt x="1522620" y="1148352"/>
                    <a:pt x="1525763" y="1145400"/>
                  </a:cubicBezTo>
                  <a:cubicBezTo>
                    <a:pt x="1525763" y="1143685"/>
                    <a:pt x="1525763" y="1141875"/>
                    <a:pt x="1525667" y="1140161"/>
                  </a:cubicBezTo>
                  <a:lnTo>
                    <a:pt x="1525667" y="1140161"/>
                  </a:lnTo>
                  <a:cubicBezTo>
                    <a:pt x="1536240" y="1123683"/>
                    <a:pt x="1542622" y="1105394"/>
                    <a:pt x="1547003" y="1086344"/>
                  </a:cubicBezTo>
                  <a:cubicBezTo>
                    <a:pt x="1547003" y="1086344"/>
                    <a:pt x="1547003" y="1086344"/>
                    <a:pt x="1547003" y="1086344"/>
                  </a:cubicBezTo>
                  <a:cubicBezTo>
                    <a:pt x="1550623" y="1073867"/>
                    <a:pt x="1554242" y="1061294"/>
                    <a:pt x="1557862" y="1048816"/>
                  </a:cubicBezTo>
                  <a:cubicBezTo>
                    <a:pt x="1558148" y="1048816"/>
                    <a:pt x="1558528" y="1048435"/>
                    <a:pt x="1558814" y="1047768"/>
                  </a:cubicBezTo>
                  <a:cubicBezTo>
                    <a:pt x="1560148" y="1046244"/>
                    <a:pt x="1561577" y="1044816"/>
                    <a:pt x="1562910" y="1043292"/>
                  </a:cubicBezTo>
                  <a:lnTo>
                    <a:pt x="1562910" y="1043292"/>
                  </a:lnTo>
                  <a:cubicBezTo>
                    <a:pt x="1562910" y="1043292"/>
                    <a:pt x="1562910" y="1043292"/>
                    <a:pt x="1562910" y="1043292"/>
                  </a:cubicBezTo>
                  <a:cubicBezTo>
                    <a:pt x="1562910" y="1036148"/>
                    <a:pt x="1562910" y="1029004"/>
                    <a:pt x="1562910" y="1021765"/>
                  </a:cubicBezTo>
                  <a:lnTo>
                    <a:pt x="1562910" y="1021765"/>
                  </a:lnTo>
                  <a:cubicBezTo>
                    <a:pt x="1564053" y="1020431"/>
                    <a:pt x="1565958" y="1019288"/>
                    <a:pt x="1566244" y="1017764"/>
                  </a:cubicBezTo>
                  <a:cubicBezTo>
                    <a:pt x="1570339" y="997762"/>
                    <a:pt x="1575197" y="977950"/>
                    <a:pt x="1573483" y="957185"/>
                  </a:cubicBezTo>
                  <a:cubicBezTo>
                    <a:pt x="1578627" y="948422"/>
                    <a:pt x="1578816" y="938802"/>
                    <a:pt x="1578816" y="928896"/>
                  </a:cubicBezTo>
                  <a:cubicBezTo>
                    <a:pt x="1578627" y="895273"/>
                    <a:pt x="1578816" y="861554"/>
                    <a:pt x="1578721" y="827931"/>
                  </a:cubicBezTo>
                  <a:cubicBezTo>
                    <a:pt x="1578816" y="826312"/>
                    <a:pt x="1579007" y="824693"/>
                    <a:pt x="1579198" y="822978"/>
                  </a:cubicBezTo>
                  <a:lnTo>
                    <a:pt x="1579198" y="822978"/>
                  </a:lnTo>
                  <a:cubicBezTo>
                    <a:pt x="1590152" y="813834"/>
                    <a:pt x="1591009" y="800976"/>
                    <a:pt x="1588913" y="788593"/>
                  </a:cubicBezTo>
                  <a:close/>
                  <a:moveTo>
                    <a:pt x="715376" y="87458"/>
                  </a:moveTo>
                  <a:cubicBezTo>
                    <a:pt x="705660" y="112318"/>
                    <a:pt x="715852" y="139845"/>
                    <a:pt x="705470" y="164610"/>
                  </a:cubicBezTo>
                  <a:cubicBezTo>
                    <a:pt x="705660" y="166039"/>
                    <a:pt x="705756" y="167372"/>
                    <a:pt x="705945" y="168611"/>
                  </a:cubicBezTo>
                  <a:cubicBezTo>
                    <a:pt x="692039" y="173278"/>
                    <a:pt x="678228" y="178517"/>
                    <a:pt x="664036" y="182327"/>
                  </a:cubicBezTo>
                  <a:cubicBezTo>
                    <a:pt x="640794" y="188613"/>
                    <a:pt x="617173" y="193566"/>
                    <a:pt x="593932" y="199853"/>
                  </a:cubicBezTo>
                  <a:cubicBezTo>
                    <a:pt x="585835" y="202043"/>
                    <a:pt x="578311" y="206425"/>
                    <a:pt x="570500" y="209854"/>
                  </a:cubicBezTo>
                  <a:cubicBezTo>
                    <a:pt x="570500" y="209854"/>
                    <a:pt x="570500" y="209854"/>
                    <a:pt x="570500" y="209854"/>
                  </a:cubicBezTo>
                  <a:cubicBezTo>
                    <a:pt x="533829" y="218426"/>
                    <a:pt x="500968" y="236810"/>
                    <a:pt x="467154" y="252621"/>
                  </a:cubicBezTo>
                  <a:cubicBezTo>
                    <a:pt x="451628" y="259955"/>
                    <a:pt x="437627" y="270623"/>
                    <a:pt x="422958" y="279863"/>
                  </a:cubicBezTo>
                  <a:cubicBezTo>
                    <a:pt x="422958" y="279863"/>
                    <a:pt x="422958" y="279863"/>
                    <a:pt x="422958" y="279863"/>
                  </a:cubicBezTo>
                  <a:cubicBezTo>
                    <a:pt x="422958" y="279863"/>
                    <a:pt x="422958" y="279863"/>
                    <a:pt x="422958" y="279863"/>
                  </a:cubicBezTo>
                  <a:cubicBezTo>
                    <a:pt x="416957" y="283292"/>
                    <a:pt x="410766" y="286340"/>
                    <a:pt x="405146" y="290245"/>
                  </a:cubicBezTo>
                  <a:cubicBezTo>
                    <a:pt x="396669" y="296055"/>
                    <a:pt x="388573" y="302532"/>
                    <a:pt x="380191" y="308628"/>
                  </a:cubicBezTo>
                  <a:cubicBezTo>
                    <a:pt x="377333" y="310724"/>
                    <a:pt x="374857" y="310819"/>
                    <a:pt x="372475" y="309581"/>
                  </a:cubicBezTo>
                  <a:cubicBezTo>
                    <a:pt x="373333" y="308152"/>
                    <a:pt x="374094" y="306723"/>
                    <a:pt x="374857" y="305199"/>
                  </a:cubicBezTo>
                  <a:cubicBezTo>
                    <a:pt x="376666" y="302532"/>
                    <a:pt x="378667" y="300056"/>
                    <a:pt x="380572" y="297579"/>
                  </a:cubicBezTo>
                  <a:cubicBezTo>
                    <a:pt x="382381" y="294912"/>
                    <a:pt x="383429" y="292245"/>
                    <a:pt x="382953" y="289388"/>
                  </a:cubicBezTo>
                  <a:cubicBezTo>
                    <a:pt x="388763" y="286530"/>
                    <a:pt x="393144" y="281958"/>
                    <a:pt x="397050" y="276815"/>
                  </a:cubicBezTo>
                  <a:cubicBezTo>
                    <a:pt x="433245" y="228523"/>
                    <a:pt x="476202" y="187184"/>
                    <a:pt x="522209" y="148799"/>
                  </a:cubicBezTo>
                  <a:cubicBezTo>
                    <a:pt x="523733" y="147179"/>
                    <a:pt x="525161" y="145465"/>
                    <a:pt x="526399" y="143655"/>
                  </a:cubicBezTo>
                  <a:cubicBezTo>
                    <a:pt x="527637" y="142036"/>
                    <a:pt x="528876" y="140512"/>
                    <a:pt x="530019" y="138797"/>
                  </a:cubicBezTo>
                  <a:cubicBezTo>
                    <a:pt x="531829" y="136797"/>
                    <a:pt x="533924" y="135083"/>
                    <a:pt x="536115" y="133654"/>
                  </a:cubicBezTo>
                  <a:cubicBezTo>
                    <a:pt x="537639" y="132892"/>
                    <a:pt x="539068" y="131939"/>
                    <a:pt x="540402" y="130796"/>
                  </a:cubicBezTo>
                  <a:cubicBezTo>
                    <a:pt x="541734" y="129749"/>
                    <a:pt x="542877" y="128415"/>
                    <a:pt x="543735" y="126986"/>
                  </a:cubicBezTo>
                  <a:cubicBezTo>
                    <a:pt x="543735" y="126986"/>
                    <a:pt x="543926" y="126510"/>
                    <a:pt x="544116" y="126034"/>
                  </a:cubicBezTo>
                  <a:cubicBezTo>
                    <a:pt x="544306" y="126034"/>
                    <a:pt x="544402" y="126225"/>
                    <a:pt x="544592" y="126320"/>
                  </a:cubicBezTo>
                  <a:cubicBezTo>
                    <a:pt x="575548" y="123653"/>
                    <a:pt x="595837" y="98792"/>
                    <a:pt x="622507" y="87267"/>
                  </a:cubicBezTo>
                  <a:cubicBezTo>
                    <a:pt x="625364" y="85267"/>
                    <a:pt x="628222" y="83171"/>
                    <a:pt x="630983" y="81076"/>
                  </a:cubicBezTo>
                  <a:cubicBezTo>
                    <a:pt x="632794" y="79742"/>
                    <a:pt x="634508" y="78409"/>
                    <a:pt x="636223" y="76790"/>
                  </a:cubicBezTo>
                  <a:cubicBezTo>
                    <a:pt x="639270" y="74027"/>
                    <a:pt x="642033" y="70884"/>
                    <a:pt x="645938" y="69265"/>
                  </a:cubicBezTo>
                  <a:cubicBezTo>
                    <a:pt x="647748" y="68598"/>
                    <a:pt x="649653" y="67931"/>
                    <a:pt x="651462" y="67074"/>
                  </a:cubicBezTo>
                  <a:cubicBezTo>
                    <a:pt x="654130" y="66122"/>
                    <a:pt x="656892" y="65264"/>
                    <a:pt x="659558" y="64407"/>
                  </a:cubicBezTo>
                  <a:cubicBezTo>
                    <a:pt x="661369" y="63931"/>
                    <a:pt x="663083" y="63359"/>
                    <a:pt x="664798" y="62597"/>
                  </a:cubicBezTo>
                  <a:cubicBezTo>
                    <a:pt x="667274" y="61454"/>
                    <a:pt x="669656" y="60311"/>
                    <a:pt x="672037" y="59073"/>
                  </a:cubicBezTo>
                  <a:cubicBezTo>
                    <a:pt x="673656" y="58406"/>
                    <a:pt x="675275" y="57644"/>
                    <a:pt x="676704" y="56692"/>
                  </a:cubicBezTo>
                  <a:cubicBezTo>
                    <a:pt x="678990" y="55454"/>
                    <a:pt x="681371" y="54216"/>
                    <a:pt x="683657" y="53072"/>
                  </a:cubicBezTo>
                  <a:cubicBezTo>
                    <a:pt x="685277" y="52406"/>
                    <a:pt x="686895" y="51644"/>
                    <a:pt x="688419" y="50786"/>
                  </a:cubicBezTo>
                  <a:cubicBezTo>
                    <a:pt x="690896" y="49548"/>
                    <a:pt x="693373" y="48500"/>
                    <a:pt x="695849" y="47548"/>
                  </a:cubicBezTo>
                  <a:cubicBezTo>
                    <a:pt x="697658" y="46976"/>
                    <a:pt x="699469" y="46500"/>
                    <a:pt x="701278" y="45929"/>
                  </a:cubicBezTo>
                  <a:cubicBezTo>
                    <a:pt x="704802" y="45262"/>
                    <a:pt x="708232" y="45929"/>
                    <a:pt x="711661" y="46500"/>
                  </a:cubicBezTo>
                  <a:cubicBezTo>
                    <a:pt x="711661" y="47167"/>
                    <a:pt x="712232" y="47834"/>
                    <a:pt x="712899" y="48310"/>
                  </a:cubicBezTo>
                  <a:cubicBezTo>
                    <a:pt x="712327" y="48500"/>
                    <a:pt x="711661" y="48786"/>
                    <a:pt x="711089" y="48977"/>
                  </a:cubicBezTo>
                  <a:cubicBezTo>
                    <a:pt x="704613" y="62883"/>
                    <a:pt x="703088" y="75837"/>
                    <a:pt x="717281" y="85743"/>
                  </a:cubicBezTo>
                  <a:cubicBezTo>
                    <a:pt x="716614" y="86315"/>
                    <a:pt x="715947" y="86791"/>
                    <a:pt x="715281" y="87362"/>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34" name="Google Shape;264;p37"/>
            <p:cNvPicPr preferRelativeResize="0"/>
            <p:nvPr/>
          </p:nvPicPr>
          <p:blipFill>
            <a:blip r:embed="rId3">
              <a:alphaModFix/>
            </a:blip>
            <a:stretch>
              <a:fillRect/>
            </a:stretch>
          </p:blipFill>
          <p:spPr>
            <a:xfrm>
              <a:off x="6901357" y="2826178"/>
              <a:ext cx="1429075" cy="1694437"/>
            </a:xfrm>
            <a:prstGeom prst="rect">
              <a:avLst/>
            </a:prstGeom>
            <a:noFill/>
            <a:ln>
              <a:noFill/>
            </a:ln>
          </p:spPr>
        </p:pic>
      </p:grpSp>
      <p:grpSp>
        <p:nvGrpSpPr>
          <p:cNvPr id="35" name="Google Shape;552;p50"/>
          <p:cNvGrpSpPr/>
          <p:nvPr/>
        </p:nvGrpSpPr>
        <p:grpSpPr>
          <a:xfrm rot="3734145">
            <a:off x="656391" y="463292"/>
            <a:ext cx="569908" cy="737207"/>
            <a:chOff x="1317920" y="161425"/>
            <a:chExt cx="805875" cy="1042443"/>
          </a:xfrm>
        </p:grpSpPr>
        <p:sp>
          <p:nvSpPr>
            <p:cNvPr id="36" name="Google Shape;553;p50"/>
            <p:cNvSpPr/>
            <p:nvPr/>
          </p:nvSpPr>
          <p:spPr>
            <a:xfrm>
              <a:off x="1342546" y="199324"/>
              <a:ext cx="730606" cy="979641"/>
            </a:xfrm>
            <a:custGeom>
              <a:avLst/>
              <a:gdLst/>
              <a:ahLst/>
              <a:cxnLst/>
              <a:rect l="l" t="t" r="r" b="b"/>
              <a:pathLst>
                <a:path w="888275" h="1191053" extrusionOk="0">
                  <a:moveTo>
                    <a:pt x="877353" y="510058"/>
                  </a:moveTo>
                  <a:cubicBezTo>
                    <a:pt x="877353" y="510058"/>
                    <a:pt x="877353" y="510058"/>
                    <a:pt x="877353" y="510058"/>
                  </a:cubicBezTo>
                  <a:cubicBezTo>
                    <a:pt x="877353" y="510058"/>
                    <a:pt x="877353" y="510058"/>
                    <a:pt x="877353" y="510058"/>
                  </a:cubicBezTo>
                  <a:cubicBezTo>
                    <a:pt x="877163" y="483864"/>
                    <a:pt x="877067" y="457766"/>
                    <a:pt x="876496" y="431667"/>
                  </a:cubicBezTo>
                  <a:cubicBezTo>
                    <a:pt x="876496" y="429191"/>
                    <a:pt x="873924" y="426810"/>
                    <a:pt x="872495" y="424333"/>
                  </a:cubicBezTo>
                  <a:lnTo>
                    <a:pt x="872495" y="424333"/>
                  </a:lnTo>
                  <a:cubicBezTo>
                    <a:pt x="872495" y="424333"/>
                    <a:pt x="872495" y="424333"/>
                    <a:pt x="872495" y="424333"/>
                  </a:cubicBezTo>
                  <a:cubicBezTo>
                    <a:pt x="872876" y="420618"/>
                    <a:pt x="874019" y="416808"/>
                    <a:pt x="873543" y="413189"/>
                  </a:cubicBezTo>
                  <a:cubicBezTo>
                    <a:pt x="870590" y="390710"/>
                    <a:pt x="866304" y="368421"/>
                    <a:pt x="864399" y="345942"/>
                  </a:cubicBezTo>
                  <a:cubicBezTo>
                    <a:pt x="861732" y="315462"/>
                    <a:pt x="855255" y="286221"/>
                    <a:pt x="843920" y="258027"/>
                  </a:cubicBezTo>
                  <a:cubicBezTo>
                    <a:pt x="848683" y="247644"/>
                    <a:pt x="842777" y="239739"/>
                    <a:pt x="838110" y="231452"/>
                  </a:cubicBezTo>
                  <a:cubicBezTo>
                    <a:pt x="833062" y="222308"/>
                    <a:pt x="828585" y="212973"/>
                    <a:pt x="823822" y="203734"/>
                  </a:cubicBezTo>
                  <a:cubicBezTo>
                    <a:pt x="821346" y="196686"/>
                    <a:pt x="819346" y="189447"/>
                    <a:pt x="816012" y="182779"/>
                  </a:cubicBezTo>
                  <a:cubicBezTo>
                    <a:pt x="814107" y="178969"/>
                    <a:pt x="809916" y="176207"/>
                    <a:pt x="806773" y="173064"/>
                  </a:cubicBezTo>
                  <a:lnTo>
                    <a:pt x="806773" y="173064"/>
                  </a:lnTo>
                  <a:cubicBezTo>
                    <a:pt x="790961" y="140393"/>
                    <a:pt x="762196" y="119438"/>
                    <a:pt x="734192" y="98007"/>
                  </a:cubicBezTo>
                  <a:cubicBezTo>
                    <a:pt x="725334" y="91244"/>
                    <a:pt x="714285" y="86958"/>
                    <a:pt x="704188" y="81624"/>
                  </a:cubicBezTo>
                  <a:cubicBezTo>
                    <a:pt x="704188" y="81624"/>
                    <a:pt x="704188" y="81624"/>
                    <a:pt x="704188" y="81624"/>
                  </a:cubicBezTo>
                  <a:cubicBezTo>
                    <a:pt x="681995" y="61907"/>
                    <a:pt x="654659" y="51334"/>
                    <a:pt x="626750" y="41714"/>
                  </a:cubicBezTo>
                  <a:cubicBezTo>
                    <a:pt x="618940" y="38571"/>
                    <a:pt x="611129" y="35332"/>
                    <a:pt x="603319" y="32189"/>
                  </a:cubicBezTo>
                  <a:lnTo>
                    <a:pt x="603605" y="32189"/>
                  </a:lnTo>
                  <a:cubicBezTo>
                    <a:pt x="600747" y="31522"/>
                    <a:pt x="598271" y="29998"/>
                    <a:pt x="595604" y="28855"/>
                  </a:cubicBezTo>
                  <a:cubicBezTo>
                    <a:pt x="591413" y="28284"/>
                    <a:pt x="587221" y="27712"/>
                    <a:pt x="582935" y="27236"/>
                  </a:cubicBezTo>
                  <a:cubicBezTo>
                    <a:pt x="568267" y="22569"/>
                    <a:pt x="553598" y="17806"/>
                    <a:pt x="538930" y="13139"/>
                  </a:cubicBezTo>
                  <a:cubicBezTo>
                    <a:pt x="538930" y="13139"/>
                    <a:pt x="538930" y="13139"/>
                    <a:pt x="538930" y="13139"/>
                  </a:cubicBezTo>
                  <a:cubicBezTo>
                    <a:pt x="537215" y="13329"/>
                    <a:pt x="535596" y="13710"/>
                    <a:pt x="533977" y="14282"/>
                  </a:cubicBezTo>
                  <a:cubicBezTo>
                    <a:pt x="531024" y="13806"/>
                    <a:pt x="528357" y="12567"/>
                    <a:pt x="525785" y="11329"/>
                  </a:cubicBezTo>
                  <a:cubicBezTo>
                    <a:pt x="496067" y="756"/>
                    <a:pt x="465111" y="-1720"/>
                    <a:pt x="433488" y="1518"/>
                  </a:cubicBezTo>
                  <a:cubicBezTo>
                    <a:pt x="433488" y="1518"/>
                    <a:pt x="433488" y="1518"/>
                    <a:pt x="433393" y="1614"/>
                  </a:cubicBezTo>
                  <a:cubicBezTo>
                    <a:pt x="429106" y="-6"/>
                    <a:pt x="424344" y="2757"/>
                    <a:pt x="420153" y="661"/>
                  </a:cubicBezTo>
                  <a:cubicBezTo>
                    <a:pt x="418248" y="947"/>
                    <a:pt x="416438" y="1423"/>
                    <a:pt x="414628" y="2185"/>
                  </a:cubicBezTo>
                  <a:cubicBezTo>
                    <a:pt x="414628" y="2185"/>
                    <a:pt x="414628" y="2185"/>
                    <a:pt x="414628" y="2185"/>
                  </a:cubicBezTo>
                  <a:lnTo>
                    <a:pt x="414533" y="2185"/>
                  </a:lnTo>
                  <a:cubicBezTo>
                    <a:pt x="408056" y="-2101"/>
                    <a:pt x="401770" y="852"/>
                    <a:pt x="395483" y="3138"/>
                  </a:cubicBezTo>
                  <a:cubicBezTo>
                    <a:pt x="395483" y="3138"/>
                    <a:pt x="395483" y="3138"/>
                    <a:pt x="395483" y="3138"/>
                  </a:cubicBezTo>
                  <a:cubicBezTo>
                    <a:pt x="393578" y="3042"/>
                    <a:pt x="391578" y="2566"/>
                    <a:pt x="389673" y="2757"/>
                  </a:cubicBezTo>
                  <a:cubicBezTo>
                    <a:pt x="339952" y="8948"/>
                    <a:pt x="291470" y="19997"/>
                    <a:pt x="245083" y="39714"/>
                  </a:cubicBezTo>
                  <a:cubicBezTo>
                    <a:pt x="238892" y="42381"/>
                    <a:pt x="233749" y="47143"/>
                    <a:pt x="228129" y="50953"/>
                  </a:cubicBezTo>
                  <a:cubicBezTo>
                    <a:pt x="230605" y="52382"/>
                    <a:pt x="232987" y="54001"/>
                    <a:pt x="235368" y="55620"/>
                  </a:cubicBezTo>
                  <a:cubicBezTo>
                    <a:pt x="235273" y="55620"/>
                    <a:pt x="235177" y="55620"/>
                    <a:pt x="235082" y="55620"/>
                  </a:cubicBezTo>
                  <a:cubicBezTo>
                    <a:pt x="232987" y="55906"/>
                    <a:pt x="230510" y="52572"/>
                    <a:pt x="228129" y="50953"/>
                  </a:cubicBezTo>
                  <a:cubicBezTo>
                    <a:pt x="222604" y="53239"/>
                    <a:pt x="216985" y="55525"/>
                    <a:pt x="211460" y="57811"/>
                  </a:cubicBezTo>
                  <a:cubicBezTo>
                    <a:pt x="204793" y="59430"/>
                    <a:pt x="198506" y="61716"/>
                    <a:pt x="195458" y="68479"/>
                  </a:cubicBezTo>
                  <a:cubicBezTo>
                    <a:pt x="195458" y="68479"/>
                    <a:pt x="195458" y="68479"/>
                    <a:pt x="195458" y="68479"/>
                  </a:cubicBezTo>
                  <a:cubicBezTo>
                    <a:pt x="187743" y="71622"/>
                    <a:pt x="178885" y="73242"/>
                    <a:pt x="175170" y="82005"/>
                  </a:cubicBezTo>
                  <a:cubicBezTo>
                    <a:pt x="175170" y="82005"/>
                    <a:pt x="175170" y="82005"/>
                    <a:pt x="175170" y="82005"/>
                  </a:cubicBezTo>
                  <a:cubicBezTo>
                    <a:pt x="159168" y="89244"/>
                    <a:pt x="147262" y="101055"/>
                    <a:pt x="136689" y="114390"/>
                  </a:cubicBezTo>
                  <a:cubicBezTo>
                    <a:pt x="134784" y="115818"/>
                    <a:pt x="132784" y="117247"/>
                    <a:pt x="130879" y="118581"/>
                  </a:cubicBezTo>
                  <a:cubicBezTo>
                    <a:pt x="129164" y="120009"/>
                    <a:pt x="128021" y="121724"/>
                    <a:pt x="127259" y="123724"/>
                  </a:cubicBezTo>
                  <a:cubicBezTo>
                    <a:pt x="114972" y="136011"/>
                    <a:pt x="101446" y="147441"/>
                    <a:pt x="96589" y="164872"/>
                  </a:cubicBezTo>
                  <a:cubicBezTo>
                    <a:pt x="96589" y="164872"/>
                    <a:pt x="96589" y="164872"/>
                    <a:pt x="96589" y="164872"/>
                  </a:cubicBezTo>
                  <a:cubicBezTo>
                    <a:pt x="83444" y="177350"/>
                    <a:pt x="76205" y="193352"/>
                    <a:pt x="69633" y="209259"/>
                  </a:cubicBezTo>
                  <a:cubicBezTo>
                    <a:pt x="51154" y="253740"/>
                    <a:pt x="37248" y="299556"/>
                    <a:pt x="29342" y="346800"/>
                  </a:cubicBezTo>
                  <a:cubicBezTo>
                    <a:pt x="22389" y="351086"/>
                    <a:pt x="17626" y="356610"/>
                    <a:pt x="16102" y="364897"/>
                  </a:cubicBezTo>
                  <a:cubicBezTo>
                    <a:pt x="11149" y="392043"/>
                    <a:pt x="5625" y="418999"/>
                    <a:pt x="7244" y="446622"/>
                  </a:cubicBezTo>
                  <a:cubicBezTo>
                    <a:pt x="6101" y="449384"/>
                    <a:pt x="4958" y="452146"/>
                    <a:pt x="3815" y="455004"/>
                  </a:cubicBezTo>
                  <a:cubicBezTo>
                    <a:pt x="3815" y="455004"/>
                    <a:pt x="3815" y="455004"/>
                    <a:pt x="3815" y="455004"/>
                  </a:cubicBezTo>
                  <a:cubicBezTo>
                    <a:pt x="2577" y="479673"/>
                    <a:pt x="958" y="504343"/>
                    <a:pt x="291" y="529013"/>
                  </a:cubicBezTo>
                  <a:cubicBezTo>
                    <a:pt x="100" y="534537"/>
                    <a:pt x="2958" y="540062"/>
                    <a:pt x="4387" y="545586"/>
                  </a:cubicBezTo>
                  <a:cubicBezTo>
                    <a:pt x="4387" y="545586"/>
                    <a:pt x="4387" y="545586"/>
                    <a:pt x="4387" y="545586"/>
                  </a:cubicBezTo>
                  <a:lnTo>
                    <a:pt x="4387" y="545586"/>
                  </a:lnTo>
                  <a:cubicBezTo>
                    <a:pt x="3244" y="554349"/>
                    <a:pt x="2196" y="563017"/>
                    <a:pt x="1053" y="571780"/>
                  </a:cubicBezTo>
                  <a:cubicBezTo>
                    <a:pt x="577" y="571971"/>
                    <a:pt x="291" y="572828"/>
                    <a:pt x="386" y="574352"/>
                  </a:cubicBezTo>
                  <a:cubicBezTo>
                    <a:pt x="386" y="574733"/>
                    <a:pt x="672" y="575019"/>
                    <a:pt x="862" y="575400"/>
                  </a:cubicBezTo>
                  <a:cubicBezTo>
                    <a:pt x="672" y="578543"/>
                    <a:pt x="386" y="581686"/>
                    <a:pt x="196" y="584829"/>
                  </a:cubicBezTo>
                  <a:cubicBezTo>
                    <a:pt x="196" y="584829"/>
                    <a:pt x="196" y="584829"/>
                    <a:pt x="196" y="584829"/>
                  </a:cubicBezTo>
                  <a:cubicBezTo>
                    <a:pt x="196" y="584829"/>
                    <a:pt x="196" y="584829"/>
                    <a:pt x="196" y="584829"/>
                  </a:cubicBezTo>
                  <a:cubicBezTo>
                    <a:pt x="767" y="592830"/>
                    <a:pt x="1243" y="600736"/>
                    <a:pt x="1815" y="608737"/>
                  </a:cubicBezTo>
                  <a:lnTo>
                    <a:pt x="1815" y="608737"/>
                  </a:lnTo>
                  <a:cubicBezTo>
                    <a:pt x="1148" y="620167"/>
                    <a:pt x="-90" y="631597"/>
                    <a:pt x="5" y="642932"/>
                  </a:cubicBezTo>
                  <a:cubicBezTo>
                    <a:pt x="291" y="674269"/>
                    <a:pt x="1148" y="705606"/>
                    <a:pt x="1815" y="736944"/>
                  </a:cubicBezTo>
                  <a:cubicBezTo>
                    <a:pt x="1815" y="736944"/>
                    <a:pt x="1815" y="736944"/>
                    <a:pt x="1815" y="736944"/>
                  </a:cubicBezTo>
                  <a:cubicBezTo>
                    <a:pt x="1529" y="758470"/>
                    <a:pt x="958" y="780092"/>
                    <a:pt x="1243" y="801618"/>
                  </a:cubicBezTo>
                  <a:cubicBezTo>
                    <a:pt x="1339" y="811905"/>
                    <a:pt x="3244" y="822097"/>
                    <a:pt x="4387" y="832384"/>
                  </a:cubicBezTo>
                  <a:cubicBezTo>
                    <a:pt x="4387" y="832384"/>
                    <a:pt x="4387" y="832384"/>
                    <a:pt x="4387" y="832384"/>
                  </a:cubicBezTo>
                  <a:cubicBezTo>
                    <a:pt x="-1805" y="852387"/>
                    <a:pt x="1339" y="872484"/>
                    <a:pt x="2577" y="892487"/>
                  </a:cubicBezTo>
                  <a:cubicBezTo>
                    <a:pt x="3244" y="902869"/>
                    <a:pt x="6673" y="913347"/>
                    <a:pt x="17626" y="918871"/>
                  </a:cubicBezTo>
                  <a:cubicBezTo>
                    <a:pt x="12578" y="945827"/>
                    <a:pt x="16388" y="972116"/>
                    <a:pt x="20865" y="998500"/>
                  </a:cubicBezTo>
                  <a:cubicBezTo>
                    <a:pt x="32104" y="1017836"/>
                    <a:pt x="49535" y="1031076"/>
                    <a:pt x="68109" y="1043268"/>
                  </a:cubicBezTo>
                  <a:cubicBezTo>
                    <a:pt x="70300" y="1045173"/>
                    <a:pt x="72586" y="1047078"/>
                    <a:pt x="74776" y="1049078"/>
                  </a:cubicBezTo>
                  <a:cubicBezTo>
                    <a:pt x="75729" y="1050221"/>
                    <a:pt x="76681" y="1051173"/>
                    <a:pt x="78015" y="1051840"/>
                  </a:cubicBezTo>
                  <a:cubicBezTo>
                    <a:pt x="78015" y="1051840"/>
                    <a:pt x="78015" y="1051840"/>
                    <a:pt x="78015" y="1051840"/>
                  </a:cubicBezTo>
                  <a:cubicBezTo>
                    <a:pt x="80968" y="1055460"/>
                    <a:pt x="83539" y="1059460"/>
                    <a:pt x="87064" y="1062508"/>
                  </a:cubicBezTo>
                  <a:cubicBezTo>
                    <a:pt x="104209" y="1077462"/>
                    <a:pt x="121449" y="1092226"/>
                    <a:pt x="138880" y="1106895"/>
                  </a:cubicBezTo>
                  <a:cubicBezTo>
                    <a:pt x="141642" y="1109276"/>
                    <a:pt x="145642" y="1110324"/>
                    <a:pt x="148976" y="1112038"/>
                  </a:cubicBezTo>
                  <a:lnTo>
                    <a:pt x="148976" y="1112038"/>
                  </a:lnTo>
                  <a:cubicBezTo>
                    <a:pt x="164978" y="1130707"/>
                    <a:pt x="184600" y="1145566"/>
                    <a:pt x="204602" y="1159949"/>
                  </a:cubicBezTo>
                  <a:cubicBezTo>
                    <a:pt x="205174" y="1158806"/>
                    <a:pt x="205936" y="1157949"/>
                    <a:pt x="206793" y="1157377"/>
                  </a:cubicBezTo>
                  <a:cubicBezTo>
                    <a:pt x="206793" y="1157377"/>
                    <a:pt x="206698" y="1157568"/>
                    <a:pt x="206602" y="1157568"/>
                  </a:cubicBezTo>
                  <a:cubicBezTo>
                    <a:pt x="206317" y="1157758"/>
                    <a:pt x="206126" y="1158139"/>
                    <a:pt x="205840" y="1158425"/>
                  </a:cubicBezTo>
                  <a:cubicBezTo>
                    <a:pt x="205364" y="1158901"/>
                    <a:pt x="205078" y="1159377"/>
                    <a:pt x="204507" y="1159949"/>
                  </a:cubicBezTo>
                  <a:cubicBezTo>
                    <a:pt x="204507" y="1159949"/>
                    <a:pt x="204697" y="1159854"/>
                    <a:pt x="204697" y="1159854"/>
                  </a:cubicBezTo>
                  <a:lnTo>
                    <a:pt x="204697" y="1159854"/>
                  </a:lnTo>
                  <a:cubicBezTo>
                    <a:pt x="204697" y="1159854"/>
                    <a:pt x="204697" y="1159854"/>
                    <a:pt x="204697" y="1159854"/>
                  </a:cubicBezTo>
                  <a:cubicBezTo>
                    <a:pt x="223271" y="1183285"/>
                    <a:pt x="247084" y="1195001"/>
                    <a:pt x="278802" y="1189857"/>
                  </a:cubicBezTo>
                  <a:cubicBezTo>
                    <a:pt x="291470" y="1187857"/>
                    <a:pt x="304234" y="1186905"/>
                    <a:pt x="316997" y="1185381"/>
                  </a:cubicBezTo>
                  <a:cubicBezTo>
                    <a:pt x="316997" y="1185381"/>
                    <a:pt x="316997" y="1185381"/>
                    <a:pt x="316997" y="1185381"/>
                  </a:cubicBezTo>
                  <a:cubicBezTo>
                    <a:pt x="316997" y="1185381"/>
                    <a:pt x="316997" y="1185381"/>
                    <a:pt x="316997" y="1185381"/>
                  </a:cubicBezTo>
                  <a:cubicBezTo>
                    <a:pt x="370623" y="1184142"/>
                    <a:pt x="423772" y="1177570"/>
                    <a:pt x="476922" y="1170236"/>
                  </a:cubicBezTo>
                  <a:cubicBezTo>
                    <a:pt x="513022" y="1165950"/>
                    <a:pt x="549217" y="1161759"/>
                    <a:pt x="585317" y="1157472"/>
                  </a:cubicBezTo>
                  <a:cubicBezTo>
                    <a:pt x="586936" y="1157758"/>
                    <a:pt x="588269" y="1157663"/>
                    <a:pt x="589317" y="1157091"/>
                  </a:cubicBezTo>
                  <a:cubicBezTo>
                    <a:pt x="594651" y="1156615"/>
                    <a:pt x="600080" y="1156139"/>
                    <a:pt x="605414" y="1155663"/>
                  </a:cubicBezTo>
                  <a:cubicBezTo>
                    <a:pt x="605414" y="1155663"/>
                    <a:pt x="605414" y="1155663"/>
                    <a:pt x="605414" y="1155663"/>
                  </a:cubicBezTo>
                  <a:lnTo>
                    <a:pt x="607700" y="1155948"/>
                  </a:lnTo>
                  <a:cubicBezTo>
                    <a:pt x="607700" y="1155948"/>
                    <a:pt x="609796" y="1155091"/>
                    <a:pt x="609796" y="1155091"/>
                  </a:cubicBezTo>
                  <a:cubicBezTo>
                    <a:pt x="609796" y="1155091"/>
                    <a:pt x="609796" y="1155091"/>
                    <a:pt x="609796" y="1155091"/>
                  </a:cubicBezTo>
                  <a:cubicBezTo>
                    <a:pt x="617511" y="1155091"/>
                    <a:pt x="625321" y="1155758"/>
                    <a:pt x="633037" y="1155091"/>
                  </a:cubicBezTo>
                  <a:cubicBezTo>
                    <a:pt x="666279" y="1151853"/>
                    <a:pt x="699521" y="1148995"/>
                    <a:pt x="732573" y="1144233"/>
                  </a:cubicBezTo>
                  <a:cubicBezTo>
                    <a:pt x="754766" y="1141089"/>
                    <a:pt x="777721" y="1140137"/>
                    <a:pt x="798581" y="1129659"/>
                  </a:cubicBezTo>
                  <a:lnTo>
                    <a:pt x="798581" y="1129659"/>
                  </a:lnTo>
                  <a:cubicBezTo>
                    <a:pt x="804296" y="1130136"/>
                    <a:pt x="810011" y="1130898"/>
                    <a:pt x="815821" y="1130993"/>
                  </a:cubicBezTo>
                  <a:cubicBezTo>
                    <a:pt x="827347" y="1131279"/>
                    <a:pt x="834205" y="1126802"/>
                    <a:pt x="837634" y="1116515"/>
                  </a:cubicBezTo>
                  <a:cubicBezTo>
                    <a:pt x="838872" y="1112991"/>
                    <a:pt x="839443" y="1109181"/>
                    <a:pt x="839825" y="1105466"/>
                  </a:cubicBezTo>
                  <a:cubicBezTo>
                    <a:pt x="841539" y="1089559"/>
                    <a:pt x="843158" y="1073748"/>
                    <a:pt x="844777" y="1057841"/>
                  </a:cubicBezTo>
                  <a:cubicBezTo>
                    <a:pt x="844777" y="1057841"/>
                    <a:pt x="844777" y="1057841"/>
                    <a:pt x="844777" y="1057841"/>
                  </a:cubicBezTo>
                  <a:cubicBezTo>
                    <a:pt x="844777" y="1057841"/>
                    <a:pt x="844777" y="1057841"/>
                    <a:pt x="844777" y="1057841"/>
                  </a:cubicBezTo>
                  <a:cubicBezTo>
                    <a:pt x="846397" y="1032695"/>
                    <a:pt x="848302" y="1007454"/>
                    <a:pt x="849540" y="982308"/>
                  </a:cubicBezTo>
                  <a:cubicBezTo>
                    <a:pt x="850111" y="971163"/>
                    <a:pt x="854302" y="959829"/>
                    <a:pt x="849540" y="948780"/>
                  </a:cubicBezTo>
                  <a:lnTo>
                    <a:pt x="849540" y="948780"/>
                  </a:lnTo>
                  <a:cubicBezTo>
                    <a:pt x="853636" y="919443"/>
                    <a:pt x="857731" y="890106"/>
                    <a:pt x="861922" y="860769"/>
                  </a:cubicBezTo>
                  <a:cubicBezTo>
                    <a:pt x="861922" y="860769"/>
                    <a:pt x="861922" y="860769"/>
                    <a:pt x="861922" y="860769"/>
                  </a:cubicBezTo>
                  <a:cubicBezTo>
                    <a:pt x="861922" y="860769"/>
                    <a:pt x="861922" y="860769"/>
                    <a:pt x="861922" y="860769"/>
                  </a:cubicBezTo>
                  <a:cubicBezTo>
                    <a:pt x="871733" y="833337"/>
                    <a:pt x="869352" y="804571"/>
                    <a:pt x="874210" y="776568"/>
                  </a:cubicBezTo>
                  <a:cubicBezTo>
                    <a:pt x="875924" y="766662"/>
                    <a:pt x="870971" y="758184"/>
                    <a:pt x="866590" y="749898"/>
                  </a:cubicBezTo>
                  <a:cubicBezTo>
                    <a:pt x="866590" y="749898"/>
                    <a:pt x="866590" y="749898"/>
                    <a:pt x="866590" y="749898"/>
                  </a:cubicBezTo>
                  <a:cubicBezTo>
                    <a:pt x="867923" y="735610"/>
                    <a:pt x="869542" y="721323"/>
                    <a:pt x="870590" y="707035"/>
                  </a:cubicBezTo>
                  <a:cubicBezTo>
                    <a:pt x="872876" y="675507"/>
                    <a:pt x="874876" y="644075"/>
                    <a:pt x="876972" y="612547"/>
                  </a:cubicBezTo>
                  <a:cubicBezTo>
                    <a:pt x="876972" y="612547"/>
                    <a:pt x="876972" y="612547"/>
                    <a:pt x="876972" y="612547"/>
                  </a:cubicBezTo>
                  <a:cubicBezTo>
                    <a:pt x="876972" y="612547"/>
                    <a:pt x="876972" y="612547"/>
                    <a:pt x="876972" y="612547"/>
                  </a:cubicBezTo>
                  <a:cubicBezTo>
                    <a:pt x="884782" y="600831"/>
                    <a:pt x="885544" y="587687"/>
                    <a:pt x="886211" y="574542"/>
                  </a:cubicBezTo>
                  <a:cubicBezTo>
                    <a:pt x="886688" y="564255"/>
                    <a:pt x="885449" y="553683"/>
                    <a:pt x="887450" y="543681"/>
                  </a:cubicBezTo>
                  <a:cubicBezTo>
                    <a:pt x="890212" y="530251"/>
                    <a:pt x="885830" y="520059"/>
                    <a:pt x="877543" y="510439"/>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37" name="Google Shape;554;p50"/>
            <p:cNvPicPr preferRelativeResize="0"/>
            <p:nvPr/>
          </p:nvPicPr>
          <p:blipFill>
            <a:blip r:embed="rId4">
              <a:alphaModFix/>
            </a:blip>
            <a:stretch>
              <a:fillRect/>
            </a:stretch>
          </p:blipFill>
          <p:spPr>
            <a:xfrm>
              <a:off x="1317920" y="161425"/>
              <a:ext cx="805875" cy="1042443"/>
            </a:xfrm>
            <a:prstGeom prst="rect">
              <a:avLst/>
            </a:prstGeom>
            <a:noFill/>
            <a:ln>
              <a:noFill/>
            </a:ln>
          </p:spPr>
        </p:pic>
      </p:grpSp>
      <p:grpSp>
        <p:nvGrpSpPr>
          <p:cNvPr id="8" name="Group 7"/>
          <p:cNvGrpSpPr/>
          <p:nvPr/>
        </p:nvGrpSpPr>
        <p:grpSpPr>
          <a:xfrm>
            <a:off x="6789028" y="1375108"/>
            <a:ext cx="1022202" cy="1022202"/>
            <a:chOff x="7072915" y="1486881"/>
            <a:chExt cx="1022202" cy="1022202"/>
          </a:xfrm>
        </p:grpSpPr>
        <p:grpSp>
          <p:nvGrpSpPr>
            <p:cNvPr id="5" name="Group 4"/>
            <p:cNvGrpSpPr/>
            <p:nvPr/>
          </p:nvGrpSpPr>
          <p:grpSpPr>
            <a:xfrm>
              <a:off x="7072915" y="1486881"/>
              <a:ext cx="1022202" cy="1022202"/>
              <a:chOff x="6420000" y="1466650"/>
              <a:chExt cx="1397802" cy="1397802"/>
            </a:xfrm>
          </p:grpSpPr>
          <p:sp>
            <p:nvSpPr>
              <p:cNvPr id="519" name="Google Shape;519;p48"/>
              <p:cNvSpPr/>
              <p:nvPr/>
            </p:nvSpPr>
            <p:spPr>
              <a:xfrm>
                <a:off x="6427625" y="1474275"/>
                <a:ext cx="1382829" cy="1382829"/>
              </a:xfrm>
              <a:prstGeom prst="donut">
                <a:avLst>
                  <a:gd name="adj" fmla="val 1193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8"/>
              <p:cNvSpPr/>
              <p:nvPr/>
            </p:nvSpPr>
            <p:spPr>
              <a:xfrm flipH="1">
                <a:off x="6420000" y="1466650"/>
                <a:ext cx="1397802" cy="1397802"/>
              </a:xfrm>
              <a:prstGeom prst="blockArc">
                <a:avLst>
                  <a:gd name="adj1" fmla="val 18718150"/>
                  <a:gd name="adj2" fmla="val 16195078"/>
                  <a:gd name="adj3" fmla="val 13825"/>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p:cNvSpPr txBox="1"/>
            <p:nvPr/>
          </p:nvSpPr>
          <p:spPr>
            <a:xfrm>
              <a:off x="7248981" y="1736372"/>
              <a:ext cx="670070" cy="523220"/>
            </a:xfrm>
            <a:prstGeom prst="rect">
              <a:avLst/>
            </a:prstGeom>
            <a:noFill/>
          </p:spPr>
          <p:txBody>
            <a:bodyPr wrap="square" rtlCol="0">
              <a:spAutoFit/>
            </a:bodyPr>
            <a:lstStyle/>
            <a:p>
              <a:pPr algn="ctr"/>
              <a:r>
                <a:rPr lang="en-US" sz="2800" b="1">
                  <a:solidFill>
                    <a:srgbClr val="C00000"/>
                  </a:solidFill>
                </a:rPr>
                <a:t>3</a:t>
              </a:r>
              <a:endParaRPr lang="vi-VN" sz="2800" b="1">
                <a:solidFill>
                  <a:srgbClr val="C00000"/>
                </a:solidFill>
              </a:endParaRPr>
            </a:p>
          </p:txBody>
        </p:sp>
      </p:grpSp>
    </p:spTree>
    <p:extLst>
      <p:ext uri="{BB962C8B-B14F-4D97-AF65-F5344CB8AC3E}">
        <p14:creationId xmlns:p14="http://schemas.microsoft.com/office/powerpoint/2010/main" val="31023586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500"/>
                            </p:stCondLst>
                            <p:childTnLst>
                              <p:par>
                                <p:cTn id="37" presetID="47"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3" name="Google Shape;433;p42"/>
          <p:cNvGrpSpPr/>
          <p:nvPr/>
        </p:nvGrpSpPr>
        <p:grpSpPr>
          <a:xfrm rot="-956346">
            <a:off x="7349268" y="3690064"/>
            <a:ext cx="1260248" cy="863915"/>
            <a:chOff x="1424239" y="4005588"/>
            <a:chExt cx="1429079" cy="979650"/>
          </a:xfrm>
        </p:grpSpPr>
        <p:sp>
          <p:nvSpPr>
            <p:cNvPr id="434" name="Google Shape;434;p42"/>
            <p:cNvSpPr/>
            <p:nvPr/>
          </p:nvSpPr>
          <p:spPr>
            <a:xfrm>
              <a:off x="1474475" y="4048098"/>
              <a:ext cx="1315588" cy="894627"/>
            </a:xfrm>
            <a:custGeom>
              <a:avLst/>
              <a:gdLst/>
              <a:ahLst/>
              <a:cxnLst/>
              <a:rect l="l" t="t" r="r" b="b"/>
              <a:pathLst>
                <a:path w="1599499" h="1087693" extrusionOk="0">
                  <a:moveTo>
                    <a:pt x="1599238" y="638938"/>
                  </a:moveTo>
                  <a:cubicBezTo>
                    <a:pt x="1600476" y="610173"/>
                    <a:pt x="1597142" y="581788"/>
                    <a:pt x="1592951" y="553499"/>
                  </a:cubicBezTo>
                  <a:cubicBezTo>
                    <a:pt x="1591522" y="544165"/>
                    <a:pt x="1588760" y="535020"/>
                    <a:pt x="1586665" y="525781"/>
                  </a:cubicBezTo>
                  <a:cubicBezTo>
                    <a:pt x="1584855" y="502540"/>
                    <a:pt x="1580283" y="479966"/>
                    <a:pt x="1572377" y="458059"/>
                  </a:cubicBezTo>
                  <a:cubicBezTo>
                    <a:pt x="1569615" y="448534"/>
                    <a:pt x="1566853" y="439009"/>
                    <a:pt x="1564090" y="429484"/>
                  </a:cubicBezTo>
                  <a:cubicBezTo>
                    <a:pt x="1561709" y="415482"/>
                    <a:pt x="1559614" y="401385"/>
                    <a:pt x="1550755" y="389859"/>
                  </a:cubicBezTo>
                  <a:lnTo>
                    <a:pt x="1550755" y="389859"/>
                  </a:lnTo>
                  <a:cubicBezTo>
                    <a:pt x="1548755" y="383954"/>
                    <a:pt x="1546755" y="377953"/>
                    <a:pt x="1544755" y="372048"/>
                  </a:cubicBezTo>
                  <a:lnTo>
                    <a:pt x="1544755" y="372048"/>
                  </a:lnTo>
                  <a:cubicBezTo>
                    <a:pt x="1544755" y="372048"/>
                    <a:pt x="1544755" y="372048"/>
                    <a:pt x="1544755" y="372048"/>
                  </a:cubicBezTo>
                  <a:cubicBezTo>
                    <a:pt x="1538373" y="354998"/>
                    <a:pt x="1532944" y="337377"/>
                    <a:pt x="1525228" y="321089"/>
                  </a:cubicBezTo>
                  <a:cubicBezTo>
                    <a:pt x="1515037" y="299753"/>
                    <a:pt x="1504178" y="278512"/>
                    <a:pt x="1491319" y="258891"/>
                  </a:cubicBezTo>
                  <a:cubicBezTo>
                    <a:pt x="1478556" y="239269"/>
                    <a:pt x="1463030" y="221553"/>
                    <a:pt x="1448743" y="203074"/>
                  </a:cubicBezTo>
                  <a:cubicBezTo>
                    <a:pt x="1448743" y="203074"/>
                    <a:pt x="1448743" y="203074"/>
                    <a:pt x="1448743" y="203074"/>
                  </a:cubicBezTo>
                  <a:lnTo>
                    <a:pt x="1448743" y="203074"/>
                  </a:lnTo>
                  <a:cubicBezTo>
                    <a:pt x="1451695" y="202884"/>
                    <a:pt x="1454743" y="202788"/>
                    <a:pt x="1457696" y="202407"/>
                  </a:cubicBezTo>
                  <a:cubicBezTo>
                    <a:pt x="1474746" y="200122"/>
                    <a:pt x="1481128" y="192692"/>
                    <a:pt x="1481699" y="174595"/>
                  </a:cubicBezTo>
                  <a:cubicBezTo>
                    <a:pt x="1481890" y="169832"/>
                    <a:pt x="1481985" y="165070"/>
                    <a:pt x="1482175" y="160307"/>
                  </a:cubicBezTo>
                  <a:cubicBezTo>
                    <a:pt x="1485033" y="158402"/>
                    <a:pt x="1487986" y="156402"/>
                    <a:pt x="1490843" y="154497"/>
                  </a:cubicBezTo>
                  <a:lnTo>
                    <a:pt x="1490843" y="154497"/>
                  </a:lnTo>
                  <a:cubicBezTo>
                    <a:pt x="1493891" y="151163"/>
                    <a:pt x="1497701" y="148306"/>
                    <a:pt x="1499987" y="144400"/>
                  </a:cubicBezTo>
                  <a:cubicBezTo>
                    <a:pt x="1508464" y="130303"/>
                    <a:pt x="1516656" y="116016"/>
                    <a:pt x="1524657" y="101538"/>
                  </a:cubicBezTo>
                  <a:cubicBezTo>
                    <a:pt x="1531896" y="88489"/>
                    <a:pt x="1539135" y="75439"/>
                    <a:pt x="1545612" y="61914"/>
                  </a:cubicBezTo>
                  <a:cubicBezTo>
                    <a:pt x="1552946" y="46388"/>
                    <a:pt x="1553327" y="31243"/>
                    <a:pt x="1540659" y="18004"/>
                  </a:cubicBezTo>
                  <a:cubicBezTo>
                    <a:pt x="1540659" y="18004"/>
                    <a:pt x="1540659" y="18004"/>
                    <a:pt x="1540659" y="18004"/>
                  </a:cubicBezTo>
                  <a:lnTo>
                    <a:pt x="1540659" y="18004"/>
                  </a:lnTo>
                  <a:cubicBezTo>
                    <a:pt x="1534087" y="11907"/>
                    <a:pt x="1526181" y="14289"/>
                    <a:pt x="1518847" y="14193"/>
                  </a:cubicBezTo>
                  <a:cubicBezTo>
                    <a:pt x="1488652" y="13717"/>
                    <a:pt x="1484080" y="17051"/>
                    <a:pt x="1473698" y="46483"/>
                  </a:cubicBezTo>
                  <a:cubicBezTo>
                    <a:pt x="1472936" y="48769"/>
                    <a:pt x="1472460" y="51150"/>
                    <a:pt x="1471888" y="53437"/>
                  </a:cubicBezTo>
                  <a:cubicBezTo>
                    <a:pt x="1464649" y="80392"/>
                    <a:pt x="1457410" y="107348"/>
                    <a:pt x="1450171" y="134304"/>
                  </a:cubicBezTo>
                  <a:cubicBezTo>
                    <a:pt x="1449695" y="136209"/>
                    <a:pt x="1449314" y="138114"/>
                    <a:pt x="1448838" y="140019"/>
                  </a:cubicBezTo>
                  <a:cubicBezTo>
                    <a:pt x="1450457" y="142114"/>
                    <a:pt x="1451695" y="144210"/>
                    <a:pt x="1452648" y="146210"/>
                  </a:cubicBezTo>
                  <a:cubicBezTo>
                    <a:pt x="1452457" y="146115"/>
                    <a:pt x="1452172" y="146115"/>
                    <a:pt x="1451981" y="145924"/>
                  </a:cubicBezTo>
                  <a:cubicBezTo>
                    <a:pt x="1450362" y="145162"/>
                    <a:pt x="1449886" y="142019"/>
                    <a:pt x="1448838" y="140019"/>
                  </a:cubicBezTo>
                  <a:cubicBezTo>
                    <a:pt x="1445695" y="146115"/>
                    <a:pt x="1443313" y="152687"/>
                    <a:pt x="1439408" y="158116"/>
                  </a:cubicBezTo>
                  <a:cubicBezTo>
                    <a:pt x="1431883" y="168498"/>
                    <a:pt x="1431598" y="179262"/>
                    <a:pt x="1435693" y="190882"/>
                  </a:cubicBezTo>
                  <a:lnTo>
                    <a:pt x="1435693" y="190882"/>
                  </a:lnTo>
                  <a:cubicBezTo>
                    <a:pt x="1435598" y="191739"/>
                    <a:pt x="1435693" y="192597"/>
                    <a:pt x="1436170" y="193359"/>
                  </a:cubicBezTo>
                  <a:cubicBezTo>
                    <a:pt x="1436170" y="193359"/>
                    <a:pt x="1436170" y="193359"/>
                    <a:pt x="1436170" y="193359"/>
                  </a:cubicBezTo>
                  <a:cubicBezTo>
                    <a:pt x="1436170" y="193359"/>
                    <a:pt x="1436170" y="193359"/>
                    <a:pt x="1436170" y="193359"/>
                  </a:cubicBezTo>
                  <a:cubicBezTo>
                    <a:pt x="1422263" y="182595"/>
                    <a:pt x="1408833" y="170975"/>
                    <a:pt x="1394260" y="161259"/>
                  </a:cubicBezTo>
                  <a:cubicBezTo>
                    <a:pt x="1363780" y="141066"/>
                    <a:pt x="1333681" y="119921"/>
                    <a:pt x="1300153" y="105443"/>
                  </a:cubicBezTo>
                  <a:cubicBezTo>
                    <a:pt x="1300153" y="105443"/>
                    <a:pt x="1300153" y="105443"/>
                    <a:pt x="1300153" y="105443"/>
                  </a:cubicBezTo>
                  <a:cubicBezTo>
                    <a:pt x="1298438" y="103919"/>
                    <a:pt x="1296914" y="102014"/>
                    <a:pt x="1295009" y="100966"/>
                  </a:cubicBezTo>
                  <a:cubicBezTo>
                    <a:pt x="1260814" y="82488"/>
                    <a:pt x="1225953" y="65724"/>
                    <a:pt x="1189567" y="52484"/>
                  </a:cubicBezTo>
                  <a:cubicBezTo>
                    <a:pt x="1183948" y="50389"/>
                    <a:pt x="1178042" y="49341"/>
                    <a:pt x="1172232" y="47817"/>
                  </a:cubicBezTo>
                  <a:cubicBezTo>
                    <a:pt x="1172232" y="47817"/>
                    <a:pt x="1172232" y="47817"/>
                    <a:pt x="1172232" y="47817"/>
                  </a:cubicBezTo>
                  <a:cubicBezTo>
                    <a:pt x="1170327" y="46483"/>
                    <a:pt x="1168612" y="44578"/>
                    <a:pt x="1166612" y="44007"/>
                  </a:cubicBezTo>
                  <a:cubicBezTo>
                    <a:pt x="1142514" y="37434"/>
                    <a:pt x="1118416" y="30291"/>
                    <a:pt x="1094032" y="24957"/>
                  </a:cubicBezTo>
                  <a:cubicBezTo>
                    <a:pt x="1066695" y="18956"/>
                    <a:pt x="1039072" y="14003"/>
                    <a:pt x="1011450" y="10003"/>
                  </a:cubicBezTo>
                  <a:cubicBezTo>
                    <a:pt x="989066" y="6764"/>
                    <a:pt x="966111" y="7050"/>
                    <a:pt x="943822" y="3525"/>
                  </a:cubicBezTo>
                  <a:cubicBezTo>
                    <a:pt x="912866" y="-1428"/>
                    <a:pt x="881910" y="287"/>
                    <a:pt x="850954" y="287"/>
                  </a:cubicBezTo>
                  <a:cubicBezTo>
                    <a:pt x="843524" y="287"/>
                    <a:pt x="835714" y="-951"/>
                    <a:pt x="828951" y="4192"/>
                  </a:cubicBezTo>
                  <a:cubicBezTo>
                    <a:pt x="820664" y="4383"/>
                    <a:pt x="812377" y="3811"/>
                    <a:pt x="804186" y="4954"/>
                  </a:cubicBezTo>
                  <a:cubicBezTo>
                    <a:pt x="789136" y="7145"/>
                    <a:pt x="773706" y="7431"/>
                    <a:pt x="759133" y="12670"/>
                  </a:cubicBezTo>
                  <a:cubicBezTo>
                    <a:pt x="758085" y="12955"/>
                    <a:pt x="756942" y="13336"/>
                    <a:pt x="755894" y="13813"/>
                  </a:cubicBezTo>
                  <a:cubicBezTo>
                    <a:pt x="748369" y="14479"/>
                    <a:pt x="740654" y="14193"/>
                    <a:pt x="733415" y="15908"/>
                  </a:cubicBezTo>
                  <a:cubicBezTo>
                    <a:pt x="709126" y="21718"/>
                    <a:pt x="684742" y="27243"/>
                    <a:pt x="660930" y="34863"/>
                  </a:cubicBezTo>
                  <a:cubicBezTo>
                    <a:pt x="640832" y="41245"/>
                    <a:pt x="620258" y="46483"/>
                    <a:pt x="601684" y="57437"/>
                  </a:cubicBezTo>
                  <a:cubicBezTo>
                    <a:pt x="601684" y="57437"/>
                    <a:pt x="601684" y="57437"/>
                    <a:pt x="601684" y="57437"/>
                  </a:cubicBezTo>
                  <a:cubicBezTo>
                    <a:pt x="598446" y="58866"/>
                    <a:pt x="595112" y="60295"/>
                    <a:pt x="591874" y="61723"/>
                  </a:cubicBezTo>
                  <a:cubicBezTo>
                    <a:pt x="591874" y="61723"/>
                    <a:pt x="591874" y="61723"/>
                    <a:pt x="591874" y="61723"/>
                  </a:cubicBezTo>
                  <a:cubicBezTo>
                    <a:pt x="579205" y="66772"/>
                    <a:pt x="566347" y="71153"/>
                    <a:pt x="554059" y="76868"/>
                  </a:cubicBezTo>
                  <a:cubicBezTo>
                    <a:pt x="511197" y="96585"/>
                    <a:pt x="469954" y="119349"/>
                    <a:pt x="432235" y="148972"/>
                  </a:cubicBezTo>
                  <a:lnTo>
                    <a:pt x="432235" y="148972"/>
                  </a:lnTo>
                  <a:cubicBezTo>
                    <a:pt x="399945" y="170213"/>
                    <a:pt x="369560" y="193930"/>
                    <a:pt x="342223" y="221934"/>
                  </a:cubicBezTo>
                  <a:lnTo>
                    <a:pt x="342033" y="221934"/>
                  </a:lnTo>
                  <a:cubicBezTo>
                    <a:pt x="340414" y="223553"/>
                    <a:pt x="338985" y="225077"/>
                    <a:pt x="337270" y="226411"/>
                  </a:cubicBezTo>
                  <a:cubicBezTo>
                    <a:pt x="335937" y="228220"/>
                    <a:pt x="334413" y="229839"/>
                    <a:pt x="332603" y="231173"/>
                  </a:cubicBezTo>
                  <a:cubicBezTo>
                    <a:pt x="331270" y="233078"/>
                    <a:pt x="329936" y="234888"/>
                    <a:pt x="327936" y="235936"/>
                  </a:cubicBezTo>
                  <a:cubicBezTo>
                    <a:pt x="327936" y="235936"/>
                    <a:pt x="327936" y="235936"/>
                    <a:pt x="327936" y="235840"/>
                  </a:cubicBezTo>
                  <a:cubicBezTo>
                    <a:pt x="320697" y="242508"/>
                    <a:pt x="313553" y="249176"/>
                    <a:pt x="306314" y="255938"/>
                  </a:cubicBezTo>
                  <a:cubicBezTo>
                    <a:pt x="306314" y="255938"/>
                    <a:pt x="306314" y="255938"/>
                    <a:pt x="306314" y="255938"/>
                  </a:cubicBezTo>
                  <a:cubicBezTo>
                    <a:pt x="306314" y="255938"/>
                    <a:pt x="306314" y="255938"/>
                    <a:pt x="306314" y="255938"/>
                  </a:cubicBezTo>
                  <a:lnTo>
                    <a:pt x="305743" y="256319"/>
                  </a:lnTo>
                  <a:cubicBezTo>
                    <a:pt x="304028" y="257367"/>
                    <a:pt x="302504" y="258795"/>
                    <a:pt x="301266" y="260415"/>
                  </a:cubicBezTo>
                  <a:cubicBezTo>
                    <a:pt x="293551" y="268416"/>
                    <a:pt x="285835" y="276417"/>
                    <a:pt x="278215" y="284418"/>
                  </a:cubicBezTo>
                  <a:cubicBezTo>
                    <a:pt x="278977" y="286227"/>
                    <a:pt x="279835" y="287942"/>
                    <a:pt x="280501" y="289657"/>
                  </a:cubicBezTo>
                  <a:cubicBezTo>
                    <a:pt x="279644" y="288132"/>
                    <a:pt x="278882" y="286418"/>
                    <a:pt x="278215" y="284418"/>
                  </a:cubicBezTo>
                  <a:cubicBezTo>
                    <a:pt x="252974" y="307754"/>
                    <a:pt x="229733" y="332995"/>
                    <a:pt x="209635" y="361284"/>
                  </a:cubicBezTo>
                  <a:cubicBezTo>
                    <a:pt x="205540" y="366333"/>
                    <a:pt x="201349" y="371286"/>
                    <a:pt x="197253" y="376334"/>
                  </a:cubicBezTo>
                  <a:cubicBezTo>
                    <a:pt x="197253" y="376334"/>
                    <a:pt x="197253" y="376334"/>
                    <a:pt x="197253" y="376334"/>
                  </a:cubicBezTo>
                  <a:cubicBezTo>
                    <a:pt x="192395" y="382716"/>
                    <a:pt x="187442" y="389193"/>
                    <a:pt x="182584" y="395575"/>
                  </a:cubicBezTo>
                  <a:cubicBezTo>
                    <a:pt x="166582" y="413005"/>
                    <a:pt x="152676" y="432150"/>
                    <a:pt x="141627" y="453486"/>
                  </a:cubicBezTo>
                  <a:lnTo>
                    <a:pt x="141627" y="453772"/>
                  </a:lnTo>
                  <a:cubicBezTo>
                    <a:pt x="140103" y="454915"/>
                    <a:pt x="139055" y="456344"/>
                    <a:pt x="138198" y="458059"/>
                  </a:cubicBezTo>
                  <a:cubicBezTo>
                    <a:pt x="136102" y="461297"/>
                    <a:pt x="134102" y="464536"/>
                    <a:pt x="132007" y="467774"/>
                  </a:cubicBezTo>
                  <a:cubicBezTo>
                    <a:pt x="113719" y="493968"/>
                    <a:pt x="99050" y="522447"/>
                    <a:pt x="86096" y="551880"/>
                  </a:cubicBezTo>
                  <a:cubicBezTo>
                    <a:pt x="79524" y="566834"/>
                    <a:pt x="70380" y="580836"/>
                    <a:pt x="68189" y="597790"/>
                  </a:cubicBezTo>
                  <a:lnTo>
                    <a:pt x="68189" y="597790"/>
                  </a:lnTo>
                  <a:cubicBezTo>
                    <a:pt x="66951" y="599791"/>
                    <a:pt x="65141" y="601505"/>
                    <a:pt x="64474" y="603696"/>
                  </a:cubicBezTo>
                  <a:cubicBezTo>
                    <a:pt x="56854" y="626365"/>
                    <a:pt x="48853" y="648940"/>
                    <a:pt x="41900" y="671894"/>
                  </a:cubicBezTo>
                  <a:cubicBezTo>
                    <a:pt x="29137" y="713995"/>
                    <a:pt x="20278" y="757048"/>
                    <a:pt x="13135" y="800577"/>
                  </a:cubicBezTo>
                  <a:cubicBezTo>
                    <a:pt x="8848" y="826676"/>
                    <a:pt x="9801" y="853441"/>
                    <a:pt x="1800" y="879063"/>
                  </a:cubicBezTo>
                  <a:cubicBezTo>
                    <a:pt x="-677" y="887065"/>
                    <a:pt x="-296" y="896876"/>
                    <a:pt x="1133" y="905352"/>
                  </a:cubicBezTo>
                  <a:cubicBezTo>
                    <a:pt x="9991" y="956311"/>
                    <a:pt x="36947" y="992697"/>
                    <a:pt x="81524" y="1014414"/>
                  </a:cubicBezTo>
                  <a:cubicBezTo>
                    <a:pt x="81524" y="1014414"/>
                    <a:pt x="81524" y="1014414"/>
                    <a:pt x="81524" y="1014414"/>
                  </a:cubicBezTo>
                  <a:lnTo>
                    <a:pt x="81524" y="1014414"/>
                  </a:lnTo>
                  <a:cubicBezTo>
                    <a:pt x="86477" y="1017652"/>
                    <a:pt x="91525" y="1020795"/>
                    <a:pt x="96478" y="1024034"/>
                  </a:cubicBezTo>
                  <a:cubicBezTo>
                    <a:pt x="96478" y="1024034"/>
                    <a:pt x="96478" y="1024034"/>
                    <a:pt x="96478" y="1024034"/>
                  </a:cubicBezTo>
                  <a:cubicBezTo>
                    <a:pt x="103622" y="1027368"/>
                    <a:pt x="110766" y="1030797"/>
                    <a:pt x="117910" y="1034226"/>
                  </a:cubicBezTo>
                  <a:lnTo>
                    <a:pt x="117910" y="1034226"/>
                  </a:lnTo>
                  <a:cubicBezTo>
                    <a:pt x="119719" y="1035178"/>
                    <a:pt x="121434" y="1036036"/>
                    <a:pt x="123244" y="1036988"/>
                  </a:cubicBezTo>
                  <a:cubicBezTo>
                    <a:pt x="128768" y="1039178"/>
                    <a:pt x="134293" y="1041274"/>
                    <a:pt x="139912" y="1043465"/>
                  </a:cubicBezTo>
                  <a:cubicBezTo>
                    <a:pt x="139912" y="1043465"/>
                    <a:pt x="139912" y="1043465"/>
                    <a:pt x="139912" y="1043465"/>
                  </a:cubicBezTo>
                  <a:cubicBezTo>
                    <a:pt x="143341" y="1044894"/>
                    <a:pt x="146770" y="1046322"/>
                    <a:pt x="150199" y="1047656"/>
                  </a:cubicBezTo>
                  <a:cubicBezTo>
                    <a:pt x="173536" y="1059372"/>
                    <a:pt x="198301" y="1065849"/>
                    <a:pt x="223542" y="1070707"/>
                  </a:cubicBezTo>
                  <a:cubicBezTo>
                    <a:pt x="235543" y="1073660"/>
                    <a:pt x="247640" y="1076612"/>
                    <a:pt x="259642" y="1079565"/>
                  </a:cubicBezTo>
                  <a:cubicBezTo>
                    <a:pt x="259642" y="1079565"/>
                    <a:pt x="259642" y="1079565"/>
                    <a:pt x="259642" y="1079565"/>
                  </a:cubicBezTo>
                  <a:lnTo>
                    <a:pt x="259642" y="1079565"/>
                  </a:lnTo>
                  <a:cubicBezTo>
                    <a:pt x="264499" y="1080422"/>
                    <a:pt x="269452" y="1081375"/>
                    <a:pt x="274310" y="1082232"/>
                  </a:cubicBezTo>
                  <a:cubicBezTo>
                    <a:pt x="274310" y="1082232"/>
                    <a:pt x="274310" y="1082232"/>
                    <a:pt x="274310" y="1082232"/>
                  </a:cubicBezTo>
                  <a:cubicBezTo>
                    <a:pt x="274310" y="1082232"/>
                    <a:pt x="274310" y="1082232"/>
                    <a:pt x="274310" y="1082232"/>
                  </a:cubicBezTo>
                  <a:cubicBezTo>
                    <a:pt x="294408" y="1087376"/>
                    <a:pt x="330412" y="1089280"/>
                    <a:pt x="351082" y="1086232"/>
                  </a:cubicBezTo>
                  <a:cubicBezTo>
                    <a:pt x="351082" y="1086232"/>
                    <a:pt x="351082" y="1086232"/>
                    <a:pt x="351082" y="1086232"/>
                  </a:cubicBezTo>
                  <a:cubicBezTo>
                    <a:pt x="377752" y="1087661"/>
                    <a:pt x="404136" y="1084232"/>
                    <a:pt x="430139" y="1078517"/>
                  </a:cubicBezTo>
                  <a:cubicBezTo>
                    <a:pt x="476907" y="1068230"/>
                    <a:pt x="523579" y="1057372"/>
                    <a:pt x="570157" y="1046322"/>
                  </a:cubicBezTo>
                  <a:cubicBezTo>
                    <a:pt x="593017" y="1040893"/>
                    <a:pt x="615591" y="1034226"/>
                    <a:pt x="638356" y="1028130"/>
                  </a:cubicBezTo>
                  <a:cubicBezTo>
                    <a:pt x="642070" y="1027939"/>
                    <a:pt x="645976" y="1028320"/>
                    <a:pt x="649595" y="1027558"/>
                  </a:cubicBezTo>
                  <a:cubicBezTo>
                    <a:pt x="674646" y="1022510"/>
                    <a:pt x="699792" y="1017462"/>
                    <a:pt x="724747" y="1012032"/>
                  </a:cubicBezTo>
                  <a:cubicBezTo>
                    <a:pt x="734177" y="1009937"/>
                    <a:pt x="743416" y="1006794"/>
                    <a:pt x="752751" y="1004032"/>
                  </a:cubicBezTo>
                  <a:cubicBezTo>
                    <a:pt x="752751" y="1004032"/>
                    <a:pt x="752751" y="1004032"/>
                    <a:pt x="752751" y="1004032"/>
                  </a:cubicBezTo>
                  <a:cubicBezTo>
                    <a:pt x="760561" y="1003936"/>
                    <a:pt x="768658" y="1004889"/>
                    <a:pt x="775420" y="999269"/>
                  </a:cubicBezTo>
                  <a:cubicBezTo>
                    <a:pt x="775420" y="999269"/>
                    <a:pt x="775420" y="999269"/>
                    <a:pt x="775420" y="999269"/>
                  </a:cubicBezTo>
                  <a:lnTo>
                    <a:pt x="775420" y="999269"/>
                  </a:lnTo>
                  <a:lnTo>
                    <a:pt x="775420" y="999269"/>
                  </a:lnTo>
                  <a:cubicBezTo>
                    <a:pt x="775420" y="999269"/>
                    <a:pt x="775420" y="999269"/>
                    <a:pt x="775420" y="999269"/>
                  </a:cubicBezTo>
                  <a:cubicBezTo>
                    <a:pt x="790565" y="999079"/>
                    <a:pt x="805138" y="995650"/>
                    <a:pt x="819331" y="990601"/>
                  </a:cubicBezTo>
                  <a:cubicBezTo>
                    <a:pt x="819331" y="990601"/>
                    <a:pt x="819426" y="990601"/>
                    <a:pt x="819521" y="990697"/>
                  </a:cubicBezTo>
                  <a:cubicBezTo>
                    <a:pt x="819712" y="990887"/>
                    <a:pt x="820855" y="990125"/>
                    <a:pt x="821521" y="989839"/>
                  </a:cubicBezTo>
                  <a:cubicBezTo>
                    <a:pt x="837428" y="989458"/>
                    <a:pt x="852763" y="985934"/>
                    <a:pt x="867718" y="980314"/>
                  </a:cubicBezTo>
                  <a:cubicBezTo>
                    <a:pt x="867718" y="980314"/>
                    <a:pt x="867718" y="980314"/>
                    <a:pt x="867813" y="980314"/>
                  </a:cubicBezTo>
                  <a:cubicBezTo>
                    <a:pt x="890768" y="976218"/>
                    <a:pt x="913819" y="972599"/>
                    <a:pt x="936679" y="967932"/>
                  </a:cubicBezTo>
                  <a:cubicBezTo>
                    <a:pt x="954395" y="964312"/>
                    <a:pt x="971826" y="959454"/>
                    <a:pt x="989352" y="955168"/>
                  </a:cubicBezTo>
                  <a:cubicBezTo>
                    <a:pt x="1006116" y="951739"/>
                    <a:pt x="1022880" y="948310"/>
                    <a:pt x="1039644" y="944881"/>
                  </a:cubicBezTo>
                  <a:cubicBezTo>
                    <a:pt x="1058313" y="942309"/>
                    <a:pt x="1076887" y="939643"/>
                    <a:pt x="1094603" y="932404"/>
                  </a:cubicBezTo>
                  <a:cubicBezTo>
                    <a:pt x="1094603" y="932404"/>
                    <a:pt x="1094603" y="932404"/>
                    <a:pt x="1094603" y="932404"/>
                  </a:cubicBezTo>
                  <a:cubicBezTo>
                    <a:pt x="1112701" y="928689"/>
                    <a:pt x="1130893" y="924878"/>
                    <a:pt x="1148991" y="921164"/>
                  </a:cubicBezTo>
                  <a:cubicBezTo>
                    <a:pt x="1150515" y="920973"/>
                    <a:pt x="1152039" y="920878"/>
                    <a:pt x="1153563" y="920688"/>
                  </a:cubicBezTo>
                  <a:cubicBezTo>
                    <a:pt x="1174899" y="916020"/>
                    <a:pt x="1196235" y="911258"/>
                    <a:pt x="1217476" y="906591"/>
                  </a:cubicBezTo>
                  <a:cubicBezTo>
                    <a:pt x="1220428" y="906401"/>
                    <a:pt x="1223572" y="906591"/>
                    <a:pt x="1226429" y="905924"/>
                  </a:cubicBezTo>
                  <a:cubicBezTo>
                    <a:pt x="1266244" y="896780"/>
                    <a:pt x="1306058" y="887827"/>
                    <a:pt x="1345777" y="878111"/>
                  </a:cubicBezTo>
                  <a:cubicBezTo>
                    <a:pt x="1403880" y="864014"/>
                    <a:pt x="1461316" y="847155"/>
                    <a:pt x="1517894" y="827343"/>
                  </a:cubicBezTo>
                  <a:cubicBezTo>
                    <a:pt x="1524943" y="824866"/>
                    <a:pt x="1532848" y="823818"/>
                    <a:pt x="1537230" y="816103"/>
                  </a:cubicBezTo>
                  <a:cubicBezTo>
                    <a:pt x="1537230" y="816103"/>
                    <a:pt x="1537135" y="816103"/>
                    <a:pt x="1537039" y="816008"/>
                  </a:cubicBezTo>
                  <a:cubicBezTo>
                    <a:pt x="1545993" y="810293"/>
                    <a:pt x="1549041" y="800006"/>
                    <a:pt x="1553994" y="791243"/>
                  </a:cubicBezTo>
                  <a:cubicBezTo>
                    <a:pt x="1553994" y="791243"/>
                    <a:pt x="1553994" y="791243"/>
                    <a:pt x="1553994" y="791243"/>
                  </a:cubicBezTo>
                  <a:cubicBezTo>
                    <a:pt x="1553994" y="791243"/>
                    <a:pt x="1553994" y="791243"/>
                    <a:pt x="1553994" y="791243"/>
                  </a:cubicBezTo>
                  <a:cubicBezTo>
                    <a:pt x="1565900" y="774003"/>
                    <a:pt x="1575806" y="755524"/>
                    <a:pt x="1581616" y="735141"/>
                  </a:cubicBezTo>
                  <a:cubicBezTo>
                    <a:pt x="1584855" y="723997"/>
                    <a:pt x="1585331" y="712090"/>
                    <a:pt x="1587046" y="700469"/>
                  </a:cubicBezTo>
                  <a:cubicBezTo>
                    <a:pt x="1592761" y="685039"/>
                    <a:pt x="1597523" y="669513"/>
                    <a:pt x="1596380" y="652654"/>
                  </a:cubicBezTo>
                  <a:lnTo>
                    <a:pt x="1596380" y="652654"/>
                  </a:lnTo>
                  <a:cubicBezTo>
                    <a:pt x="1597333" y="648082"/>
                    <a:pt x="1599047" y="643510"/>
                    <a:pt x="1599238" y="638938"/>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435" name="Google Shape;435;p42"/>
            <p:cNvPicPr preferRelativeResize="0"/>
            <p:nvPr/>
          </p:nvPicPr>
          <p:blipFill>
            <a:blip r:embed="rId3">
              <a:alphaModFix/>
            </a:blip>
            <a:stretch>
              <a:fillRect/>
            </a:stretch>
          </p:blipFill>
          <p:spPr>
            <a:xfrm>
              <a:off x="1424239" y="4005588"/>
              <a:ext cx="1429079" cy="979650"/>
            </a:xfrm>
            <a:prstGeom prst="rect">
              <a:avLst/>
            </a:prstGeom>
            <a:noFill/>
            <a:ln>
              <a:noFill/>
            </a:ln>
          </p:spPr>
        </p:pic>
      </p:grpSp>
      <p:grpSp>
        <p:nvGrpSpPr>
          <p:cNvPr id="436" name="Google Shape;436;p42"/>
          <p:cNvGrpSpPr/>
          <p:nvPr/>
        </p:nvGrpSpPr>
        <p:grpSpPr>
          <a:xfrm>
            <a:off x="564777" y="3395183"/>
            <a:ext cx="1010023" cy="1197572"/>
            <a:chOff x="6901357" y="2826178"/>
            <a:chExt cx="1429075" cy="1694437"/>
          </a:xfrm>
        </p:grpSpPr>
        <p:sp>
          <p:nvSpPr>
            <p:cNvPr id="437" name="Google Shape;437;p42"/>
            <p:cNvSpPr/>
            <p:nvPr/>
          </p:nvSpPr>
          <p:spPr>
            <a:xfrm>
              <a:off x="6966570" y="2853022"/>
              <a:ext cx="1307630" cy="1627726"/>
            </a:xfrm>
            <a:custGeom>
              <a:avLst/>
              <a:gdLst/>
              <a:ahLst/>
              <a:cxnLst/>
              <a:rect l="l" t="t" r="r" b="b"/>
              <a:pathLst>
                <a:path w="1589824" h="1978998" extrusionOk="0">
                  <a:moveTo>
                    <a:pt x="1588913" y="788974"/>
                  </a:moveTo>
                  <a:cubicBezTo>
                    <a:pt x="1584626" y="763542"/>
                    <a:pt x="1580245" y="738015"/>
                    <a:pt x="1568816" y="714584"/>
                  </a:cubicBezTo>
                  <a:cubicBezTo>
                    <a:pt x="1568816" y="714584"/>
                    <a:pt x="1568816" y="714584"/>
                    <a:pt x="1568816" y="714584"/>
                  </a:cubicBezTo>
                  <a:cubicBezTo>
                    <a:pt x="1567482" y="708678"/>
                    <a:pt x="1566815" y="702392"/>
                    <a:pt x="1564720" y="696772"/>
                  </a:cubicBezTo>
                  <a:cubicBezTo>
                    <a:pt x="1553099" y="666578"/>
                    <a:pt x="1542717" y="635907"/>
                    <a:pt x="1526429" y="607809"/>
                  </a:cubicBezTo>
                  <a:cubicBezTo>
                    <a:pt x="1524238" y="598284"/>
                    <a:pt x="1522143" y="588759"/>
                    <a:pt x="1515476" y="581234"/>
                  </a:cubicBezTo>
                  <a:lnTo>
                    <a:pt x="1515476" y="581234"/>
                  </a:lnTo>
                  <a:cubicBezTo>
                    <a:pt x="1513475" y="579329"/>
                    <a:pt x="1511856" y="577138"/>
                    <a:pt x="1510714" y="574661"/>
                  </a:cubicBezTo>
                  <a:cubicBezTo>
                    <a:pt x="1508999" y="571328"/>
                    <a:pt x="1507283" y="567994"/>
                    <a:pt x="1505474" y="564660"/>
                  </a:cubicBezTo>
                  <a:cubicBezTo>
                    <a:pt x="1505474" y="564660"/>
                    <a:pt x="1505474" y="564660"/>
                    <a:pt x="1505474" y="564660"/>
                  </a:cubicBezTo>
                  <a:lnTo>
                    <a:pt x="1505474" y="564660"/>
                  </a:lnTo>
                  <a:cubicBezTo>
                    <a:pt x="1505474" y="564660"/>
                    <a:pt x="1505474" y="564660"/>
                    <a:pt x="1505474" y="564660"/>
                  </a:cubicBezTo>
                  <a:cubicBezTo>
                    <a:pt x="1505474" y="564660"/>
                    <a:pt x="1505474" y="564660"/>
                    <a:pt x="1505474" y="564660"/>
                  </a:cubicBezTo>
                  <a:cubicBezTo>
                    <a:pt x="1504236" y="562184"/>
                    <a:pt x="1502998" y="559707"/>
                    <a:pt x="1501664" y="557231"/>
                  </a:cubicBezTo>
                  <a:cubicBezTo>
                    <a:pt x="1501283" y="556088"/>
                    <a:pt x="1500807" y="554945"/>
                    <a:pt x="1500046" y="553992"/>
                  </a:cubicBezTo>
                  <a:cubicBezTo>
                    <a:pt x="1500046" y="553992"/>
                    <a:pt x="1500046" y="553992"/>
                    <a:pt x="1500046" y="553992"/>
                  </a:cubicBezTo>
                  <a:cubicBezTo>
                    <a:pt x="1499474" y="546563"/>
                    <a:pt x="1495759" y="541229"/>
                    <a:pt x="1489376" y="537704"/>
                  </a:cubicBezTo>
                  <a:cubicBezTo>
                    <a:pt x="1489376" y="537704"/>
                    <a:pt x="1489376" y="537704"/>
                    <a:pt x="1489376" y="537704"/>
                  </a:cubicBezTo>
                  <a:cubicBezTo>
                    <a:pt x="1489376" y="537704"/>
                    <a:pt x="1489376" y="537704"/>
                    <a:pt x="1489376" y="537704"/>
                  </a:cubicBezTo>
                  <a:cubicBezTo>
                    <a:pt x="1485948" y="535133"/>
                    <a:pt x="1487091" y="529989"/>
                    <a:pt x="1483852" y="527322"/>
                  </a:cubicBezTo>
                  <a:cubicBezTo>
                    <a:pt x="1476709" y="516178"/>
                    <a:pt x="1470137" y="504558"/>
                    <a:pt x="1462135" y="494080"/>
                  </a:cubicBezTo>
                  <a:cubicBezTo>
                    <a:pt x="1445562" y="472363"/>
                    <a:pt x="1428131" y="451217"/>
                    <a:pt x="1410986" y="429881"/>
                  </a:cubicBezTo>
                  <a:cubicBezTo>
                    <a:pt x="1409558" y="426643"/>
                    <a:pt x="1408795" y="422738"/>
                    <a:pt x="1406509" y="420356"/>
                  </a:cubicBezTo>
                  <a:cubicBezTo>
                    <a:pt x="1386889" y="399973"/>
                    <a:pt x="1366885" y="379970"/>
                    <a:pt x="1347074" y="359777"/>
                  </a:cubicBezTo>
                  <a:lnTo>
                    <a:pt x="1347074" y="359777"/>
                  </a:lnTo>
                  <a:cubicBezTo>
                    <a:pt x="1344978" y="357015"/>
                    <a:pt x="1343073" y="354062"/>
                    <a:pt x="1340596" y="351586"/>
                  </a:cubicBezTo>
                  <a:cubicBezTo>
                    <a:pt x="1315831" y="326726"/>
                    <a:pt x="1287542" y="306342"/>
                    <a:pt x="1258872" y="286721"/>
                  </a:cubicBezTo>
                  <a:cubicBezTo>
                    <a:pt x="1243155" y="275958"/>
                    <a:pt x="1226011" y="267576"/>
                    <a:pt x="1209533" y="258050"/>
                  </a:cubicBezTo>
                  <a:lnTo>
                    <a:pt x="1209533" y="258050"/>
                  </a:lnTo>
                  <a:cubicBezTo>
                    <a:pt x="1185910" y="244430"/>
                    <a:pt x="1162670" y="230237"/>
                    <a:pt x="1138571" y="217474"/>
                  </a:cubicBezTo>
                  <a:cubicBezTo>
                    <a:pt x="1105043" y="199662"/>
                    <a:pt x="1070372" y="184803"/>
                    <a:pt x="1033891" y="174230"/>
                  </a:cubicBezTo>
                  <a:cubicBezTo>
                    <a:pt x="1000840" y="164705"/>
                    <a:pt x="966646" y="161658"/>
                    <a:pt x="932831" y="156895"/>
                  </a:cubicBezTo>
                  <a:cubicBezTo>
                    <a:pt x="922925" y="155466"/>
                    <a:pt x="911686" y="153085"/>
                    <a:pt x="902541" y="160991"/>
                  </a:cubicBezTo>
                  <a:lnTo>
                    <a:pt x="902541" y="160991"/>
                  </a:lnTo>
                  <a:cubicBezTo>
                    <a:pt x="900732" y="161086"/>
                    <a:pt x="899017" y="161276"/>
                    <a:pt x="897208" y="161372"/>
                  </a:cubicBezTo>
                  <a:cubicBezTo>
                    <a:pt x="897208" y="161372"/>
                    <a:pt x="897208" y="161372"/>
                    <a:pt x="897208" y="161372"/>
                  </a:cubicBezTo>
                  <a:cubicBezTo>
                    <a:pt x="897208" y="161372"/>
                    <a:pt x="897208" y="161372"/>
                    <a:pt x="897208" y="161372"/>
                  </a:cubicBezTo>
                  <a:cubicBezTo>
                    <a:pt x="862251" y="161372"/>
                    <a:pt x="827295" y="161372"/>
                    <a:pt x="792242" y="161467"/>
                  </a:cubicBezTo>
                  <a:cubicBezTo>
                    <a:pt x="790527" y="155561"/>
                    <a:pt x="788241" y="149751"/>
                    <a:pt x="787194" y="143655"/>
                  </a:cubicBezTo>
                  <a:cubicBezTo>
                    <a:pt x="782813" y="118319"/>
                    <a:pt x="775001" y="93935"/>
                    <a:pt x="766905" y="69646"/>
                  </a:cubicBezTo>
                  <a:cubicBezTo>
                    <a:pt x="764619" y="64407"/>
                    <a:pt x="762334" y="59073"/>
                    <a:pt x="760143" y="53834"/>
                  </a:cubicBezTo>
                  <a:cubicBezTo>
                    <a:pt x="759952" y="46691"/>
                    <a:pt x="759762" y="39547"/>
                    <a:pt x="759666" y="32308"/>
                  </a:cubicBezTo>
                  <a:cubicBezTo>
                    <a:pt x="759666" y="32308"/>
                    <a:pt x="759666" y="32308"/>
                    <a:pt x="759666" y="32308"/>
                  </a:cubicBezTo>
                  <a:lnTo>
                    <a:pt x="759666" y="32308"/>
                  </a:lnTo>
                  <a:cubicBezTo>
                    <a:pt x="760334" y="30593"/>
                    <a:pt x="761000" y="28879"/>
                    <a:pt x="761572" y="27164"/>
                  </a:cubicBezTo>
                  <a:cubicBezTo>
                    <a:pt x="767573" y="20021"/>
                    <a:pt x="766905" y="12401"/>
                    <a:pt x="761858" y="5447"/>
                  </a:cubicBezTo>
                  <a:cubicBezTo>
                    <a:pt x="757096" y="-1030"/>
                    <a:pt x="749666" y="-267"/>
                    <a:pt x="742713" y="494"/>
                  </a:cubicBezTo>
                  <a:cubicBezTo>
                    <a:pt x="740141" y="780"/>
                    <a:pt x="737760" y="1923"/>
                    <a:pt x="735188" y="2304"/>
                  </a:cubicBezTo>
                  <a:cubicBezTo>
                    <a:pt x="726710" y="3542"/>
                    <a:pt x="718233" y="5162"/>
                    <a:pt x="709660" y="5543"/>
                  </a:cubicBezTo>
                  <a:cubicBezTo>
                    <a:pt x="694992" y="6114"/>
                    <a:pt x="680323" y="5828"/>
                    <a:pt x="665655" y="5924"/>
                  </a:cubicBezTo>
                  <a:cubicBezTo>
                    <a:pt x="662702" y="8876"/>
                    <a:pt x="657845" y="7924"/>
                    <a:pt x="654987" y="10972"/>
                  </a:cubicBezTo>
                  <a:lnTo>
                    <a:pt x="654987" y="10972"/>
                  </a:lnTo>
                  <a:cubicBezTo>
                    <a:pt x="628222" y="13448"/>
                    <a:pt x="602408" y="20306"/>
                    <a:pt x="577453" y="30498"/>
                  </a:cubicBezTo>
                  <a:cubicBezTo>
                    <a:pt x="576691" y="30784"/>
                    <a:pt x="576310" y="31736"/>
                    <a:pt x="575739" y="32403"/>
                  </a:cubicBezTo>
                  <a:cubicBezTo>
                    <a:pt x="575739" y="32403"/>
                    <a:pt x="575739" y="32403"/>
                    <a:pt x="575739" y="32403"/>
                  </a:cubicBezTo>
                  <a:cubicBezTo>
                    <a:pt x="574024" y="32403"/>
                    <a:pt x="572310" y="32403"/>
                    <a:pt x="570500" y="32498"/>
                  </a:cubicBezTo>
                  <a:cubicBezTo>
                    <a:pt x="551259" y="39642"/>
                    <a:pt x="531734" y="46310"/>
                    <a:pt x="512684" y="54025"/>
                  </a:cubicBezTo>
                  <a:cubicBezTo>
                    <a:pt x="501730" y="58502"/>
                    <a:pt x="491348" y="64693"/>
                    <a:pt x="480775" y="70027"/>
                  </a:cubicBezTo>
                  <a:lnTo>
                    <a:pt x="480775" y="70027"/>
                  </a:lnTo>
                  <a:cubicBezTo>
                    <a:pt x="478013" y="73361"/>
                    <a:pt x="472964" y="72122"/>
                    <a:pt x="470201" y="75361"/>
                  </a:cubicBezTo>
                  <a:cubicBezTo>
                    <a:pt x="459819" y="79838"/>
                    <a:pt x="448866" y="83362"/>
                    <a:pt x="439055" y="88791"/>
                  </a:cubicBezTo>
                  <a:cubicBezTo>
                    <a:pt x="392288" y="114890"/>
                    <a:pt x="346853" y="143084"/>
                    <a:pt x="303228" y="174326"/>
                  </a:cubicBezTo>
                  <a:cubicBezTo>
                    <a:pt x="279797" y="191090"/>
                    <a:pt x="258556" y="210902"/>
                    <a:pt x="237982" y="231285"/>
                  </a:cubicBezTo>
                  <a:cubicBezTo>
                    <a:pt x="204264" y="258527"/>
                    <a:pt x="178070" y="292531"/>
                    <a:pt x="153400" y="327964"/>
                  </a:cubicBezTo>
                  <a:cubicBezTo>
                    <a:pt x="151591" y="329869"/>
                    <a:pt x="149591" y="331584"/>
                    <a:pt x="148066" y="333679"/>
                  </a:cubicBezTo>
                  <a:cubicBezTo>
                    <a:pt x="123587" y="366159"/>
                    <a:pt x="106728" y="403402"/>
                    <a:pt x="86725" y="438644"/>
                  </a:cubicBezTo>
                  <a:cubicBezTo>
                    <a:pt x="84725" y="442169"/>
                    <a:pt x="85297" y="447217"/>
                    <a:pt x="84725" y="451598"/>
                  </a:cubicBezTo>
                  <a:cubicBezTo>
                    <a:pt x="81677" y="454551"/>
                    <a:pt x="82820" y="459600"/>
                    <a:pt x="79486" y="462457"/>
                  </a:cubicBezTo>
                  <a:lnTo>
                    <a:pt x="79486" y="462457"/>
                  </a:lnTo>
                  <a:cubicBezTo>
                    <a:pt x="76438" y="465410"/>
                    <a:pt x="77581" y="470458"/>
                    <a:pt x="74248" y="473220"/>
                  </a:cubicBezTo>
                  <a:cubicBezTo>
                    <a:pt x="72533" y="476840"/>
                    <a:pt x="70723" y="480459"/>
                    <a:pt x="69009" y="483984"/>
                  </a:cubicBezTo>
                  <a:cubicBezTo>
                    <a:pt x="69009" y="483984"/>
                    <a:pt x="69009" y="483984"/>
                    <a:pt x="69009" y="483984"/>
                  </a:cubicBezTo>
                  <a:lnTo>
                    <a:pt x="69009" y="483984"/>
                  </a:lnTo>
                  <a:cubicBezTo>
                    <a:pt x="60055" y="496937"/>
                    <a:pt x="57293" y="512177"/>
                    <a:pt x="53197" y="526941"/>
                  </a:cubicBezTo>
                  <a:cubicBezTo>
                    <a:pt x="38243" y="555516"/>
                    <a:pt x="32528" y="586949"/>
                    <a:pt x="26718" y="618286"/>
                  </a:cubicBezTo>
                  <a:cubicBezTo>
                    <a:pt x="19098" y="635336"/>
                    <a:pt x="15669" y="653338"/>
                    <a:pt x="16145" y="672102"/>
                  </a:cubicBezTo>
                  <a:lnTo>
                    <a:pt x="16145" y="672102"/>
                  </a:lnTo>
                  <a:cubicBezTo>
                    <a:pt x="10049" y="676008"/>
                    <a:pt x="11002" y="682294"/>
                    <a:pt x="11002" y="688200"/>
                  </a:cubicBezTo>
                  <a:cubicBezTo>
                    <a:pt x="11002" y="688200"/>
                    <a:pt x="11002" y="688200"/>
                    <a:pt x="11002" y="688200"/>
                  </a:cubicBezTo>
                  <a:cubicBezTo>
                    <a:pt x="10621" y="693534"/>
                    <a:pt x="10621" y="698868"/>
                    <a:pt x="9954" y="704106"/>
                  </a:cubicBezTo>
                  <a:cubicBezTo>
                    <a:pt x="6906" y="727633"/>
                    <a:pt x="2048" y="751064"/>
                    <a:pt x="905" y="774686"/>
                  </a:cubicBezTo>
                  <a:cubicBezTo>
                    <a:pt x="-714" y="807357"/>
                    <a:pt x="238" y="840218"/>
                    <a:pt x="715" y="872984"/>
                  </a:cubicBezTo>
                  <a:cubicBezTo>
                    <a:pt x="715" y="876033"/>
                    <a:pt x="2048" y="879080"/>
                    <a:pt x="3382" y="882128"/>
                  </a:cubicBezTo>
                  <a:cubicBezTo>
                    <a:pt x="3858" y="883938"/>
                    <a:pt x="4525" y="885653"/>
                    <a:pt x="5572" y="887367"/>
                  </a:cubicBezTo>
                  <a:cubicBezTo>
                    <a:pt x="5668" y="899940"/>
                    <a:pt x="4429" y="912609"/>
                    <a:pt x="6239" y="924896"/>
                  </a:cubicBezTo>
                  <a:cubicBezTo>
                    <a:pt x="11192" y="958328"/>
                    <a:pt x="16622" y="991666"/>
                    <a:pt x="23765" y="1024622"/>
                  </a:cubicBezTo>
                  <a:cubicBezTo>
                    <a:pt x="26909" y="1039291"/>
                    <a:pt x="28242" y="1054912"/>
                    <a:pt x="36148" y="1068247"/>
                  </a:cubicBezTo>
                  <a:cubicBezTo>
                    <a:pt x="36148" y="1068723"/>
                    <a:pt x="36528" y="1069390"/>
                    <a:pt x="37195" y="1070057"/>
                  </a:cubicBezTo>
                  <a:cubicBezTo>
                    <a:pt x="39100" y="1090726"/>
                    <a:pt x="41958" y="1111014"/>
                    <a:pt x="53197" y="1129112"/>
                  </a:cubicBezTo>
                  <a:cubicBezTo>
                    <a:pt x="56912" y="1139780"/>
                    <a:pt x="56531" y="1151877"/>
                    <a:pt x="63580" y="1161497"/>
                  </a:cubicBezTo>
                  <a:cubicBezTo>
                    <a:pt x="63580" y="1161497"/>
                    <a:pt x="63580" y="1161497"/>
                    <a:pt x="63580" y="1161497"/>
                  </a:cubicBezTo>
                  <a:cubicBezTo>
                    <a:pt x="65675" y="1169117"/>
                    <a:pt x="67009" y="1177022"/>
                    <a:pt x="70057" y="1184166"/>
                  </a:cubicBezTo>
                  <a:cubicBezTo>
                    <a:pt x="80534" y="1208550"/>
                    <a:pt x="91583" y="1232553"/>
                    <a:pt x="102347" y="1256747"/>
                  </a:cubicBezTo>
                  <a:cubicBezTo>
                    <a:pt x="118253" y="1292370"/>
                    <a:pt x="138256" y="1325231"/>
                    <a:pt x="164259" y="1354283"/>
                  </a:cubicBezTo>
                  <a:cubicBezTo>
                    <a:pt x="168545" y="1359902"/>
                    <a:pt x="172546" y="1365713"/>
                    <a:pt x="177213" y="1370952"/>
                  </a:cubicBezTo>
                  <a:cubicBezTo>
                    <a:pt x="197597" y="1394193"/>
                    <a:pt x="218075" y="1417338"/>
                    <a:pt x="241887" y="1437150"/>
                  </a:cubicBezTo>
                  <a:cubicBezTo>
                    <a:pt x="257509" y="1450104"/>
                    <a:pt x="271987" y="1464582"/>
                    <a:pt x="288179" y="1476584"/>
                  </a:cubicBezTo>
                  <a:cubicBezTo>
                    <a:pt x="333709" y="1510207"/>
                    <a:pt x="382572" y="1538306"/>
                    <a:pt x="433912" y="1561737"/>
                  </a:cubicBezTo>
                  <a:cubicBezTo>
                    <a:pt x="437055" y="1563166"/>
                    <a:pt x="440675" y="1563452"/>
                    <a:pt x="444008" y="1564214"/>
                  </a:cubicBezTo>
                  <a:cubicBezTo>
                    <a:pt x="444008" y="1564214"/>
                    <a:pt x="444008" y="1564214"/>
                    <a:pt x="444008" y="1564214"/>
                  </a:cubicBezTo>
                  <a:cubicBezTo>
                    <a:pt x="471155" y="1577453"/>
                    <a:pt x="499253" y="1588121"/>
                    <a:pt x="528210" y="1596313"/>
                  </a:cubicBezTo>
                  <a:cubicBezTo>
                    <a:pt x="528210" y="1596313"/>
                    <a:pt x="528210" y="1596313"/>
                    <a:pt x="528210" y="1596313"/>
                  </a:cubicBezTo>
                  <a:cubicBezTo>
                    <a:pt x="528210" y="1596313"/>
                    <a:pt x="528210" y="1596313"/>
                    <a:pt x="528210" y="1596313"/>
                  </a:cubicBezTo>
                  <a:cubicBezTo>
                    <a:pt x="529923" y="1596789"/>
                    <a:pt x="531638" y="1596980"/>
                    <a:pt x="533352" y="1596980"/>
                  </a:cubicBezTo>
                  <a:cubicBezTo>
                    <a:pt x="539068" y="1603933"/>
                    <a:pt x="547069" y="1601933"/>
                    <a:pt x="554403" y="1602790"/>
                  </a:cubicBezTo>
                  <a:cubicBezTo>
                    <a:pt x="554403" y="1602790"/>
                    <a:pt x="554403" y="1602790"/>
                    <a:pt x="554403" y="1602790"/>
                  </a:cubicBezTo>
                  <a:cubicBezTo>
                    <a:pt x="563261" y="1606124"/>
                    <a:pt x="571929" y="1610410"/>
                    <a:pt x="581073" y="1612791"/>
                  </a:cubicBezTo>
                  <a:cubicBezTo>
                    <a:pt x="603933" y="1618506"/>
                    <a:pt x="626984" y="1623459"/>
                    <a:pt x="649939" y="1628698"/>
                  </a:cubicBezTo>
                  <a:cubicBezTo>
                    <a:pt x="653177" y="1628984"/>
                    <a:pt x="656416" y="1629269"/>
                    <a:pt x="659654" y="1629460"/>
                  </a:cubicBezTo>
                  <a:cubicBezTo>
                    <a:pt x="662893" y="1632032"/>
                    <a:pt x="667465" y="1631079"/>
                    <a:pt x="670608" y="1633746"/>
                  </a:cubicBezTo>
                  <a:cubicBezTo>
                    <a:pt x="675561" y="1634222"/>
                    <a:pt x="680514" y="1634699"/>
                    <a:pt x="685467" y="1635175"/>
                  </a:cubicBezTo>
                  <a:cubicBezTo>
                    <a:pt x="685467" y="1635175"/>
                    <a:pt x="685467" y="1635175"/>
                    <a:pt x="685467" y="1635175"/>
                  </a:cubicBezTo>
                  <a:cubicBezTo>
                    <a:pt x="693563" y="1642319"/>
                    <a:pt x="703850" y="1638985"/>
                    <a:pt x="713089" y="1641080"/>
                  </a:cubicBezTo>
                  <a:cubicBezTo>
                    <a:pt x="753285" y="1650034"/>
                    <a:pt x="793957" y="1652510"/>
                    <a:pt x="834914" y="1649843"/>
                  </a:cubicBezTo>
                  <a:lnTo>
                    <a:pt x="834914" y="1649843"/>
                  </a:lnTo>
                  <a:cubicBezTo>
                    <a:pt x="839963" y="1650415"/>
                    <a:pt x="844916" y="1650891"/>
                    <a:pt x="849964" y="1651368"/>
                  </a:cubicBezTo>
                  <a:lnTo>
                    <a:pt x="849964" y="1651368"/>
                  </a:lnTo>
                  <a:cubicBezTo>
                    <a:pt x="849869" y="1657940"/>
                    <a:pt x="849774" y="1664512"/>
                    <a:pt x="849678" y="1671084"/>
                  </a:cubicBezTo>
                  <a:lnTo>
                    <a:pt x="849678" y="1671084"/>
                  </a:lnTo>
                  <a:cubicBezTo>
                    <a:pt x="844534" y="1685562"/>
                    <a:pt x="839295" y="1699945"/>
                    <a:pt x="834152" y="1714423"/>
                  </a:cubicBezTo>
                  <a:cubicBezTo>
                    <a:pt x="818722" y="1733568"/>
                    <a:pt x="800052" y="1748808"/>
                    <a:pt x="780336" y="1763096"/>
                  </a:cubicBezTo>
                  <a:cubicBezTo>
                    <a:pt x="766430" y="1773287"/>
                    <a:pt x="753476" y="1784908"/>
                    <a:pt x="740141" y="1795862"/>
                  </a:cubicBezTo>
                  <a:lnTo>
                    <a:pt x="740141" y="1795862"/>
                  </a:lnTo>
                  <a:cubicBezTo>
                    <a:pt x="713280" y="1816341"/>
                    <a:pt x="690421" y="1841010"/>
                    <a:pt x="669560" y="1867585"/>
                  </a:cubicBezTo>
                  <a:cubicBezTo>
                    <a:pt x="663655" y="1875110"/>
                    <a:pt x="659274" y="1883873"/>
                    <a:pt x="654225" y="1892159"/>
                  </a:cubicBezTo>
                  <a:cubicBezTo>
                    <a:pt x="647177" y="1903304"/>
                    <a:pt x="647081" y="1914162"/>
                    <a:pt x="655463" y="1924735"/>
                  </a:cubicBezTo>
                  <a:cubicBezTo>
                    <a:pt x="664798" y="1941023"/>
                    <a:pt x="680514" y="1947214"/>
                    <a:pt x="697088" y="1951977"/>
                  </a:cubicBezTo>
                  <a:cubicBezTo>
                    <a:pt x="697088" y="1951977"/>
                    <a:pt x="697088" y="1951977"/>
                    <a:pt x="697088" y="1951977"/>
                  </a:cubicBezTo>
                  <a:cubicBezTo>
                    <a:pt x="700040" y="1953691"/>
                    <a:pt x="702802" y="1956072"/>
                    <a:pt x="705945" y="1957120"/>
                  </a:cubicBezTo>
                  <a:cubicBezTo>
                    <a:pt x="741664" y="1969312"/>
                    <a:pt x="778907" y="1976170"/>
                    <a:pt x="816150" y="1977694"/>
                  </a:cubicBezTo>
                  <a:cubicBezTo>
                    <a:pt x="876443" y="1980171"/>
                    <a:pt x="936926" y="1978361"/>
                    <a:pt x="997316" y="1978361"/>
                  </a:cubicBezTo>
                  <a:cubicBezTo>
                    <a:pt x="1003412" y="1978361"/>
                    <a:pt x="1009698" y="1978456"/>
                    <a:pt x="1014365" y="1973408"/>
                  </a:cubicBezTo>
                  <a:cubicBezTo>
                    <a:pt x="1015984" y="1973408"/>
                    <a:pt x="1017604" y="1973217"/>
                    <a:pt x="1019223" y="1972932"/>
                  </a:cubicBezTo>
                  <a:cubicBezTo>
                    <a:pt x="1042655" y="1974265"/>
                    <a:pt x="1065229" y="1968264"/>
                    <a:pt x="1087994" y="1964454"/>
                  </a:cubicBezTo>
                  <a:cubicBezTo>
                    <a:pt x="1096852" y="1962930"/>
                    <a:pt x="1107424" y="1965597"/>
                    <a:pt x="1114759" y="1957310"/>
                  </a:cubicBezTo>
                  <a:lnTo>
                    <a:pt x="1114759" y="1957310"/>
                  </a:lnTo>
                  <a:cubicBezTo>
                    <a:pt x="1142858" y="1953977"/>
                    <a:pt x="1169241" y="1945118"/>
                    <a:pt x="1194101" y="1931212"/>
                  </a:cubicBezTo>
                  <a:cubicBezTo>
                    <a:pt x="1197341" y="1929974"/>
                    <a:pt x="1200865" y="1929307"/>
                    <a:pt x="1203817" y="1927593"/>
                  </a:cubicBezTo>
                  <a:cubicBezTo>
                    <a:pt x="1215439" y="1920734"/>
                    <a:pt x="1216105" y="1918544"/>
                    <a:pt x="1210866" y="1906828"/>
                  </a:cubicBezTo>
                  <a:cubicBezTo>
                    <a:pt x="1208770" y="1901970"/>
                    <a:pt x="1206294" y="1897303"/>
                    <a:pt x="1204008" y="1892636"/>
                  </a:cubicBezTo>
                  <a:cubicBezTo>
                    <a:pt x="1203532" y="1883873"/>
                    <a:pt x="1200293" y="1876539"/>
                    <a:pt x="1193721" y="1870823"/>
                  </a:cubicBezTo>
                  <a:lnTo>
                    <a:pt x="1193721" y="1870823"/>
                  </a:lnTo>
                  <a:cubicBezTo>
                    <a:pt x="1192578" y="1867490"/>
                    <a:pt x="1192292" y="1863394"/>
                    <a:pt x="1190102" y="1861108"/>
                  </a:cubicBezTo>
                  <a:cubicBezTo>
                    <a:pt x="1179814" y="1850250"/>
                    <a:pt x="1170004" y="1838629"/>
                    <a:pt x="1158289" y="1829580"/>
                  </a:cubicBezTo>
                  <a:cubicBezTo>
                    <a:pt x="1133333" y="1810244"/>
                    <a:pt x="1107139" y="1792623"/>
                    <a:pt x="1081707" y="1773859"/>
                  </a:cubicBezTo>
                  <a:cubicBezTo>
                    <a:pt x="1069039" y="1764525"/>
                    <a:pt x="1056561" y="1754809"/>
                    <a:pt x="1044750" y="1744332"/>
                  </a:cubicBezTo>
                  <a:cubicBezTo>
                    <a:pt x="1032367" y="1733378"/>
                    <a:pt x="1021033" y="1721186"/>
                    <a:pt x="1009222" y="1709565"/>
                  </a:cubicBezTo>
                  <a:cubicBezTo>
                    <a:pt x="993124" y="1681276"/>
                    <a:pt x="983314" y="1650987"/>
                    <a:pt x="981981" y="1618125"/>
                  </a:cubicBezTo>
                  <a:cubicBezTo>
                    <a:pt x="981790" y="1611077"/>
                    <a:pt x="981599" y="1604123"/>
                    <a:pt x="981409" y="1597075"/>
                  </a:cubicBezTo>
                  <a:cubicBezTo>
                    <a:pt x="981409" y="1597075"/>
                    <a:pt x="981409" y="1597075"/>
                    <a:pt x="981409" y="1597075"/>
                  </a:cubicBezTo>
                  <a:cubicBezTo>
                    <a:pt x="981695" y="1594503"/>
                    <a:pt x="982456" y="1591931"/>
                    <a:pt x="982266" y="1589360"/>
                  </a:cubicBezTo>
                  <a:cubicBezTo>
                    <a:pt x="981695" y="1578501"/>
                    <a:pt x="988362" y="1573929"/>
                    <a:pt x="997220" y="1571358"/>
                  </a:cubicBezTo>
                  <a:cubicBezTo>
                    <a:pt x="1000459" y="1570405"/>
                    <a:pt x="1004078" y="1570786"/>
                    <a:pt x="1007316" y="1569834"/>
                  </a:cubicBezTo>
                  <a:cubicBezTo>
                    <a:pt x="1018556" y="1566690"/>
                    <a:pt x="1030844" y="1566690"/>
                    <a:pt x="1040940" y="1559642"/>
                  </a:cubicBezTo>
                  <a:cubicBezTo>
                    <a:pt x="1068086" y="1553260"/>
                    <a:pt x="1095423" y="1547164"/>
                    <a:pt x="1119902" y="1532686"/>
                  </a:cubicBezTo>
                  <a:cubicBezTo>
                    <a:pt x="1119902" y="1532686"/>
                    <a:pt x="1119902" y="1532686"/>
                    <a:pt x="1119902" y="1532686"/>
                  </a:cubicBezTo>
                  <a:cubicBezTo>
                    <a:pt x="1123236" y="1531829"/>
                    <a:pt x="1126760" y="1531352"/>
                    <a:pt x="1129903" y="1530114"/>
                  </a:cubicBezTo>
                  <a:cubicBezTo>
                    <a:pt x="1169052" y="1514969"/>
                    <a:pt x="1205723" y="1494777"/>
                    <a:pt x="1242108" y="1474012"/>
                  </a:cubicBezTo>
                  <a:cubicBezTo>
                    <a:pt x="1249538" y="1469821"/>
                    <a:pt x="1255729" y="1463344"/>
                    <a:pt x="1262491" y="1458010"/>
                  </a:cubicBezTo>
                  <a:cubicBezTo>
                    <a:pt x="1262491" y="1458010"/>
                    <a:pt x="1262491" y="1458010"/>
                    <a:pt x="1262491" y="1458010"/>
                  </a:cubicBezTo>
                  <a:cubicBezTo>
                    <a:pt x="1266397" y="1456295"/>
                    <a:pt x="1270587" y="1455057"/>
                    <a:pt x="1274112" y="1452676"/>
                  </a:cubicBezTo>
                  <a:cubicBezTo>
                    <a:pt x="1291257" y="1440960"/>
                    <a:pt x="1307926" y="1428768"/>
                    <a:pt x="1323547" y="1414767"/>
                  </a:cubicBezTo>
                  <a:cubicBezTo>
                    <a:pt x="1337072" y="1402575"/>
                    <a:pt x="1351931" y="1392002"/>
                    <a:pt x="1362885" y="1377047"/>
                  </a:cubicBezTo>
                  <a:cubicBezTo>
                    <a:pt x="1362885" y="1377047"/>
                    <a:pt x="1362885" y="1377047"/>
                    <a:pt x="1362885" y="1377047"/>
                  </a:cubicBezTo>
                  <a:cubicBezTo>
                    <a:pt x="1364504" y="1375333"/>
                    <a:pt x="1366124" y="1373619"/>
                    <a:pt x="1367839" y="1371904"/>
                  </a:cubicBezTo>
                  <a:cubicBezTo>
                    <a:pt x="1369266" y="1369523"/>
                    <a:pt x="1371172" y="1367618"/>
                    <a:pt x="1373458" y="1366094"/>
                  </a:cubicBezTo>
                  <a:cubicBezTo>
                    <a:pt x="1375076" y="1364475"/>
                    <a:pt x="1376696" y="1362760"/>
                    <a:pt x="1378316" y="1361141"/>
                  </a:cubicBezTo>
                  <a:cubicBezTo>
                    <a:pt x="1379839" y="1358760"/>
                    <a:pt x="1381745" y="1356854"/>
                    <a:pt x="1384221" y="1355521"/>
                  </a:cubicBezTo>
                  <a:cubicBezTo>
                    <a:pt x="1407177" y="1338471"/>
                    <a:pt x="1423178" y="1314754"/>
                    <a:pt x="1440228" y="1292370"/>
                  </a:cubicBezTo>
                  <a:cubicBezTo>
                    <a:pt x="1450801" y="1278464"/>
                    <a:pt x="1463755" y="1265795"/>
                    <a:pt x="1468803" y="1248079"/>
                  </a:cubicBezTo>
                  <a:cubicBezTo>
                    <a:pt x="1470232" y="1247031"/>
                    <a:pt x="1472041" y="1246269"/>
                    <a:pt x="1472898" y="1244841"/>
                  </a:cubicBezTo>
                  <a:cubicBezTo>
                    <a:pt x="1490901" y="1216551"/>
                    <a:pt x="1506999" y="1187024"/>
                    <a:pt x="1520905" y="1156353"/>
                  </a:cubicBezTo>
                  <a:cubicBezTo>
                    <a:pt x="1523858" y="1153305"/>
                    <a:pt x="1522620" y="1148352"/>
                    <a:pt x="1525763" y="1145400"/>
                  </a:cubicBezTo>
                  <a:cubicBezTo>
                    <a:pt x="1525763" y="1143685"/>
                    <a:pt x="1525763" y="1141875"/>
                    <a:pt x="1525667" y="1140161"/>
                  </a:cubicBezTo>
                  <a:lnTo>
                    <a:pt x="1525667" y="1140161"/>
                  </a:lnTo>
                  <a:cubicBezTo>
                    <a:pt x="1536240" y="1123683"/>
                    <a:pt x="1542622" y="1105394"/>
                    <a:pt x="1547003" y="1086344"/>
                  </a:cubicBezTo>
                  <a:cubicBezTo>
                    <a:pt x="1547003" y="1086344"/>
                    <a:pt x="1547003" y="1086344"/>
                    <a:pt x="1547003" y="1086344"/>
                  </a:cubicBezTo>
                  <a:cubicBezTo>
                    <a:pt x="1550623" y="1073867"/>
                    <a:pt x="1554242" y="1061294"/>
                    <a:pt x="1557862" y="1048816"/>
                  </a:cubicBezTo>
                  <a:cubicBezTo>
                    <a:pt x="1558148" y="1048816"/>
                    <a:pt x="1558528" y="1048435"/>
                    <a:pt x="1558814" y="1047768"/>
                  </a:cubicBezTo>
                  <a:cubicBezTo>
                    <a:pt x="1560148" y="1046244"/>
                    <a:pt x="1561577" y="1044816"/>
                    <a:pt x="1562910" y="1043292"/>
                  </a:cubicBezTo>
                  <a:lnTo>
                    <a:pt x="1562910" y="1043292"/>
                  </a:lnTo>
                  <a:cubicBezTo>
                    <a:pt x="1562910" y="1043292"/>
                    <a:pt x="1562910" y="1043292"/>
                    <a:pt x="1562910" y="1043292"/>
                  </a:cubicBezTo>
                  <a:cubicBezTo>
                    <a:pt x="1562910" y="1036148"/>
                    <a:pt x="1562910" y="1029004"/>
                    <a:pt x="1562910" y="1021765"/>
                  </a:cubicBezTo>
                  <a:lnTo>
                    <a:pt x="1562910" y="1021765"/>
                  </a:lnTo>
                  <a:cubicBezTo>
                    <a:pt x="1564053" y="1020431"/>
                    <a:pt x="1565958" y="1019288"/>
                    <a:pt x="1566244" y="1017764"/>
                  </a:cubicBezTo>
                  <a:cubicBezTo>
                    <a:pt x="1570339" y="997762"/>
                    <a:pt x="1575197" y="977950"/>
                    <a:pt x="1573483" y="957185"/>
                  </a:cubicBezTo>
                  <a:cubicBezTo>
                    <a:pt x="1578627" y="948422"/>
                    <a:pt x="1578816" y="938802"/>
                    <a:pt x="1578816" y="928896"/>
                  </a:cubicBezTo>
                  <a:cubicBezTo>
                    <a:pt x="1578627" y="895273"/>
                    <a:pt x="1578816" y="861554"/>
                    <a:pt x="1578721" y="827931"/>
                  </a:cubicBezTo>
                  <a:cubicBezTo>
                    <a:pt x="1578816" y="826312"/>
                    <a:pt x="1579007" y="824693"/>
                    <a:pt x="1579198" y="822978"/>
                  </a:cubicBezTo>
                  <a:lnTo>
                    <a:pt x="1579198" y="822978"/>
                  </a:lnTo>
                  <a:cubicBezTo>
                    <a:pt x="1590152" y="813834"/>
                    <a:pt x="1591009" y="800976"/>
                    <a:pt x="1588913" y="788593"/>
                  </a:cubicBezTo>
                  <a:close/>
                  <a:moveTo>
                    <a:pt x="715376" y="87458"/>
                  </a:moveTo>
                  <a:cubicBezTo>
                    <a:pt x="705660" y="112318"/>
                    <a:pt x="715852" y="139845"/>
                    <a:pt x="705470" y="164610"/>
                  </a:cubicBezTo>
                  <a:cubicBezTo>
                    <a:pt x="705660" y="166039"/>
                    <a:pt x="705756" y="167372"/>
                    <a:pt x="705945" y="168611"/>
                  </a:cubicBezTo>
                  <a:cubicBezTo>
                    <a:pt x="692039" y="173278"/>
                    <a:pt x="678228" y="178517"/>
                    <a:pt x="664036" y="182327"/>
                  </a:cubicBezTo>
                  <a:cubicBezTo>
                    <a:pt x="640794" y="188613"/>
                    <a:pt x="617173" y="193566"/>
                    <a:pt x="593932" y="199853"/>
                  </a:cubicBezTo>
                  <a:cubicBezTo>
                    <a:pt x="585835" y="202043"/>
                    <a:pt x="578311" y="206425"/>
                    <a:pt x="570500" y="209854"/>
                  </a:cubicBezTo>
                  <a:cubicBezTo>
                    <a:pt x="570500" y="209854"/>
                    <a:pt x="570500" y="209854"/>
                    <a:pt x="570500" y="209854"/>
                  </a:cubicBezTo>
                  <a:cubicBezTo>
                    <a:pt x="533829" y="218426"/>
                    <a:pt x="500968" y="236810"/>
                    <a:pt x="467154" y="252621"/>
                  </a:cubicBezTo>
                  <a:cubicBezTo>
                    <a:pt x="451628" y="259955"/>
                    <a:pt x="437627" y="270623"/>
                    <a:pt x="422958" y="279863"/>
                  </a:cubicBezTo>
                  <a:cubicBezTo>
                    <a:pt x="422958" y="279863"/>
                    <a:pt x="422958" y="279863"/>
                    <a:pt x="422958" y="279863"/>
                  </a:cubicBezTo>
                  <a:cubicBezTo>
                    <a:pt x="422958" y="279863"/>
                    <a:pt x="422958" y="279863"/>
                    <a:pt x="422958" y="279863"/>
                  </a:cubicBezTo>
                  <a:cubicBezTo>
                    <a:pt x="416957" y="283292"/>
                    <a:pt x="410766" y="286340"/>
                    <a:pt x="405146" y="290245"/>
                  </a:cubicBezTo>
                  <a:cubicBezTo>
                    <a:pt x="396669" y="296055"/>
                    <a:pt x="388573" y="302532"/>
                    <a:pt x="380191" y="308628"/>
                  </a:cubicBezTo>
                  <a:cubicBezTo>
                    <a:pt x="377333" y="310724"/>
                    <a:pt x="374857" y="310819"/>
                    <a:pt x="372475" y="309581"/>
                  </a:cubicBezTo>
                  <a:cubicBezTo>
                    <a:pt x="373333" y="308152"/>
                    <a:pt x="374094" y="306723"/>
                    <a:pt x="374857" y="305199"/>
                  </a:cubicBezTo>
                  <a:cubicBezTo>
                    <a:pt x="376666" y="302532"/>
                    <a:pt x="378667" y="300056"/>
                    <a:pt x="380572" y="297579"/>
                  </a:cubicBezTo>
                  <a:cubicBezTo>
                    <a:pt x="382381" y="294912"/>
                    <a:pt x="383429" y="292245"/>
                    <a:pt x="382953" y="289388"/>
                  </a:cubicBezTo>
                  <a:cubicBezTo>
                    <a:pt x="388763" y="286530"/>
                    <a:pt x="393144" y="281958"/>
                    <a:pt x="397050" y="276815"/>
                  </a:cubicBezTo>
                  <a:cubicBezTo>
                    <a:pt x="433245" y="228523"/>
                    <a:pt x="476202" y="187184"/>
                    <a:pt x="522209" y="148799"/>
                  </a:cubicBezTo>
                  <a:cubicBezTo>
                    <a:pt x="523733" y="147179"/>
                    <a:pt x="525161" y="145465"/>
                    <a:pt x="526399" y="143655"/>
                  </a:cubicBezTo>
                  <a:cubicBezTo>
                    <a:pt x="527637" y="142036"/>
                    <a:pt x="528876" y="140512"/>
                    <a:pt x="530019" y="138797"/>
                  </a:cubicBezTo>
                  <a:cubicBezTo>
                    <a:pt x="531829" y="136797"/>
                    <a:pt x="533924" y="135083"/>
                    <a:pt x="536115" y="133654"/>
                  </a:cubicBezTo>
                  <a:cubicBezTo>
                    <a:pt x="537639" y="132892"/>
                    <a:pt x="539068" y="131939"/>
                    <a:pt x="540402" y="130796"/>
                  </a:cubicBezTo>
                  <a:cubicBezTo>
                    <a:pt x="541734" y="129749"/>
                    <a:pt x="542877" y="128415"/>
                    <a:pt x="543735" y="126986"/>
                  </a:cubicBezTo>
                  <a:cubicBezTo>
                    <a:pt x="543735" y="126986"/>
                    <a:pt x="543926" y="126510"/>
                    <a:pt x="544116" y="126034"/>
                  </a:cubicBezTo>
                  <a:cubicBezTo>
                    <a:pt x="544306" y="126034"/>
                    <a:pt x="544402" y="126225"/>
                    <a:pt x="544592" y="126320"/>
                  </a:cubicBezTo>
                  <a:cubicBezTo>
                    <a:pt x="575548" y="123653"/>
                    <a:pt x="595837" y="98792"/>
                    <a:pt x="622507" y="87267"/>
                  </a:cubicBezTo>
                  <a:cubicBezTo>
                    <a:pt x="625364" y="85267"/>
                    <a:pt x="628222" y="83171"/>
                    <a:pt x="630983" y="81076"/>
                  </a:cubicBezTo>
                  <a:cubicBezTo>
                    <a:pt x="632794" y="79742"/>
                    <a:pt x="634508" y="78409"/>
                    <a:pt x="636223" y="76790"/>
                  </a:cubicBezTo>
                  <a:cubicBezTo>
                    <a:pt x="639270" y="74027"/>
                    <a:pt x="642033" y="70884"/>
                    <a:pt x="645938" y="69265"/>
                  </a:cubicBezTo>
                  <a:cubicBezTo>
                    <a:pt x="647748" y="68598"/>
                    <a:pt x="649653" y="67931"/>
                    <a:pt x="651462" y="67074"/>
                  </a:cubicBezTo>
                  <a:cubicBezTo>
                    <a:pt x="654130" y="66122"/>
                    <a:pt x="656892" y="65264"/>
                    <a:pt x="659558" y="64407"/>
                  </a:cubicBezTo>
                  <a:cubicBezTo>
                    <a:pt x="661369" y="63931"/>
                    <a:pt x="663083" y="63359"/>
                    <a:pt x="664798" y="62597"/>
                  </a:cubicBezTo>
                  <a:cubicBezTo>
                    <a:pt x="667274" y="61454"/>
                    <a:pt x="669656" y="60311"/>
                    <a:pt x="672037" y="59073"/>
                  </a:cubicBezTo>
                  <a:cubicBezTo>
                    <a:pt x="673656" y="58406"/>
                    <a:pt x="675275" y="57644"/>
                    <a:pt x="676704" y="56692"/>
                  </a:cubicBezTo>
                  <a:cubicBezTo>
                    <a:pt x="678990" y="55454"/>
                    <a:pt x="681371" y="54216"/>
                    <a:pt x="683657" y="53072"/>
                  </a:cubicBezTo>
                  <a:cubicBezTo>
                    <a:pt x="685277" y="52406"/>
                    <a:pt x="686895" y="51644"/>
                    <a:pt x="688419" y="50786"/>
                  </a:cubicBezTo>
                  <a:cubicBezTo>
                    <a:pt x="690896" y="49548"/>
                    <a:pt x="693373" y="48500"/>
                    <a:pt x="695849" y="47548"/>
                  </a:cubicBezTo>
                  <a:cubicBezTo>
                    <a:pt x="697658" y="46976"/>
                    <a:pt x="699469" y="46500"/>
                    <a:pt x="701278" y="45929"/>
                  </a:cubicBezTo>
                  <a:cubicBezTo>
                    <a:pt x="704802" y="45262"/>
                    <a:pt x="708232" y="45929"/>
                    <a:pt x="711661" y="46500"/>
                  </a:cubicBezTo>
                  <a:cubicBezTo>
                    <a:pt x="711661" y="47167"/>
                    <a:pt x="712232" y="47834"/>
                    <a:pt x="712899" y="48310"/>
                  </a:cubicBezTo>
                  <a:cubicBezTo>
                    <a:pt x="712327" y="48500"/>
                    <a:pt x="711661" y="48786"/>
                    <a:pt x="711089" y="48977"/>
                  </a:cubicBezTo>
                  <a:cubicBezTo>
                    <a:pt x="704613" y="62883"/>
                    <a:pt x="703088" y="75837"/>
                    <a:pt x="717281" y="85743"/>
                  </a:cubicBezTo>
                  <a:cubicBezTo>
                    <a:pt x="716614" y="86315"/>
                    <a:pt x="715947" y="86791"/>
                    <a:pt x="715281" y="87362"/>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438" name="Google Shape;438;p42"/>
            <p:cNvPicPr preferRelativeResize="0"/>
            <p:nvPr/>
          </p:nvPicPr>
          <p:blipFill>
            <a:blip r:embed="rId4">
              <a:alphaModFix/>
            </a:blip>
            <a:stretch>
              <a:fillRect/>
            </a:stretch>
          </p:blipFill>
          <p:spPr>
            <a:xfrm>
              <a:off x="6901357" y="2826178"/>
              <a:ext cx="1429075" cy="1694437"/>
            </a:xfrm>
            <a:prstGeom prst="rect">
              <a:avLst/>
            </a:prstGeom>
            <a:noFill/>
            <a:ln>
              <a:noFill/>
            </a:ln>
          </p:spPr>
        </p:pic>
      </p:grpSp>
      <p:sp>
        <p:nvSpPr>
          <p:cNvPr id="10" name="TextBox 9"/>
          <p:cNvSpPr txBox="1"/>
          <p:nvPr/>
        </p:nvSpPr>
        <p:spPr>
          <a:xfrm>
            <a:off x="0" y="1370386"/>
            <a:ext cx="9151270" cy="1824923"/>
          </a:xfrm>
          <a:prstGeom prst="rect">
            <a:avLst/>
          </a:prstGeom>
          <a:noFill/>
        </p:spPr>
        <p:txBody>
          <a:bodyPr wrap="square" rtlCol="0">
            <a:spAutoFit/>
          </a:bodyPr>
          <a:lstStyle/>
          <a:p>
            <a:pPr algn="ctr">
              <a:lnSpc>
                <a:spcPct val="150000"/>
              </a:lnSpc>
            </a:pPr>
            <a:r>
              <a:rPr lang="en-US" sz="4000" b="1"/>
              <a:t>CẢM ƠN CÁC EM ĐÃ </a:t>
            </a:r>
          </a:p>
          <a:p>
            <a:pPr algn="ctr">
              <a:lnSpc>
                <a:spcPct val="150000"/>
              </a:lnSpc>
            </a:pPr>
            <a:r>
              <a:rPr lang="en-US" sz="4000" b="1"/>
              <a:t>LẮNG NGHE BÀI GIẢNG!</a:t>
            </a:r>
            <a:endParaRPr lang="vi-VN" sz="4000" b="1" i="1"/>
          </a:p>
        </p:txBody>
      </p:sp>
      <p:grpSp>
        <p:nvGrpSpPr>
          <p:cNvPr id="11" name="Google Shape;425;p41"/>
          <p:cNvGrpSpPr/>
          <p:nvPr/>
        </p:nvGrpSpPr>
        <p:grpSpPr>
          <a:xfrm rot="609161">
            <a:off x="7361812" y="207873"/>
            <a:ext cx="1223947" cy="721972"/>
            <a:chOff x="4692486" y="440425"/>
            <a:chExt cx="1599077" cy="943250"/>
          </a:xfrm>
        </p:grpSpPr>
        <p:sp>
          <p:nvSpPr>
            <p:cNvPr id="12" name="Google Shape;426;p41"/>
            <p:cNvSpPr/>
            <p:nvPr/>
          </p:nvSpPr>
          <p:spPr>
            <a:xfrm>
              <a:off x="4723205" y="456304"/>
              <a:ext cx="1537637" cy="911508"/>
            </a:xfrm>
            <a:custGeom>
              <a:avLst/>
              <a:gdLst/>
              <a:ahLst/>
              <a:cxnLst/>
              <a:rect l="l" t="t" r="r" b="b"/>
              <a:pathLst>
                <a:path w="1869467" h="1108216" extrusionOk="0">
                  <a:moveTo>
                    <a:pt x="1869056" y="996839"/>
                  </a:moveTo>
                  <a:cubicBezTo>
                    <a:pt x="1869342" y="971311"/>
                    <a:pt x="1869819" y="945785"/>
                    <a:pt x="1869056" y="920353"/>
                  </a:cubicBezTo>
                  <a:cubicBezTo>
                    <a:pt x="1868104" y="882919"/>
                    <a:pt x="1866008" y="845582"/>
                    <a:pt x="1864961" y="808148"/>
                  </a:cubicBezTo>
                  <a:cubicBezTo>
                    <a:pt x="1864199" y="782621"/>
                    <a:pt x="1864484" y="757190"/>
                    <a:pt x="1863913" y="731662"/>
                  </a:cubicBezTo>
                  <a:cubicBezTo>
                    <a:pt x="1863627" y="717851"/>
                    <a:pt x="1861341" y="715946"/>
                    <a:pt x="1847911" y="715375"/>
                  </a:cubicBezTo>
                  <a:cubicBezTo>
                    <a:pt x="1842577" y="715184"/>
                    <a:pt x="1837147" y="715375"/>
                    <a:pt x="1831719" y="715470"/>
                  </a:cubicBezTo>
                  <a:cubicBezTo>
                    <a:pt x="1831719" y="715470"/>
                    <a:pt x="1831719" y="715470"/>
                    <a:pt x="1831719" y="715470"/>
                  </a:cubicBezTo>
                  <a:cubicBezTo>
                    <a:pt x="1803429" y="713851"/>
                    <a:pt x="1775140" y="712422"/>
                    <a:pt x="1746946" y="710708"/>
                  </a:cubicBezTo>
                  <a:cubicBezTo>
                    <a:pt x="1736849" y="710136"/>
                    <a:pt x="1736945" y="709850"/>
                    <a:pt x="1733801" y="696611"/>
                  </a:cubicBezTo>
                  <a:lnTo>
                    <a:pt x="1733801" y="696611"/>
                  </a:lnTo>
                  <a:cubicBezTo>
                    <a:pt x="1731611" y="681466"/>
                    <a:pt x="1730373" y="666131"/>
                    <a:pt x="1726944" y="651176"/>
                  </a:cubicBezTo>
                  <a:cubicBezTo>
                    <a:pt x="1724848" y="642032"/>
                    <a:pt x="1727420" y="631745"/>
                    <a:pt x="1720752" y="623649"/>
                  </a:cubicBezTo>
                  <a:cubicBezTo>
                    <a:pt x="1720752" y="623649"/>
                    <a:pt x="1720752" y="623649"/>
                    <a:pt x="1720752" y="623649"/>
                  </a:cubicBezTo>
                  <a:cubicBezTo>
                    <a:pt x="1720371" y="619172"/>
                    <a:pt x="1720561" y="614505"/>
                    <a:pt x="1719419" y="610219"/>
                  </a:cubicBezTo>
                  <a:cubicBezTo>
                    <a:pt x="1710656" y="578215"/>
                    <a:pt x="1702274" y="546020"/>
                    <a:pt x="1689415" y="515255"/>
                  </a:cubicBezTo>
                  <a:cubicBezTo>
                    <a:pt x="1677699" y="487442"/>
                    <a:pt x="1667507" y="458867"/>
                    <a:pt x="1650838" y="433244"/>
                  </a:cubicBezTo>
                  <a:cubicBezTo>
                    <a:pt x="1650838" y="433244"/>
                    <a:pt x="1650838" y="433244"/>
                    <a:pt x="1650838" y="433244"/>
                  </a:cubicBezTo>
                  <a:cubicBezTo>
                    <a:pt x="1650838" y="431911"/>
                    <a:pt x="1650362" y="430577"/>
                    <a:pt x="1649600" y="429434"/>
                  </a:cubicBezTo>
                  <a:cubicBezTo>
                    <a:pt x="1648457" y="427910"/>
                    <a:pt x="1647219" y="426386"/>
                    <a:pt x="1645886" y="424862"/>
                  </a:cubicBezTo>
                  <a:lnTo>
                    <a:pt x="1645981" y="424862"/>
                  </a:lnTo>
                  <a:cubicBezTo>
                    <a:pt x="1642838" y="422672"/>
                    <a:pt x="1643695" y="418481"/>
                    <a:pt x="1641219" y="415814"/>
                  </a:cubicBezTo>
                  <a:lnTo>
                    <a:pt x="1641219" y="415814"/>
                  </a:lnTo>
                  <a:cubicBezTo>
                    <a:pt x="1639123" y="414385"/>
                    <a:pt x="1637408" y="412480"/>
                    <a:pt x="1636837" y="409908"/>
                  </a:cubicBezTo>
                  <a:cubicBezTo>
                    <a:pt x="1636932" y="408765"/>
                    <a:pt x="1636646" y="407717"/>
                    <a:pt x="1635884" y="406860"/>
                  </a:cubicBezTo>
                  <a:cubicBezTo>
                    <a:pt x="1634265" y="405241"/>
                    <a:pt x="1632741" y="403526"/>
                    <a:pt x="1631979" y="401335"/>
                  </a:cubicBezTo>
                  <a:cubicBezTo>
                    <a:pt x="1632074" y="400097"/>
                    <a:pt x="1631788" y="398859"/>
                    <a:pt x="1631122" y="397811"/>
                  </a:cubicBezTo>
                  <a:cubicBezTo>
                    <a:pt x="1629789" y="396287"/>
                    <a:pt x="1628550" y="394763"/>
                    <a:pt x="1627407" y="393144"/>
                  </a:cubicBezTo>
                  <a:cubicBezTo>
                    <a:pt x="1627407" y="393144"/>
                    <a:pt x="1627407" y="393144"/>
                    <a:pt x="1627503" y="393144"/>
                  </a:cubicBezTo>
                  <a:cubicBezTo>
                    <a:pt x="1620454" y="376761"/>
                    <a:pt x="1610072" y="362378"/>
                    <a:pt x="1599022" y="348472"/>
                  </a:cubicBezTo>
                  <a:lnTo>
                    <a:pt x="1599022" y="348472"/>
                  </a:lnTo>
                  <a:cubicBezTo>
                    <a:pt x="1592069" y="338852"/>
                    <a:pt x="1587688" y="327231"/>
                    <a:pt x="1576734" y="320564"/>
                  </a:cubicBezTo>
                  <a:cubicBezTo>
                    <a:pt x="1569971" y="306467"/>
                    <a:pt x="1560256" y="294560"/>
                    <a:pt x="1548445" y="284083"/>
                  </a:cubicBezTo>
                  <a:lnTo>
                    <a:pt x="1548445" y="284083"/>
                  </a:lnTo>
                  <a:cubicBezTo>
                    <a:pt x="1535681" y="267890"/>
                    <a:pt x="1522822" y="251793"/>
                    <a:pt x="1506154" y="239125"/>
                  </a:cubicBezTo>
                  <a:cubicBezTo>
                    <a:pt x="1496819" y="228647"/>
                    <a:pt x="1490438" y="215789"/>
                    <a:pt x="1478150" y="207788"/>
                  </a:cubicBezTo>
                  <a:cubicBezTo>
                    <a:pt x="1476722" y="206168"/>
                    <a:pt x="1475197" y="204549"/>
                    <a:pt x="1473769" y="202930"/>
                  </a:cubicBezTo>
                  <a:cubicBezTo>
                    <a:pt x="1473578" y="203311"/>
                    <a:pt x="1473388" y="203597"/>
                    <a:pt x="1473102" y="203977"/>
                  </a:cubicBezTo>
                  <a:cubicBezTo>
                    <a:pt x="1473102" y="203882"/>
                    <a:pt x="1473102" y="203692"/>
                    <a:pt x="1473102" y="203597"/>
                  </a:cubicBezTo>
                  <a:lnTo>
                    <a:pt x="1473102" y="203597"/>
                  </a:lnTo>
                  <a:cubicBezTo>
                    <a:pt x="1473102" y="203597"/>
                    <a:pt x="1473769" y="203025"/>
                    <a:pt x="1473769" y="203025"/>
                  </a:cubicBezTo>
                  <a:cubicBezTo>
                    <a:pt x="1472245" y="201501"/>
                    <a:pt x="1470721" y="199977"/>
                    <a:pt x="1469197" y="198453"/>
                  </a:cubicBezTo>
                  <a:cubicBezTo>
                    <a:pt x="1469102" y="198739"/>
                    <a:pt x="1468911" y="199025"/>
                    <a:pt x="1468816" y="199406"/>
                  </a:cubicBezTo>
                  <a:cubicBezTo>
                    <a:pt x="1468816" y="199406"/>
                    <a:pt x="1468625" y="199215"/>
                    <a:pt x="1468530" y="199120"/>
                  </a:cubicBezTo>
                  <a:cubicBezTo>
                    <a:pt x="1468530" y="199120"/>
                    <a:pt x="1469197" y="198453"/>
                    <a:pt x="1469197" y="198453"/>
                  </a:cubicBezTo>
                  <a:cubicBezTo>
                    <a:pt x="1467673" y="196929"/>
                    <a:pt x="1466054" y="195405"/>
                    <a:pt x="1464529" y="193976"/>
                  </a:cubicBezTo>
                  <a:cubicBezTo>
                    <a:pt x="1464434" y="194262"/>
                    <a:pt x="1464339" y="194548"/>
                    <a:pt x="1464149" y="194929"/>
                  </a:cubicBezTo>
                  <a:cubicBezTo>
                    <a:pt x="1464149" y="194929"/>
                    <a:pt x="1463958" y="194738"/>
                    <a:pt x="1463863" y="194643"/>
                  </a:cubicBezTo>
                  <a:cubicBezTo>
                    <a:pt x="1463863" y="194643"/>
                    <a:pt x="1464529" y="193976"/>
                    <a:pt x="1464529" y="193976"/>
                  </a:cubicBezTo>
                  <a:cubicBezTo>
                    <a:pt x="1462910" y="192452"/>
                    <a:pt x="1461291" y="190928"/>
                    <a:pt x="1459767" y="189404"/>
                  </a:cubicBezTo>
                  <a:cubicBezTo>
                    <a:pt x="1459672" y="189785"/>
                    <a:pt x="1459577" y="190071"/>
                    <a:pt x="1459386" y="190452"/>
                  </a:cubicBezTo>
                  <a:cubicBezTo>
                    <a:pt x="1459386" y="190452"/>
                    <a:pt x="1459386" y="190452"/>
                    <a:pt x="1459386" y="190452"/>
                  </a:cubicBezTo>
                  <a:cubicBezTo>
                    <a:pt x="1459386" y="190452"/>
                    <a:pt x="1459767" y="189500"/>
                    <a:pt x="1459767" y="189500"/>
                  </a:cubicBezTo>
                  <a:cubicBezTo>
                    <a:pt x="1458243" y="188071"/>
                    <a:pt x="1456719" y="186547"/>
                    <a:pt x="1455195" y="185118"/>
                  </a:cubicBezTo>
                  <a:cubicBezTo>
                    <a:pt x="1455004" y="185404"/>
                    <a:pt x="1454814" y="185689"/>
                    <a:pt x="1454528" y="185975"/>
                  </a:cubicBezTo>
                  <a:cubicBezTo>
                    <a:pt x="1454528" y="185880"/>
                    <a:pt x="1454528" y="185785"/>
                    <a:pt x="1454528" y="185594"/>
                  </a:cubicBezTo>
                  <a:cubicBezTo>
                    <a:pt x="1454528" y="185594"/>
                    <a:pt x="1455195" y="185023"/>
                    <a:pt x="1455195" y="185023"/>
                  </a:cubicBezTo>
                  <a:cubicBezTo>
                    <a:pt x="1453671" y="183499"/>
                    <a:pt x="1452147" y="181975"/>
                    <a:pt x="1450623" y="180451"/>
                  </a:cubicBezTo>
                  <a:cubicBezTo>
                    <a:pt x="1450528" y="180737"/>
                    <a:pt x="1450433" y="181022"/>
                    <a:pt x="1450337" y="181308"/>
                  </a:cubicBezTo>
                  <a:cubicBezTo>
                    <a:pt x="1450337" y="181308"/>
                    <a:pt x="1450147" y="181118"/>
                    <a:pt x="1450052" y="181022"/>
                  </a:cubicBezTo>
                  <a:cubicBezTo>
                    <a:pt x="1450052" y="181022"/>
                    <a:pt x="1450623" y="180451"/>
                    <a:pt x="1450623" y="180451"/>
                  </a:cubicBezTo>
                  <a:cubicBezTo>
                    <a:pt x="1449004" y="179022"/>
                    <a:pt x="1447385" y="177593"/>
                    <a:pt x="1445765" y="176164"/>
                  </a:cubicBezTo>
                  <a:cubicBezTo>
                    <a:pt x="1438812" y="165782"/>
                    <a:pt x="1427954" y="160067"/>
                    <a:pt x="1417571" y="153781"/>
                  </a:cubicBezTo>
                  <a:cubicBezTo>
                    <a:pt x="1414809" y="152066"/>
                    <a:pt x="1412142" y="150352"/>
                    <a:pt x="1409380" y="148733"/>
                  </a:cubicBezTo>
                  <a:cubicBezTo>
                    <a:pt x="1404522" y="145208"/>
                    <a:pt x="1400046" y="140922"/>
                    <a:pt x="1394806" y="138350"/>
                  </a:cubicBezTo>
                  <a:cubicBezTo>
                    <a:pt x="1382615" y="132445"/>
                    <a:pt x="1369946" y="127301"/>
                    <a:pt x="1357564" y="121872"/>
                  </a:cubicBezTo>
                  <a:cubicBezTo>
                    <a:pt x="1357564" y="121872"/>
                    <a:pt x="1357564" y="121872"/>
                    <a:pt x="1357564" y="121872"/>
                  </a:cubicBezTo>
                  <a:cubicBezTo>
                    <a:pt x="1344324" y="109775"/>
                    <a:pt x="1328417" y="103013"/>
                    <a:pt x="1310986" y="99202"/>
                  </a:cubicBezTo>
                  <a:cubicBezTo>
                    <a:pt x="1310986" y="99202"/>
                    <a:pt x="1310986" y="99202"/>
                    <a:pt x="1310986" y="99202"/>
                  </a:cubicBezTo>
                  <a:lnTo>
                    <a:pt x="1310986" y="99202"/>
                  </a:lnTo>
                  <a:cubicBezTo>
                    <a:pt x="1310986" y="99202"/>
                    <a:pt x="1310986" y="99202"/>
                    <a:pt x="1310986" y="99202"/>
                  </a:cubicBezTo>
                  <a:cubicBezTo>
                    <a:pt x="1310986" y="99202"/>
                    <a:pt x="1310986" y="99202"/>
                    <a:pt x="1310986" y="99202"/>
                  </a:cubicBezTo>
                  <a:lnTo>
                    <a:pt x="1310986" y="99202"/>
                  </a:lnTo>
                  <a:cubicBezTo>
                    <a:pt x="1310130" y="98536"/>
                    <a:pt x="1309081" y="98155"/>
                    <a:pt x="1308034" y="97869"/>
                  </a:cubicBezTo>
                  <a:cubicBezTo>
                    <a:pt x="1305843" y="96821"/>
                    <a:pt x="1303747" y="95773"/>
                    <a:pt x="1301557" y="94726"/>
                  </a:cubicBezTo>
                  <a:cubicBezTo>
                    <a:pt x="1301557" y="94726"/>
                    <a:pt x="1301557" y="94726"/>
                    <a:pt x="1301557" y="94726"/>
                  </a:cubicBezTo>
                  <a:cubicBezTo>
                    <a:pt x="1298033" y="90154"/>
                    <a:pt x="1292794" y="90344"/>
                    <a:pt x="1287745" y="89868"/>
                  </a:cubicBezTo>
                  <a:cubicBezTo>
                    <a:pt x="1287745" y="89868"/>
                    <a:pt x="1287745" y="89868"/>
                    <a:pt x="1287745" y="89868"/>
                  </a:cubicBezTo>
                  <a:cubicBezTo>
                    <a:pt x="1270029" y="82629"/>
                    <a:pt x="1252503" y="75200"/>
                    <a:pt x="1234691" y="68342"/>
                  </a:cubicBezTo>
                  <a:cubicBezTo>
                    <a:pt x="1218308" y="61960"/>
                    <a:pt x="1201735" y="56150"/>
                    <a:pt x="1185162" y="50149"/>
                  </a:cubicBezTo>
                  <a:cubicBezTo>
                    <a:pt x="1175922" y="47006"/>
                    <a:pt x="1166683" y="43862"/>
                    <a:pt x="1157348" y="40719"/>
                  </a:cubicBezTo>
                  <a:cubicBezTo>
                    <a:pt x="1157348" y="40719"/>
                    <a:pt x="1157348" y="40719"/>
                    <a:pt x="1157348" y="40719"/>
                  </a:cubicBezTo>
                  <a:cubicBezTo>
                    <a:pt x="1154681" y="39290"/>
                    <a:pt x="1152300" y="37195"/>
                    <a:pt x="1149443" y="36433"/>
                  </a:cubicBezTo>
                  <a:cubicBezTo>
                    <a:pt x="1129440" y="30718"/>
                    <a:pt x="1109533" y="24622"/>
                    <a:pt x="1089340" y="19669"/>
                  </a:cubicBezTo>
                  <a:cubicBezTo>
                    <a:pt x="1051906" y="10430"/>
                    <a:pt x="1013902" y="2905"/>
                    <a:pt x="975421" y="1000"/>
                  </a:cubicBezTo>
                  <a:cubicBezTo>
                    <a:pt x="933701" y="-1000"/>
                    <a:pt x="891886" y="619"/>
                    <a:pt x="850072" y="619"/>
                  </a:cubicBezTo>
                  <a:cubicBezTo>
                    <a:pt x="850072" y="619"/>
                    <a:pt x="850072" y="619"/>
                    <a:pt x="850072" y="619"/>
                  </a:cubicBezTo>
                  <a:cubicBezTo>
                    <a:pt x="850072" y="619"/>
                    <a:pt x="850072" y="619"/>
                    <a:pt x="850072" y="619"/>
                  </a:cubicBezTo>
                  <a:cubicBezTo>
                    <a:pt x="834260" y="-905"/>
                    <a:pt x="818925" y="2047"/>
                    <a:pt x="803495" y="5191"/>
                  </a:cubicBezTo>
                  <a:cubicBezTo>
                    <a:pt x="788826" y="4810"/>
                    <a:pt x="774920" y="8429"/>
                    <a:pt x="761394" y="13668"/>
                  </a:cubicBezTo>
                  <a:cubicBezTo>
                    <a:pt x="761394" y="13668"/>
                    <a:pt x="761394" y="13668"/>
                    <a:pt x="761394" y="13668"/>
                  </a:cubicBezTo>
                  <a:cubicBezTo>
                    <a:pt x="753489" y="14525"/>
                    <a:pt x="744916" y="11858"/>
                    <a:pt x="738153" y="18240"/>
                  </a:cubicBezTo>
                  <a:lnTo>
                    <a:pt x="738630" y="18907"/>
                  </a:lnTo>
                  <a:cubicBezTo>
                    <a:pt x="738630" y="18907"/>
                    <a:pt x="738630" y="18907"/>
                    <a:pt x="738534" y="19002"/>
                  </a:cubicBezTo>
                  <a:cubicBezTo>
                    <a:pt x="738439" y="18716"/>
                    <a:pt x="738343" y="18526"/>
                    <a:pt x="738153" y="18240"/>
                  </a:cubicBezTo>
                  <a:cubicBezTo>
                    <a:pt x="721770" y="17954"/>
                    <a:pt x="705864" y="21669"/>
                    <a:pt x="690338" y="26146"/>
                  </a:cubicBezTo>
                  <a:cubicBezTo>
                    <a:pt x="664429" y="33575"/>
                    <a:pt x="638426" y="41195"/>
                    <a:pt x="613566" y="51292"/>
                  </a:cubicBezTo>
                  <a:cubicBezTo>
                    <a:pt x="580800" y="64627"/>
                    <a:pt x="548701" y="79676"/>
                    <a:pt x="519745" y="100250"/>
                  </a:cubicBezTo>
                  <a:lnTo>
                    <a:pt x="519745" y="100250"/>
                  </a:lnTo>
                  <a:cubicBezTo>
                    <a:pt x="515077" y="103203"/>
                    <a:pt x="510410" y="106251"/>
                    <a:pt x="505743" y="109204"/>
                  </a:cubicBezTo>
                  <a:cubicBezTo>
                    <a:pt x="493265" y="114633"/>
                    <a:pt x="464786" y="134064"/>
                    <a:pt x="455642" y="143398"/>
                  </a:cubicBezTo>
                  <a:cubicBezTo>
                    <a:pt x="455165" y="143875"/>
                    <a:pt x="454975" y="144732"/>
                    <a:pt x="454594" y="145399"/>
                  </a:cubicBezTo>
                  <a:cubicBezTo>
                    <a:pt x="454594" y="145399"/>
                    <a:pt x="454594" y="145399"/>
                    <a:pt x="454594" y="145399"/>
                  </a:cubicBezTo>
                  <a:lnTo>
                    <a:pt x="454594" y="145399"/>
                  </a:lnTo>
                  <a:cubicBezTo>
                    <a:pt x="454594" y="145399"/>
                    <a:pt x="454594" y="145399"/>
                    <a:pt x="454594" y="145399"/>
                  </a:cubicBezTo>
                  <a:cubicBezTo>
                    <a:pt x="454594" y="145399"/>
                    <a:pt x="454594" y="145399"/>
                    <a:pt x="454594" y="145399"/>
                  </a:cubicBezTo>
                  <a:lnTo>
                    <a:pt x="454594" y="145399"/>
                  </a:lnTo>
                  <a:cubicBezTo>
                    <a:pt x="448022" y="145780"/>
                    <a:pt x="443545" y="149114"/>
                    <a:pt x="440592" y="154638"/>
                  </a:cubicBezTo>
                  <a:lnTo>
                    <a:pt x="440592" y="154638"/>
                  </a:lnTo>
                  <a:cubicBezTo>
                    <a:pt x="410588" y="174545"/>
                    <a:pt x="386871" y="200930"/>
                    <a:pt x="361725" y="225790"/>
                  </a:cubicBezTo>
                  <a:cubicBezTo>
                    <a:pt x="359249" y="228266"/>
                    <a:pt x="358201" y="232267"/>
                    <a:pt x="356581" y="235505"/>
                  </a:cubicBezTo>
                  <a:cubicBezTo>
                    <a:pt x="334960" y="253317"/>
                    <a:pt x="319910" y="276177"/>
                    <a:pt x="305813" y="299609"/>
                  </a:cubicBezTo>
                  <a:cubicBezTo>
                    <a:pt x="296765" y="310848"/>
                    <a:pt x="287240" y="321706"/>
                    <a:pt x="282477" y="335613"/>
                  </a:cubicBezTo>
                  <a:cubicBezTo>
                    <a:pt x="282477" y="335613"/>
                    <a:pt x="282477" y="335613"/>
                    <a:pt x="282477" y="335613"/>
                  </a:cubicBezTo>
                  <a:lnTo>
                    <a:pt x="282477" y="335613"/>
                  </a:lnTo>
                  <a:cubicBezTo>
                    <a:pt x="282477" y="335613"/>
                    <a:pt x="282477" y="335613"/>
                    <a:pt x="282477" y="335613"/>
                  </a:cubicBezTo>
                  <a:cubicBezTo>
                    <a:pt x="282477" y="335613"/>
                    <a:pt x="282477" y="335613"/>
                    <a:pt x="282477" y="335613"/>
                  </a:cubicBezTo>
                  <a:lnTo>
                    <a:pt x="282572" y="335613"/>
                  </a:lnTo>
                  <a:cubicBezTo>
                    <a:pt x="281430" y="337518"/>
                    <a:pt x="279905" y="338947"/>
                    <a:pt x="278381" y="340471"/>
                  </a:cubicBezTo>
                  <a:cubicBezTo>
                    <a:pt x="266285" y="361426"/>
                    <a:pt x="253140" y="381905"/>
                    <a:pt x="242187" y="403526"/>
                  </a:cubicBezTo>
                  <a:cubicBezTo>
                    <a:pt x="228184" y="431244"/>
                    <a:pt x="218279" y="460676"/>
                    <a:pt x="209039" y="490204"/>
                  </a:cubicBezTo>
                  <a:cubicBezTo>
                    <a:pt x="204753" y="503825"/>
                    <a:pt x="201800" y="517826"/>
                    <a:pt x="199324" y="531923"/>
                  </a:cubicBezTo>
                  <a:cubicBezTo>
                    <a:pt x="196657" y="546687"/>
                    <a:pt x="196085" y="561832"/>
                    <a:pt x="193228" y="576596"/>
                  </a:cubicBezTo>
                  <a:cubicBezTo>
                    <a:pt x="187418" y="606314"/>
                    <a:pt x="184370" y="636127"/>
                    <a:pt x="185131" y="666321"/>
                  </a:cubicBezTo>
                  <a:cubicBezTo>
                    <a:pt x="185131" y="666321"/>
                    <a:pt x="185131" y="666321"/>
                    <a:pt x="185131" y="666321"/>
                  </a:cubicBezTo>
                  <a:lnTo>
                    <a:pt x="185131" y="666321"/>
                  </a:lnTo>
                  <a:cubicBezTo>
                    <a:pt x="185131" y="667940"/>
                    <a:pt x="185037" y="669560"/>
                    <a:pt x="184941" y="671179"/>
                  </a:cubicBezTo>
                  <a:cubicBezTo>
                    <a:pt x="184941" y="671179"/>
                    <a:pt x="184941" y="671179"/>
                    <a:pt x="184941" y="671179"/>
                  </a:cubicBezTo>
                  <a:cubicBezTo>
                    <a:pt x="182084" y="676322"/>
                    <a:pt x="176845" y="676132"/>
                    <a:pt x="171892" y="676608"/>
                  </a:cubicBezTo>
                  <a:lnTo>
                    <a:pt x="171892" y="676608"/>
                  </a:lnTo>
                  <a:cubicBezTo>
                    <a:pt x="120266" y="676418"/>
                    <a:pt x="68736" y="676227"/>
                    <a:pt x="17111" y="676037"/>
                  </a:cubicBezTo>
                  <a:cubicBezTo>
                    <a:pt x="15586" y="676037"/>
                    <a:pt x="14063" y="676037"/>
                    <a:pt x="12538" y="676322"/>
                  </a:cubicBezTo>
                  <a:cubicBezTo>
                    <a:pt x="8347" y="676989"/>
                    <a:pt x="5490" y="679180"/>
                    <a:pt x="4918" y="683371"/>
                  </a:cubicBezTo>
                  <a:cubicBezTo>
                    <a:pt x="4442" y="687086"/>
                    <a:pt x="4252" y="690800"/>
                    <a:pt x="4252" y="694610"/>
                  </a:cubicBezTo>
                  <a:cubicBezTo>
                    <a:pt x="4252" y="729091"/>
                    <a:pt x="4252" y="763571"/>
                    <a:pt x="4252" y="798052"/>
                  </a:cubicBezTo>
                  <a:cubicBezTo>
                    <a:pt x="4252" y="798052"/>
                    <a:pt x="4252" y="798052"/>
                    <a:pt x="4252" y="798052"/>
                  </a:cubicBezTo>
                  <a:cubicBezTo>
                    <a:pt x="4252" y="798052"/>
                    <a:pt x="4252" y="798052"/>
                    <a:pt x="4252" y="798052"/>
                  </a:cubicBezTo>
                  <a:cubicBezTo>
                    <a:pt x="4252" y="802528"/>
                    <a:pt x="4062" y="807101"/>
                    <a:pt x="3966" y="811577"/>
                  </a:cubicBezTo>
                  <a:lnTo>
                    <a:pt x="3966" y="811577"/>
                  </a:lnTo>
                  <a:cubicBezTo>
                    <a:pt x="2633" y="819769"/>
                    <a:pt x="347" y="827865"/>
                    <a:pt x="251" y="836057"/>
                  </a:cubicBezTo>
                  <a:cubicBezTo>
                    <a:pt x="-129" y="883491"/>
                    <a:pt x="-35" y="930830"/>
                    <a:pt x="251" y="978265"/>
                  </a:cubicBezTo>
                  <a:cubicBezTo>
                    <a:pt x="251" y="981789"/>
                    <a:pt x="1490" y="985313"/>
                    <a:pt x="2633" y="988742"/>
                  </a:cubicBezTo>
                  <a:cubicBezTo>
                    <a:pt x="2919" y="990171"/>
                    <a:pt x="3395" y="991695"/>
                    <a:pt x="3966" y="993124"/>
                  </a:cubicBezTo>
                  <a:cubicBezTo>
                    <a:pt x="4156" y="1000458"/>
                    <a:pt x="4347" y="1007887"/>
                    <a:pt x="4538" y="1015222"/>
                  </a:cubicBezTo>
                  <a:cubicBezTo>
                    <a:pt x="4633" y="1024842"/>
                    <a:pt x="4347" y="1034558"/>
                    <a:pt x="4918" y="1044178"/>
                  </a:cubicBezTo>
                  <a:cubicBezTo>
                    <a:pt x="5490" y="1053036"/>
                    <a:pt x="10157" y="1060275"/>
                    <a:pt x="18921" y="1062847"/>
                  </a:cubicBezTo>
                  <a:cubicBezTo>
                    <a:pt x="40161" y="1068943"/>
                    <a:pt x="61688" y="1073515"/>
                    <a:pt x="83595" y="1065609"/>
                  </a:cubicBezTo>
                  <a:cubicBezTo>
                    <a:pt x="82261" y="1064752"/>
                    <a:pt x="81404" y="1063990"/>
                    <a:pt x="80738" y="1063323"/>
                  </a:cubicBezTo>
                  <a:cubicBezTo>
                    <a:pt x="81785" y="1063609"/>
                    <a:pt x="82738" y="1064276"/>
                    <a:pt x="83595" y="1065609"/>
                  </a:cubicBezTo>
                  <a:cubicBezTo>
                    <a:pt x="94358" y="1065323"/>
                    <a:pt x="105122" y="1065133"/>
                    <a:pt x="115885" y="1064847"/>
                  </a:cubicBezTo>
                  <a:cubicBezTo>
                    <a:pt x="117219" y="1065419"/>
                    <a:pt x="118552" y="1065704"/>
                    <a:pt x="119981" y="1065800"/>
                  </a:cubicBezTo>
                  <a:lnTo>
                    <a:pt x="119981" y="1065800"/>
                  </a:lnTo>
                  <a:cubicBezTo>
                    <a:pt x="119981" y="1065800"/>
                    <a:pt x="119981" y="1065800"/>
                    <a:pt x="119981" y="1065800"/>
                  </a:cubicBezTo>
                  <a:cubicBezTo>
                    <a:pt x="124362" y="1066752"/>
                    <a:pt x="128743" y="1068562"/>
                    <a:pt x="133221" y="1068562"/>
                  </a:cubicBezTo>
                  <a:cubicBezTo>
                    <a:pt x="158557" y="1068752"/>
                    <a:pt x="183798" y="1068467"/>
                    <a:pt x="209134" y="1068276"/>
                  </a:cubicBezTo>
                  <a:cubicBezTo>
                    <a:pt x="215231" y="1068276"/>
                    <a:pt x="221327" y="1068276"/>
                    <a:pt x="227328" y="1068276"/>
                  </a:cubicBezTo>
                  <a:lnTo>
                    <a:pt x="227328" y="1068276"/>
                  </a:lnTo>
                  <a:cubicBezTo>
                    <a:pt x="227328" y="1068276"/>
                    <a:pt x="227328" y="1068276"/>
                    <a:pt x="227328" y="1068276"/>
                  </a:cubicBezTo>
                  <a:cubicBezTo>
                    <a:pt x="242853" y="1068467"/>
                    <a:pt x="258379" y="1068752"/>
                    <a:pt x="273904" y="1068943"/>
                  </a:cubicBezTo>
                  <a:cubicBezTo>
                    <a:pt x="280191" y="1068943"/>
                    <a:pt x="286573" y="1069133"/>
                    <a:pt x="292859" y="1069133"/>
                  </a:cubicBezTo>
                  <a:lnTo>
                    <a:pt x="292859" y="1069133"/>
                  </a:lnTo>
                  <a:cubicBezTo>
                    <a:pt x="292859" y="1069133"/>
                    <a:pt x="292859" y="1069133"/>
                    <a:pt x="292859" y="1069133"/>
                  </a:cubicBezTo>
                  <a:cubicBezTo>
                    <a:pt x="320672" y="1070276"/>
                    <a:pt x="348581" y="1071324"/>
                    <a:pt x="376393" y="1072467"/>
                  </a:cubicBezTo>
                  <a:lnTo>
                    <a:pt x="376393" y="1072467"/>
                  </a:lnTo>
                  <a:cubicBezTo>
                    <a:pt x="402683" y="1072848"/>
                    <a:pt x="428876" y="1073229"/>
                    <a:pt x="455165" y="1073610"/>
                  </a:cubicBezTo>
                  <a:cubicBezTo>
                    <a:pt x="462976" y="1073610"/>
                    <a:pt x="470881" y="1073610"/>
                    <a:pt x="478692" y="1073610"/>
                  </a:cubicBezTo>
                  <a:lnTo>
                    <a:pt x="478692" y="1073610"/>
                  </a:lnTo>
                  <a:cubicBezTo>
                    <a:pt x="478692" y="1073610"/>
                    <a:pt x="478692" y="1073610"/>
                    <a:pt x="478692" y="1073610"/>
                  </a:cubicBezTo>
                  <a:cubicBezTo>
                    <a:pt x="481740" y="1073801"/>
                    <a:pt x="484883" y="1073991"/>
                    <a:pt x="487931" y="1074182"/>
                  </a:cubicBezTo>
                  <a:cubicBezTo>
                    <a:pt x="487931" y="1074182"/>
                    <a:pt x="487931" y="1074182"/>
                    <a:pt x="487931" y="1074182"/>
                  </a:cubicBezTo>
                  <a:lnTo>
                    <a:pt x="487931" y="1074182"/>
                  </a:lnTo>
                  <a:cubicBezTo>
                    <a:pt x="512506" y="1079992"/>
                    <a:pt x="537462" y="1077515"/>
                    <a:pt x="562226" y="1077706"/>
                  </a:cubicBezTo>
                  <a:cubicBezTo>
                    <a:pt x="570037" y="1077706"/>
                    <a:pt x="577847" y="1077706"/>
                    <a:pt x="585658" y="1077801"/>
                  </a:cubicBezTo>
                  <a:lnTo>
                    <a:pt x="585658" y="1077801"/>
                  </a:lnTo>
                  <a:cubicBezTo>
                    <a:pt x="585658" y="1077801"/>
                    <a:pt x="585658" y="1077801"/>
                    <a:pt x="585658" y="1077801"/>
                  </a:cubicBezTo>
                  <a:cubicBezTo>
                    <a:pt x="609089" y="1079230"/>
                    <a:pt x="632521" y="1080849"/>
                    <a:pt x="656047" y="1081992"/>
                  </a:cubicBezTo>
                  <a:cubicBezTo>
                    <a:pt x="665096" y="1082468"/>
                    <a:pt x="674240" y="1081992"/>
                    <a:pt x="683289" y="1081897"/>
                  </a:cubicBezTo>
                  <a:cubicBezTo>
                    <a:pt x="711007" y="1082373"/>
                    <a:pt x="738630" y="1082945"/>
                    <a:pt x="766347" y="1083421"/>
                  </a:cubicBezTo>
                  <a:cubicBezTo>
                    <a:pt x="766347" y="1083421"/>
                    <a:pt x="766347" y="1083421"/>
                    <a:pt x="766347" y="1083421"/>
                  </a:cubicBezTo>
                  <a:cubicBezTo>
                    <a:pt x="770729" y="1084469"/>
                    <a:pt x="775491" y="1087040"/>
                    <a:pt x="779587" y="1086183"/>
                  </a:cubicBezTo>
                  <a:cubicBezTo>
                    <a:pt x="798828" y="1082468"/>
                    <a:pt x="817972" y="1086564"/>
                    <a:pt x="837118" y="1086278"/>
                  </a:cubicBezTo>
                  <a:cubicBezTo>
                    <a:pt x="838642" y="1086278"/>
                    <a:pt x="840166" y="1085897"/>
                    <a:pt x="841690" y="1085707"/>
                  </a:cubicBezTo>
                  <a:cubicBezTo>
                    <a:pt x="841690" y="1085707"/>
                    <a:pt x="841690" y="1085707"/>
                    <a:pt x="841690" y="1085707"/>
                  </a:cubicBezTo>
                  <a:cubicBezTo>
                    <a:pt x="841690" y="1085707"/>
                    <a:pt x="841690" y="1085707"/>
                    <a:pt x="841690" y="1085707"/>
                  </a:cubicBezTo>
                  <a:cubicBezTo>
                    <a:pt x="849215" y="1085707"/>
                    <a:pt x="856644" y="1085707"/>
                    <a:pt x="864169" y="1085707"/>
                  </a:cubicBezTo>
                  <a:lnTo>
                    <a:pt x="864169" y="1085707"/>
                  </a:lnTo>
                  <a:cubicBezTo>
                    <a:pt x="864169" y="1085707"/>
                    <a:pt x="864169" y="1085707"/>
                    <a:pt x="864169" y="1085707"/>
                  </a:cubicBezTo>
                  <a:cubicBezTo>
                    <a:pt x="886076" y="1085993"/>
                    <a:pt x="907888" y="1086374"/>
                    <a:pt x="929796" y="1086659"/>
                  </a:cubicBezTo>
                  <a:cubicBezTo>
                    <a:pt x="931129" y="1087231"/>
                    <a:pt x="932463" y="1087517"/>
                    <a:pt x="933892" y="1087517"/>
                  </a:cubicBezTo>
                  <a:cubicBezTo>
                    <a:pt x="933892" y="1087517"/>
                    <a:pt x="933892" y="1087517"/>
                    <a:pt x="933892" y="1087517"/>
                  </a:cubicBezTo>
                  <a:cubicBezTo>
                    <a:pt x="942083" y="1091803"/>
                    <a:pt x="950275" y="1091993"/>
                    <a:pt x="958561" y="1087707"/>
                  </a:cubicBezTo>
                  <a:cubicBezTo>
                    <a:pt x="962467" y="1087707"/>
                    <a:pt x="966372" y="1087231"/>
                    <a:pt x="970182" y="1087898"/>
                  </a:cubicBezTo>
                  <a:cubicBezTo>
                    <a:pt x="995518" y="1092374"/>
                    <a:pt x="1021045" y="1091136"/>
                    <a:pt x="1046572" y="1089993"/>
                  </a:cubicBezTo>
                  <a:cubicBezTo>
                    <a:pt x="1046572" y="1089993"/>
                    <a:pt x="1046572" y="1089993"/>
                    <a:pt x="1046572" y="1089993"/>
                  </a:cubicBezTo>
                  <a:cubicBezTo>
                    <a:pt x="1046572" y="1089993"/>
                    <a:pt x="1046572" y="1089993"/>
                    <a:pt x="1046572" y="1089993"/>
                  </a:cubicBezTo>
                  <a:cubicBezTo>
                    <a:pt x="1054193" y="1090184"/>
                    <a:pt x="1061813" y="1090469"/>
                    <a:pt x="1069337" y="1090660"/>
                  </a:cubicBezTo>
                  <a:lnTo>
                    <a:pt x="1069337" y="1090660"/>
                  </a:lnTo>
                  <a:cubicBezTo>
                    <a:pt x="1069337" y="1090660"/>
                    <a:pt x="1069337" y="1090660"/>
                    <a:pt x="1069337" y="1090660"/>
                  </a:cubicBezTo>
                  <a:cubicBezTo>
                    <a:pt x="1084863" y="1090755"/>
                    <a:pt x="1100294" y="1090850"/>
                    <a:pt x="1115819" y="1090945"/>
                  </a:cubicBezTo>
                  <a:cubicBezTo>
                    <a:pt x="1115819" y="1090945"/>
                    <a:pt x="1115819" y="1090945"/>
                    <a:pt x="1115819" y="1090945"/>
                  </a:cubicBezTo>
                  <a:cubicBezTo>
                    <a:pt x="1115819" y="1090945"/>
                    <a:pt x="1115819" y="1090945"/>
                    <a:pt x="1115819" y="1090945"/>
                  </a:cubicBezTo>
                  <a:cubicBezTo>
                    <a:pt x="1118963" y="1090850"/>
                    <a:pt x="1122201" y="1090755"/>
                    <a:pt x="1125344" y="1090565"/>
                  </a:cubicBezTo>
                  <a:cubicBezTo>
                    <a:pt x="1125344" y="1090565"/>
                    <a:pt x="1125344" y="1090565"/>
                    <a:pt x="1125344" y="1090565"/>
                  </a:cubicBezTo>
                  <a:cubicBezTo>
                    <a:pt x="1125344" y="1090565"/>
                    <a:pt x="1125344" y="1090565"/>
                    <a:pt x="1125344" y="1090565"/>
                  </a:cubicBezTo>
                  <a:cubicBezTo>
                    <a:pt x="1126678" y="1091136"/>
                    <a:pt x="1128106" y="1091517"/>
                    <a:pt x="1129631" y="1091803"/>
                  </a:cubicBezTo>
                  <a:cubicBezTo>
                    <a:pt x="1129631" y="1091803"/>
                    <a:pt x="1129631" y="1091803"/>
                    <a:pt x="1129631" y="1091803"/>
                  </a:cubicBezTo>
                  <a:cubicBezTo>
                    <a:pt x="1129631" y="1091803"/>
                    <a:pt x="1129631" y="1091803"/>
                    <a:pt x="1129631" y="1091803"/>
                  </a:cubicBezTo>
                  <a:cubicBezTo>
                    <a:pt x="1134774" y="1092851"/>
                    <a:pt x="1139823" y="1094660"/>
                    <a:pt x="1144966" y="1094851"/>
                  </a:cubicBezTo>
                  <a:cubicBezTo>
                    <a:pt x="1156396" y="1095232"/>
                    <a:pt x="1167921" y="1094756"/>
                    <a:pt x="1179351" y="1094660"/>
                  </a:cubicBezTo>
                  <a:cubicBezTo>
                    <a:pt x="1196973" y="1094660"/>
                    <a:pt x="1214689" y="1094660"/>
                    <a:pt x="1232310" y="1094660"/>
                  </a:cubicBezTo>
                  <a:cubicBezTo>
                    <a:pt x="1232310" y="1094660"/>
                    <a:pt x="1232310" y="1094660"/>
                    <a:pt x="1232310" y="1094660"/>
                  </a:cubicBezTo>
                  <a:cubicBezTo>
                    <a:pt x="1232310" y="1094660"/>
                    <a:pt x="1232310" y="1094660"/>
                    <a:pt x="1232310" y="1094660"/>
                  </a:cubicBezTo>
                  <a:cubicBezTo>
                    <a:pt x="1241549" y="1094660"/>
                    <a:pt x="1250788" y="1094756"/>
                    <a:pt x="1259933" y="1094851"/>
                  </a:cubicBezTo>
                  <a:lnTo>
                    <a:pt x="1259933" y="1094851"/>
                  </a:lnTo>
                  <a:cubicBezTo>
                    <a:pt x="1259933" y="1094851"/>
                    <a:pt x="1259933" y="1094851"/>
                    <a:pt x="1259933" y="1094851"/>
                  </a:cubicBezTo>
                  <a:cubicBezTo>
                    <a:pt x="1267743" y="1094851"/>
                    <a:pt x="1275649" y="1094946"/>
                    <a:pt x="1283459" y="1095041"/>
                  </a:cubicBezTo>
                  <a:cubicBezTo>
                    <a:pt x="1295842" y="1095232"/>
                    <a:pt x="1308224" y="1095422"/>
                    <a:pt x="1320511" y="1095613"/>
                  </a:cubicBezTo>
                  <a:cubicBezTo>
                    <a:pt x="1325179" y="1095613"/>
                    <a:pt x="1329751" y="1095708"/>
                    <a:pt x="1334418" y="1095803"/>
                  </a:cubicBezTo>
                  <a:lnTo>
                    <a:pt x="1334418" y="1095803"/>
                  </a:lnTo>
                  <a:cubicBezTo>
                    <a:pt x="1335656" y="1096375"/>
                    <a:pt x="1336895" y="1096565"/>
                    <a:pt x="1338323" y="1096375"/>
                  </a:cubicBezTo>
                  <a:cubicBezTo>
                    <a:pt x="1338323" y="1096375"/>
                    <a:pt x="1338323" y="1096375"/>
                    <a:pt x="1338323" y="1096375"/>
                  </a:cubicBezTo>
                  <a:cubicBezTo>
                    <a:pt x="1343467" y="1097518"/>
                    <a:pt x="1348515" y="1099518"/>
                    <a:pt x="1353659" y="1099613"/>
                  </a:cubicBezTo>
                  <a:cubicBezTo>
                    <a:pt x="1370518" y="1099804"/>
                    <a:pt x="1387377" y="1099232"/>
                    <a:pt x="1404237" y="1098946"/>
                  </a:cubicBezTo>
                  <a:cubicBezTo>
                    <a:pt x="1408904" y="1098946"/>
                    <a:pt x="1413476" y="1098946"/>
                    <a:pt x="1418143" y="1098946"/>
                  </a:cubicBezTo>
                  <a:cubicBezTo>
                    <a:pt x="1418143" y="1098946"/>
                    <a:pt x="1418143" y="1098946"/>
                    <a:pt x="1418143" y="1098946"/>
                  </a:cubicBezTo>
                  <a:cubicBezTo>
                    <a:pt x="1418143" y="1098946"/>
                    <a:pt x="1418143" y="1098946"/>
                    <a:pt x="1418143" y="1098946"/>
                  </a:cubicBezTo>
                  <a:cubicBezTo>
                    <a:pt x="1444336" y="1099328"/>
                    <a:pt x="1470435" y="1099804"/>
                    <a:pt x="1496629" y="1100185"/>
                  </a:cubicBezTo>
                  <a:cubicBezTo>
                    <a:pt x="1497962" y="1101137"/>
                    <a:pt x="1499201" y="1101423"/>
                    <a:pt x="1500534" y="1101328"/>
                  </a:cubicBezTo>
                  <a:cubicBezTo>
                    <a:pt x="1504344" y="1102471"/>
                    <a:pt x="1508154" y="1103804"/>
                    <a:pt x="1511964" y="1103804"/>
                  </a:cubicBezTo>
                  <a:cubicBezTo>
                    <a:pt x="1542825" y="1103995"/>
                    <a:pt x="1573781" y="1103614"/>
                    <a:pt x="1604642" y="1103423"/>
                  </a:cubicBezTo>
                  <a:cubicBezTo>
                    <a:pt x="1610834" y="1103614"/>
                    <a:pt x="1617025" y="1103709"/>
                    <a:pt x="1623121" y="1103900"/>
                  </a:cubicBezTo>
                  <a:cubicBezTo>
                    <a:pt x="1641313" y="1104281"/>
                    <a:pt x="1659602" y="1104662"/>
                    <a:pt x="1677794" y="1104947"/>
                  </a:cubicBezTo>
                  <a:lnTo>
                    <a:pt x="1677794" y="1104947"/>
                  </a:lnTo>
                  <a:cubicBezTo>
                    <a:pt x="1681414" y="1106090"/>
                    <a:pt x="1684938" y="1108091"/>
                    <a:pt x="1688558" y="1108091"/>
                  </a:cubicBezTo>
                  <a:cubicBezTo>
                    <a:pt x="1713132" y="1108091"/>
                    <a:pt x="1737706" y="1107805"/>
                    <a:pt x="1762281" y="1107614"/>
                  </a:cubicBezTo>
                  <a:lnTo>
                    <a:pt x="1762281" y="1107614"/>
                  </a:lnTo>
                  <a:cubicBezTo>
                    <a:pt x="1772092" y="1109424"/>
                    <a:pt x="1781331" y="1106852"/>
                    <a:pt x="1790475" y="1103900"/>
                  </a:cubicBezTo>
                  <a:lnTo>
                    <a:pt x="1790475" y="1103900"/>
                  </a:lnTo>
                  <a:cubicBezTo>
                    <a:pt x="1790475" y="1103900"/>
                    <a:pt x="1790475" y="1103900"/>
                    <a:pt x="1790475" y="1103900"/>
                  </a:cubicBezTo>
                  <a:lnTo>
                    <a:pt x="1792666" y="1104185"/>
                  </a:lnTo>
                  <a:lnTo>
                    <a:pt x="1794856" y="1103804"/>
                  </a:lnTo>
                  <a:cubicBezTo>
                    <a:pt x="1801048" y="1103804"/>
                    <a:pt x="1807334" y="1103614"/>
                    <a:pt x="1813526" y="1103519"/>
                  </a:cubicBezTo>
                  <a:cubicBezTo>
                    <a:pt x="1823146" y="1104471"/>
                    <a:pt x="1832671" y="1104376"/>
                    <a:pt x="1841434" y="1099518"/>
                  </a:cubicBezTo>
                  <a:cubicBezTo>
                    <a:pt x="1849340" y="1099804"/>
                    <a:pt x="1856769" y="1099137"/>
                    <a:pt x="1859722" y="1090279"/>
                  </a:cubicBezTo>
                  <a:lnTo>
                    <a:pt x="1859722" y="1090279"/>
                  </a:lnTo>
                  <a:lnTo>
                    <a:pt x="1859722" y="1090279"/>
                  </a:lnTo>
                  <a:cubicBezTo>
                    <a:pt x="1859912" y="1085802"/>
                    <a:pt x="1860008" y="1081325"/>
                    <a:pt x="1860198" y="1076849"/>
                  </a:cubicBezTo>
                  <a:cubicBezTo>
                    <a:pt x="1860198" y="1076849"/>
                    <a:pt x="1860198" y="1076849"/>
                    <a:pt x="1860198" y="1076849"/>
                  </a:cubicBezTo>
                  <a:cubicBezTo>
                    <a:pt x="1865722" y="1057799"/>
                    <a:pt x="1864961" y="1038177"/>
                    <a:pt x="1864961" y="1018651"/>
                  </a:cubicBezTo>
                  <a:cubicBezTo>
                    <a:pt x="1864961" y="1018651"/>
                    <a:pt x="1864961" y="1018651"/>
                    <a:pt x="1864961" y="1018651"/>
                  </a:cubicBezTo>
                  <a:cubicBezTo>
                    <a:pt x="1870199" y="1012078"/>
                    <a:pt x="1868675" y="1004268"/>
                    <a:pt x="1868675" y="996934"/>
                  </a:cubicBezTo>
                  <a:close/>
                  <a:moveTo>
                    <a:pt x="1233072" y="683180"/>
                  </a:moveTo>
                  <a:cubicBezTo>
                    <a:pt x="1231167" y="695086"/>
                    <a:pt x="1224405" y="699373"/>
                    <a:pt x="1211831" y="697563"/>
                  </a:cubicBezTo>
                  <a:cubicBezTo>
                    <a:pt x="1177923" y="692419"/>
                    <a:pt x="1143728" y="695658"/>
                    <a:pt x="1109723" y="695086"/>
                  </a:cubicBezTo>
                  <a:cubicBezTo>
                    <a:pt x="1100580" y="694896"/>
                    <a:pt x="1090959" y="694325"/>
                    <a:pt x="1083149" y="700802"/>
                  </a:cubicBezTo>
                  <a:cubicBezTo>
                    <a:pt x="1083149" y="701373"/>
                    <a:pt x="1083339" y="701754"/>
                    <a:pt x="1083434" y="702230"/>
                  </a:cubicBezTo>
                  <a:cubicBezTo>
                    <a:pt x="1067337" y="700802"/>
                    <a:pt x="1051335" y="698706"/>
                    <a:pt x="1035238" y="697944"/>
                  </a:cubicBezTo>
                  <a:cubicBezTo>
                    <a:pt x="987422" y="695658"/>
                    <a:pt x="939702" y="693753"/>
                    <a:pt x="891886" y="691753"/>
                  </a:cubicBezTo>
                  <a:cubicBezTo>
                    <a:pt x="889601" y="691658"/>
                    <a:pt x="887219" y="691658"/>
                    <a:pt x="884933" y="691372"/>
                  </a:cubicBezTo>
                  <a:cubicBezTo>
                    <a:pt x="859120" y="688610"/>
                    <a:pt x="833308" y="688038"/>
                    <a:pt x="807495" y="687943"/>
                  </a:cubicBezTo>
                  <a:cubicBezTo>
                    <a:pt x="791969" y="686895"/>
                    <a:pt x="776253" y="687848"/>
                    <a:pt x="761394" y="682418"/>
                  </a:cubicBezTo>
                  <a:cubicBezTo>
                    <a:pt x="747106" y="679180"/>
                    <a:pt x="732724" y="676894"/>
                    <a:pt x="717960" y="676894"/>
                  </a:cubicBezTo>
                  <a:cubicBezTo>
                    <a:pt x="676336" y="676798"/>
                    <a:pt x="634616" y="677180"/>
                    <a:pt x="592897" y="676894"/>
                  </a:cubicBezTo>
                  <a:cubicBezTo>
                    <a:pt x="588611" y="676894"/>
                    <a:pt x="585372" y="675560"/>
                    <a:pt x="582991" y="673369"/>
                  </a:cubicBezTo>
                  <a:cubicBezTo>
                    <a:pt x="582991" y="668512"/>
                    <a:pt x="582991" y="663654"/>
                    <a:pt x="583277" y="658796"/>
                  </a:cubicBezTo>
                  <a:cubicBezTo>
                    <a:pt x="583753" y="650605"/>
                    <a:pt x="585087" y="642413"/>
                    <a:pt x="586039" y="634222"/>
                  </a:cubicBezTo>
                  <a:cubicBezTo>
                    <a:pt x="589563" y="622125"/>
                    <a:pt x="592706" y="609933"/>
                    <a:pt x="596707" y="598027"/>
                  </a:cubicBezTo>
                  <a:cubicBezTo>
                    <a:pt x="602136" y="581739"/>
                    <a:pt x="608232" y="565737"/>
                    <a:pt x="614042" y="549640"/>
                  </a:cubicBezTo>
                  <a:cubicBezTo>
                    <a:pt x="614518" y="547163"/>
                    <a:pt x="616138" y="545354"/>
                    <a:pt x="617947" y="543639"/>
                  </a:cubicBezTo>
                  <a:cubicBezTo>
                    <a:pt x="617947" y="543639"/>
                    <a:pt x="618043" y="543353"/>
                    <a:pt x="618043" y="543353"/>
                  </a:cubicBezTo>
                  <a:cubicBezTo>
                    <a:pt x="618043" y="543163"/>
                    <a:pt x="618043" y="542972"/>
                    <a:pt x="618043" y="542782"/>
                  </a:cubicBezTo>
                  <a:cubicBezTo>
                    <a:pt x="618424" y="543068"/>
                    <a:pt x="618710" y="543448"/>
                    <a:pt x="619186" y="543734"/>
                  </a:cubicBezTo>
                  <a:cubicBezTo>
                    <a:pt x="627568" y="543448"/>
                    <a:pt x="630616" y="536591"/>
                    <a:pt x="634426" y="531257"/>
                  </a:cubicBezTo>
                  <a:cubicBezTo>
                    <a:pt x="670621" y="480012"/>
                    <a:pt x="722437" y="450104"/>
                    <a:pt x="780635" y="428482"/>
                  </a:cubicBezTo>
                  <a:cubicBezTo>
                    <a:pt x="840452" y="406289"/>
                    <a:pt x="901316" y="404669"/>
                    <a:pt x="963324" y="417814"/>
                  </a:cubicBezTo>
                  <a:cubicBezTo>
                    <a:pt x="968849" y="417909"/>
                    <a:pt x="974373" y="418290"/>
                    <a:pt x="979803" y="419719"/>
                  </a:cubicBezTo>
                  <a:cubicBezTo>
                    <a:pt x="981898" y="420100"/>
                    <a:pt x="984088" y="420290"/>
                    <a:pt x="986280" y="420290"/>
                  </a:cubicBezTo>
                  <a:cubicBezTo>
                    <a:pt x="987899" y="420100"/>
                    <a:pt x="989137" y="419719"/>
                    <a:pt x="990185" y="419338"/>
                  </a:cubicBezTo>
                  <a:cubicBezTo>
                    <a:pt x="999424" y="422767"/>
                    <a:pt x="1008758" y="426196"/>
                    <a:pt x="1017997" y="429625"/>
                  </a:cubicBezTo>
                  <a:lnTo>
                    <a:pt x="1017997" y="429625"/>
                  </a:lnTo>
                  <a:cubicBezTo>
                    <a:pt x="1025713" y="433054"/>
                    <a:pt x="1033428" y="436578"/>
                    <a:pt x="1041144" y="440007"/>
                  </a:cubicBezTo>
                  <a:cubicBezTo>
                    <a:pt x="1073052" y="453818"/>
                    <a:pt x="1103437" y="470392"/>
                    <a:pt x="1130107" y="492490"/>
                  </a:cubicBezTo>
                  <a:cubicBezTo>
                    <a:pt x="1165730" y="522017"/>
                    <a:pt x="1188686" y="560117"/>
                    <a:pt x="1207640" y="600980"/>
                  </a:cubicBezTo>
                  <a:cubicBezTo>
                    <a:pt x="1212688" y="611933"/>
                    <a:pt x="1217737" y="622792"/>
                    <a:pt x="1222785" y="633746"/>
                  </a:cubicBezTo>
                  <a:cubicBezTo>
                    <a:pt x="1223738" y="636603"/>
                    <a:pt x="1224690" y="639556"/>
                    <a:pt x="1225548" y="642413"/>
                  </a:cubicBezTo>
                  <a:cubicBezTo>
                    <a:pt x="1225548" y="644033"/>
                    <a:pt x="1226309" y="645938"/>
                    <a:pt x="1227262" y="647747"/>
                  </a:cubicBezTo>
                  <a:cubicBezTo>
                    <a:pt x="1230500" y="658034"/>
                    <a:pt x="1233739" y="668321"/>
                    <a:pt x="1237072" y="678608"/>
                  </a:cubicBezTo>
                  <a:cubicBezTo>
                    <a:pt x="1235453" y="678608"/>
                    <a:pt x="1234120" y="681370"/>
                    <a:pt x="1233167" y="683180"/>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13" name="Google Shape;427;p41"/>
            <p:cNvPicPr preferRelativeResize="0"/>
            <p:nvPr/>
          </p:nvPicPr>
          <p:blipFill>
            <a:blip r:embed="rId5">
              <a:alphaModFix/>
            </a:blip>
            <a:stretch>
              <a:fillRect/>
            </a:stretch>
          </p:blipFill>
          <p:spPr>
            <a:xfrm>
              <a:off x="4692486" y="440425"/>
              <a:ext cx="1599077" cy="943250"/>
            </a:xfrm>
            <a:prstGeom prst="rect">
              <a:avLst/>
            </a:prstGeom>
            <a:noFill/>
            <a:ln>
              <a:noFill/>
            </a:ln>
          </p:spPr>
        </p:pic>
      </p:grpSp>
      <p:grpSp>
        <p:nvGrpSpPr>
          <p:cNvPr id="14" name="Google Shape;761;p57"/>
          <p:cNvGrpSpPr/>
          <p:nvPr/>
        </p:nvGrpSpPr>
        <p:grpSpPr>
          <a:xfrm rot="-7999032" flipH="1">
            <a:off x="1050238" y="-354329"/>
            <a:ext cx="450829" cy="1732790"/>
            <a:chOff x="2024679" y="1582775"/>
            <a:chExt cx="474000" cy="1821850"/>
          </a:xfrm>
        </p:grpSpPr>
        <p:sp>
          <p:nvSpPr>
            <p:cNvPr id="15" name="Google Shape;762;p57"/>
            <p:cNvSpPr/>
            <p:nvPr/>
          </p:nvSpPr>
          <p:spPr>
            <a:xfrm>
              <a:off x="2073159" y="1612865"/>
              <a:ext cx="364035" cy="1761670"/>
            </a:xfrm>
            <a:custGeom>
              <a:avLst/>
              <a:gdLst/>
              <a:ahLst/>
              <a:cxnLst/>
              <a:rect l="l" t="t" r="r" b="b"/>
              <a:pathLst>
                <a:path w="442596" h="2141848" extrusionOk="0">
                  <a:moveTo>
                    <a:pt x="438299" y="1824011"/>
                  </a:moveTo>
                  <a:cubicBezTo>
                    <a:pt x="446491" y="1804199"/>
                    <a:pt x="442681" y="1785244"/>
                    <a:pt x="429346" y="1766765"/>
                  </a:cubicBezTo>
                  <a:lnTo>
                    <a:pt x="429346" y="1766765"/>
                  </a:lnTo>
                  <a:cubicBezTo>
                    <a:pt x="426679" y="1762289"/>
                    <a:pt x="424012" y="1757812"/>
                    <a:pt x="421345" y="1753335"/>
                  </a:cubicBezTo>
                  <a:cubicBezTo>
                    <a:pt x="430584" y="1733333"/>
                    <a:pt x="427822" y="1715045"/>
                    <a:pt x="408772" y="1698662"/>
                  </a:cubicBezTo>
                  <a:cubicBezTo>
                    <a:pt x="403438" y="1693994"/>
                    <a:pt x="398675" y="1688756"/>
                    <a:pt x="393627" y="1683707"/>
                  </a:cubicBezTo>
                  <a:lnTo>
                    <a:pt x="393627" y="1683707"/>
                  </a:lnTo>
                  <a:cubicBezTo>
                    <a:pt x="394675" y="1647893"/>
                    <a:pt x="395722" y="1612079"/>
                    <a:pt x="396675" y="1576265"/>
                  </a:cubicBezTo>
                  <a:cubicBezTo>
                    <a:pt x="398771" y="1497779"/>
                    <a:pt x="401056" y="1419293"/>
                    <a:pt x="402771" y="1340807"/>
                  </a:cubicBezTo>
                  <a:cubicBezTo>
                    <a:pt x="404390" y="1263464"/>
                    <a:pt x="405819" y="1186026"/>
                    <a:pt x="406486" y="1108493"/>
                  </a:cubicBezTo>
                  <a:cubicBezTo>
                    <a:pt x="406867" y="1068202"/>
                    <a:pt x="405629" y="1027721"/>
                    <a:pt x="405152" y="987239"/>
                  </a:cubicBezTo>
                  <a:cubicBezTo>
                    <a:pt x="405152" y="987239"/>
                    <a:pt x="405152" y="987239"/>
                    <a:pt x="405152" y="987239"/>
                  </a:cubicBezTo>
                  <a:cubicBezTo>
                    <a:pt x="409629" y="967523"/>
                    <a:pt x="408677" y="947234"/>
                    <a:pt x="405629" y="926851"/>
                  </a:cubicBezTo>
                  <a:cubicBezTo>
                    <a:pt x="405629" y="926851"/>
                    <a:pt x="405629" y="926851"/>
                    <a:pt x="405629" y="926851"/>
                  </a:cubicBezTo>
                  <a:cubicBezTo>
                    <a:pt x="406581" y="909134"/>
                    <a:pt x="408010" y="891513"/>
                    <a:pt x="408296" y="873797"/>
                  </a:cubicBezTo>
                  <a:cubicBezTo>
                    <a:pt x="409820" y="780261"/>
                    <a:pt x="411248" y="686726"/>
                    <a:pt x="412391" y="593190"/>
                  </a:cubicBezTo>
                  <a:cubicBezTo>
                    <a:pt x="412582" y="576617"/>
                    <a:pt x="410867" y="559853"/>
                    <a:pt x="410010" y="543184"/>
                  </a:cubicBezTo>
                  <a:cubicBezTo>
                    <a:pt x="410010" y="543184"/>
                    <a:pt x="410010" y="543184"/>
                    <a:pt x="410010" y="543184"/>
                  </a:cubicBezTo>
                  <a:cubicBezTo>
                    <a:pt x="414677" y="523467"/>
                    <a:pt x="414011" y="503179"/>
                    <a:pt x="410486" y="482700"/>
                  </a:cubicBezTo>
                  <a:cubicBezTo>
                    <a:pt x="410581" y="479176"/>
                    <a:pt x="410772" y="475747"/>
                    <a:pt x="410867" y="472223"/>
                  </a:cubicBezTo>
                  <a:cubicBezTo>
                    <a:pt x="411248" y="470508"/>
                    <a:pt x="411439" y="468794"/>
                    <a:pt x="411058" y="467079"/>
                  </a:cubicBezTo>
                  <a:cubicBezTo>
                    <a:pt x="412010" y="434789"/>
                    <a:pt x="412868" y="402500"/>
                    <a:pt x="413820" y="370210"/>
                  </a:cubicBezTo>
                  <a:lnTo>
                    <a:pt x="413820" y="370210"/>
                  </a:lnTo>
                  <a:cubicBezTo>
                    <a:pt x="413820" y="370210"/>
                    <a:pt x="413820" y="370210"/>
                    <a:pt x="413820" y="370210"/>
                  </a:cubicBezTo>
                  <a:cubicBezTo>
                    <a:pt x="413534" y="364876"/>
                    <a:pt x="414772" y="359066"/>
                    <a:pt x="412772" y="354208"/>
                  </a:cubicBezTo>
                  <a:cubicBezTo>
                    <a:pt x="400485" y="324014"/>
                    <a:pt x="385531" y="294962"/>
                    <a:pt x="366767" y="267340"/>
                  </a:cubicBezTo>
                  <a:cubicBezTo>
                    <a:pt x="338192" y="225144"/>
                    <a:pt x="311617" y="181996"/>
                    <a:pt x="288947" y="136847"/>
                  </a:cubicBezTo>
                  <a:cubicBezTo>
                    <a:pt x="271993" y="98366"/>
                    <a:pt x="247609" y="63314"/>
                    <a:pt x="224749" y="27596"/>
                  </a:cubicBezTo>
                  <a:cubicBezTo>
                    <a:pt x="219129" y="18833"/>
                    <a:pt x="211033" y="11308"/>
                    <a:pt x="203127" y="4069"/>
                  </a:cubicBezTo>
                  <a:cubicBezTo>
                    <a:pt x="196936" y="-1646"/>
                    <a:pt x="189221" y="-1265"/>
                    <a:pt x="184648" y="4736"/>
                  </a:cubicBezTo>
                  <a:cubicBezTo>
                    <a:pt x="158645" y="38645"/>
                    <a:pt x="131309" y="71887"/>
                    <a:pt x="116640" y="112749"/>
                  </a:cubicBezTo>
                  <a:lnTo>
                    <a:pt x="116640" y="112749"/>
                  </a:lnTo>
                  <a:cubicBezTo>
                    <a:pt x="109972" y="122846"/>
                    <a:pt x="103114" y="132847"/>
                    <a:pt x="96733" y="143134"/>
                  </a:cubicBezTo>
                  <a:cubicBezTo>
                    <a:pt x="88637" y="156278"/>
                    <a:pt x="81017" y="169613"/>
                    <a:pt x="73111" y="182853"/>
                  </a:cubicBezTo>
                  <a:cubicBezTo>
                    <a:pt x="57776" y="208285"/>
                    <a:pt x="41488" y="233145"/>
                    <a:pt x="27486" y="259339"/>
                  </a:cubicBezTo>
                  <a:cubicBezTo>
                    <a:pt x="20438" y="272483"/>
                    <a:pt x="13198" y="286866"/>
                    <a:pt x="17961" y="303725"/>
                  </a:cubicBezTo>
                  <a:cubicBezTo>
                    <a:pt x="17009" y="315917"/>
                    <a:pt x="15104" y="328014"/>
                    <a:pt x="15199" y="340301"/>
                  </a:cubicBezTo>
                  <a:cubicBezTo>
                    <a:pt x="15389" y="366019"/>
                    <a:pt x="16532" y="391832"/>
                    <a:pt x="17580" y="417644"/>
                  </a:cubicBezTo>
                  <a:cubicBezTo>
                    <a:pt x="17961" y="427646"/>
                    <a:pt x="19104" y="437647"/>
                    <a:pt x="19866" y="447743"/>
                  </a:cubicBezTo>
                  <a:cubicBezTo>
                    <a:pt x="19866" y="447743"/>
                    <a:pt x="19866" y="447743"/>
                    <a:pt x="19866" y="447743"/>
                  </a:cubicBezTo>
                  <a:cubicBezTo>
                    <a:pt x="18913" y="449553"/>
                    <a:pt x="18247" y="451553"/>
                    <a:pt x="17866" y="453649"/>
                  </a:cubicBezTo>
                  <a:cubicBezTo>
                    <a:pt x="18913" y="456792"/>
                    <a:pt x="19580" y="460031"/>
                    <a:pt x="19866" y="463269"/>
                  </a:cubicBezTo>
                  <a:cubicBezTo>
                    <a:pt x="16151" y="492892"/>
                    <a:pt x="15008" y="522800"/>
                    <a:pt x="19676" y="553090"/>
                  </a:cubicBezTo>
                  <a:lnTo>
                    <a:pt x="19676" y="553090"/>
                  </a:lnTo>
                  <a:cubicBezTo>
                    <a:pt x="18723" y="557376"/>
                    <a:pt x="17009" y="561567"/>
                    <a:pt x="16913" y="565949"/>
                  </a:cubicBezTo>
                  <a:cubicBezTo>
                    <a:pt x="15485" y="630909"/>
                    <a:pt x="14246" y="695965"/>
                    <a:pt x="13198" y="761021"/>
                  </a:cubicBezTo>
                  <a:cubicBezTo>
                    <a:pt x="13198" y="764259"/>
                    <a:pt x="14627" y="767688"/>
                    <a:pt x="15389" y="770927"/>
                  </a:cubicBezTo>
                  <a:cubicBezTo>
                    <a:pt x="15389" y="770927"/>
                    <a:pt x="15389" y="770927"/>
                    <a:pt x="15389" y="770927"/>
                  </a:cubicBezTo>
                  <a:cubicBezTo>
                    <a:pt x="14532" y="780833"/>
                    <a:pt x="13008" y="790739"/>
                    <a:pt x="13008" y="800740"/>
                  </a:cubicBezTo>
                  <a:cubicBezTo>
                    <a:pt x="13579" y="883988"/>
                    <a:pt x="14056" y="967142"/>
                    <a:pt x="15294" y="1050485"/>
                  </a:cubicBezTo>
                  <a:cubicBezTo>
                    <a:pt x="15770" y="1084109"/>
                    <a:pt x="18056" y="1117827"/>
                    <a:pt x="19580" y="1151546"/>
                  </a:cubicBezTo>
                  <a:cubicBezTo>
                    <a:pt x="16342" y="1191646"/>
                    <a:pt x="15389" y="1232032"/>
                    <a:pt x="20056" y="1272704"/>
                  </a:cubicBezTo>
                  <a:cubicBezTo>
                    <a:pt x="20056" y="1272704"/>
                    <a:pt x="20056" y="1272704"/>
                    <a:pt x="20056" y="1272704"/>
                  </a:cubicBezTo>
                  <a:cubicBezTo>
                    <a:pt x="19866" y="1288229"/>
                    <a:pt x="19295" y="1303660"/>
                    <a:pt x="19676" y="1319186"/>
                  </a:cubicBezTo>
                  <a:cubicBezTo>
                    <a:pt x="20628" y="1367287"/>
                    <a:pt x="21962" y="1415388"/>
                    <a:pt x="23200" y="1463489"/>
                  </a:cubicBezTo>
                  <a:cubicBezTo>
                    <a:pt x="24152" y="1498732"/>
                    <a:pt x="24533" y="1533974"/>
                    <a:pt x="26153" y="1569312"/>
                  </a:cubicBezTo>
                  <a:cubicBezTo>
                    <a:pt x="26819" y="1583504"/>
                    <a:pt x="29772" y="1597792"/>
                    <a:pt x="31772" y="1611984"/>
                  </a:cubicBezTo>
                  <a:cubicBezTo>
                    <a:pt x="31772" y="1617890"/>
                    <a:pt x="31772" y="1623795"/>
                    <a:pt x="31772" y="1629605"/>
                  </a:cubicBezTo>
                  <a:cubicBezTo>
                    <a:pt x="31772" y="1629605"/>
                    <a:pt x="31772" y="1629605"/>
                    <a:pt x="31772" y="1629605"/>
                  </a:cubicBezTo>
                  <a:cubicBezTo>
                    <a:pt x="27391" y="1636463"/>
                    <a:pt x="23009" y="1643417"/>
                    <a:pt x="18628" y="1650275"/>
                  </a:cubicBezTo>
                  <a:cubicBezTo>
                    <a:pt x="9388" y="1662371"/>
                    <a:pt x="-2422" y="1673801"/>
                    <a:pt x="435" y="1691042"/>
                  </a:cubicBezTo>
                  <a:cubicBezTo>
                    <a:pt x="2435" y="1703043"/>
                    <a:pt x="7007" y="1714854"/>
                    <a:pt x="10436" y="1726856"/>
                  </a:cubicBezTo>
                  <a:cubicBezTo>
                    <a:pt x="11389" y="1730475"/>
                    <a:pt x="12341" y="1734095"/>
                    <a:pt x="13389" y="1737714"/>
                  </a:cubicBezTo>
                  <a:cubicBezTo>
                    <a:pt x="13389" y="1737714"/>
                    <a:pt x="13389" y="1737714"/>
                    <a:pt x="13389" y="1737714"/>
                  </a:cubicBezTo>
                  <a:lnTo>
                    <a:pt x="13389" y="1737714"/>
                  </a:lnTo>
                  <a:cubicBezTo>
                    <a:pt x="5674" y="1758764"/>
                    <a:pt x="-41" y="1780196"/>
                    <a:pt x="8436" y="1803627"/>
                  </a:cubicBezTo>
                  <a:cubicBezTo>
                    <a:pt x="8436" y="1803627"/>
                    <a:pt x="8436" y="1803627"/>
                    <a:pt x="8436" y="1803627"/>
                  </a:cubicBezTo>
                  <a:lnTo>
                    <a:pt x="8436" y="1803627"/>
                  </a:lnTo>
                  <a:cubicBezTo>
                    <a:pt x="9579" y="1806770"/>
                    <a:pt x="10817" y="1809914"/>
                    <a:pt x="11960" y="1813057"/>
                  </a:cubicBezTo>
                  <a:cubicBezTo>
                    <a:pt x="11960" y="1813057"/>
                    <a:pt x="11960" y="1813057"/>
                    <a:pt x="11960" y="1813057"/>
                  </a:cubicBezTo>
                  <a:cubicBezTo>
                    <a:pt x="13198" y="1820486"/>
                    <a:pt x="14437" y="1828011"/>
                    <a:pt x="15675" y="1835441"/>
                  </a:cubicBezTo>
                  <a:cubicBezTo>
                    <a:pt x="17771" y="1847156"/>
                    <a:pt x="19866" y="1858872"/>
                    <a:pt x="21962" y="1870588"/>
                  </a:cubicBezTo>
                  <a:lnTo>
                    <a:pt x="21962" y="1870588"/>
                  </a:lnTo>
                  <a:cubicBezTo>
                    <a:pt x="22628" y="1873922"/>
                    <a:pt x="23390" y="1877160"/>
                    <a:pt x="24057" y="1880494"/>
                  </a:cubicBezTo>
                  <a:cubicBezTo>
                    <a:pt x="15770" y="1891733"/>
                    <a:pt x="17389" y="1903163"/>
                    <a:pt x="27105" y="1914117"/>
                  </a:cubicBezTo>
                  <a:cubicBezTo>
                    <a:pt x="31677" y="1919356"/>
                    <a:pt x="36821" y="1925357"/>
                    <a:pt x="42917" y="1927928"/>
                  </a:cubicBezTo>
                  <a:cubicBezTo>
                    <a:pt x="55680" y="1933358"/>
                    <a:pt x="55680" y="1943454"/>
                    <a:pt x="57871" y="1953170"/>
                  </a:cubicBezTo>
                  <a:cubicBezTo>
                    <a:pt x="57871" y="1953170"/>
                    <a:pt x="57871" y="1953170"/>
                    <a:pt x="57871" y="1953170"/>
                  </a:cubicBezTo>
                  <a:cubicBezTo>
                    <a:pt x="50822" y="1987364"/>
                    <a:pt x="55394" y="2022226"/>
                    <a:pt x="63014" y="2056706"/>
                  </a:cubicBezTo>
                  <a:cubicBezTo>
                    <a:pt x="66634" y="2072994"/>
                    <a:pt x="73206" y="2090044"/>
                    <a:pt x="90065" y="2100617"/>
                  </a:cubicBezTo>
                  <a:cubicBezTo>
                    <a:pt x="119021" y="2118524"/>
                    <a:pt x="148835" y="2134049"/>
                    <a:pt x="182934" y="2138336"/>
                  </a:cubicBezTo>
                  <a:cubicBezTo>
                    <a:pt x="216081" y="2142527"/>
                    <a:pt x="248847" y="2143003"/>
                    <a:pt x="281422" y="2139574"/>
                  </a:cubicBezTo>
                  <a:cubicBezTo>
                    <a:pt x="281422" y="2139574"/>
                    <a:pt x="281422" y="2139574"/>
                    <a:pt x="281422" y="2139574"/>
                  </a:cubicBezTo>
                  <a:cubicBezTo>
                    <a:pt x="283899" y="2139764"/>
                    <a:pt x="286280" y="2139955"/>
                    <a:pt x="288757" y="2140145"/>
                  </a:cubicBezTo>
                  <a:cubicBezTo>
                    <a:pt x="291805" y="2140145"/>
                    <a:pt x="294948" y="2139955"/>
                    <a:pt x="297996" y="2139574"/>
                  </a:cubicBezTo>
                  <a:cubicBezTo>
                    <a:pt x="315522" y="2143765"/>
                    <a:pt x="332096" y="2140812"/>
                    <a:pt x="348669" y="2137193"/>
                  </a:cubicBezTo>
                  <a:cubicBezTo>
                    <a:pt x="377720" y="2132240"/>
                    <a:pt x="386864" y="2109475"/>
                    <a:pt x="389627" y="2086710"/>
                  </a:cubicBezTo>
                  <a:cubicBezTo>
                    <a:pt x="394675" y="2044895"/>
                    <a:pt x="394865" y="2002223"/>
                    <a:pt x="397056" y="1959837"/>
                  </a:cubicBezTo>
                  <a:lnTo>
                    <a:pt x="397056" y="1959837"/>
                  </a:lnTo>
                  <a:cubicBezTo>
                    <a:pt x="404676" y="1951455"/>
                    <a:pt x="412201" y="1942978"/>
                    <a:pt x="419821" y="1934596"/>
                  </a:cubicBezTo>
                  <a:cubicBezTo>
                    <a:pt x="427060" y="1925071"/>
                    <a:pt x="432394" y="1914879"/>
                    <a:pt x="428679" y="1901925"/>
                  </a:cubicBezTo>
                  <a:cubicBezTo>
                    <a:pt x="428679" y="1901925"/>
                    <a:pt x="428679" y="1901925"/>
                    <a:pt x="428679" y="1901925"/>
                  </a:cubicBezTo>
                  <a:cubicBezTo>
                    <a:pt x="428679" y="1901925"/>
                    <a:pt x="428679" y="1901925"/>
                    <a:pt x="428679" y="1901925"/>
                  </a:cubicBezTo>
                  <a:cubicBezTo>
                    <a:pt x="426584" y="1893638"/>
                    <a:pt x="424202" y="1885447"/>
                    <a:pt x="422393" y="1877065"/>
                  </a:cubicBezTo>
                  <a:cubicBezTo>
                    <a:pt x="421059" y="1870969"/>
                    <a:pt x="420392" y="1864778"/>
                    <a:pt x="419440" y="1858586"/>
                  </a:cubicBezTo>
                  <a:cubicBezTo>
                    <a:pt x="419440" y="1858586"/>
                    <a:pt x="419440" y="1858586"/>
                    <a:pt x="419440" y="1858586"/>
                  </a:cubicBezTo>
                  <a:cubicBezTo>
                    <a:pt x="428203" y="1848299"/>
                    <a:pt x="436775" y="1838012"/>
                    <a:pt x="438395" y="1823915"/>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16" name="Google Shape;763;p57"/>
            <p:cNvPicPr preferRelativeResize="0"/>
            <p:nvPr/>
          </p:nvPicPr>
          <p:blipFill>
            <a:blip r:embed="rId6">
              <a:alphaModFix/>
            </a:blip>
            <a:stretch>
              <a:fillRect/>
            </a:stretch>
          </p:blipFill>
          <p:spPr>
            <a:xfrm>
              <a:off x="2024679" y="1582775"/>
              <a:ext cx="474000" cy="1821850"/>
            </a:xfrm>
            <a:prstGeom prst="rect">
              <a:avLst/>
            </a:prstGeom>
            <a:noFill/>
            <a:ln>
              <a:noFill/>
            </a:ln>
          </p:spPr>
        </p:pic>
      </p:grpSp>
    </p:spTree>
    <p:extLst>
      <p:ext uri="{BB962C8B-B14F-4D97-AF65-F5344CB8AC3E}">
        <p14:creationId xmlns:p14="http://schemas.microsoft.com/office/powerpoint/2010/main" val="6151266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8C0AD4-1ED5-2390-32B6-942E3DF72C20}"/>
              </a:ext>
            </a:extLst>
          </p:cNvPr>
          <p:cNvSpPr txBox="1"/>
          <p:nvPr/>
        </p:nvSpPr>
        <p:spPr>
          <a:xfrm>
            <a:off x="1264920" y="807637"/>
            <a:ext cx="6080760" cy="78483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 typeface="Arial"/>
              <a:buNone/>
              <a:tabLst/>
              <a:defRPr/>
            </a:pPr>
            <a:r>
              <a:rPr kumimoji="0" lang="vi-VN" sz="4500" b="0" i="0" u="none" strike="noStrike" kern="1200" cap="none" spc="0" normalizeH="0" baseline="0" noProof="0">
                <a:ln>
                  <a:noFill/>
                </a:ln>
                <a:solidFill>
                  <a:srgbClr val="FF0000"/>
                </a:solidFill>
                <a:effectLst/>
                <a:uLnTx/>
                <a:uFillTx/>
                <a:latin typeface="Arial" panose="020B0604020202020204" pitchFamily="34" charset="0"/>
                <a:ea typeface="+mn-ea"/>
                <a:cs typeface="Arial"/>
                <a:sym typeface="Arial"/>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1524000" y="1846385"/>
            <a:ext cx="7083490" cy="1687963"/>
          </a:xfrm>
          <a:prstGeom prst="rect">
            <a:avLst/>
          </a:prstGeom>
          <a:noFill/>
        </p:spPr>
        <p:txBody>
          <a:bodyPr wrap="square" rtlCol="0">
            <a:spAutoFit/>
          </a:body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vi-VN"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Có đủ bộ </a:t>
            </a:r>
            <a:r>
              <a:rPr kumimoji="0" 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word và powerpoint </a:t>
            </a:r>
            <a:r>
              <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đồng bộ đủ năm </a:t>
            </a:r>
            <a:r>
              <a:rPr kumimoji="0" lang="vi-VN"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môn: </a:t>
            </a:r>
            <a:r>
              <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Tiếng việt 5 Kết nối tri thức</a:t>
            </a:r>
          </a:p>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Arial"/>
                <a:sym typeface="Arial"/>
              </a:rPr>
              <a:t>LH </a:t>
            </a:r>
            <a:r>
              <a:rPr kumimoji="0" lang="en-US"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Zalo 0969 325 896</a:t>
            </a:r>
            <a:endParaRPr kumimoji="0" 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endParaRPr>
          </a:p>
        </p:txBody>
      </p:sp>
      <p:sp>
        <p:nvSpPr>
          <p:cNvPr id="3" name="TextBox 2">
            <a:extLst>
              <a:ext uri="{FF2B5EF4-FFF2-40B4-BE49-F238E27FC236}">
                <a16:creationId xmlns:a16="http://schemas.microsoft.com/office/drawing/2014/main" id="{C68A9691-46E0-5286-3420-DB248F074678}"/>
              </a:ext>
            </a:extLst>
          </p:cNvPr>
          <p:cNvSpPr txBox="1"/>
          <p:nvPr/>
        </p:nvSpPr>
        <p:spPr>
          <a:xfrm>
            <a:off x="1422431" y="3895824"/>
            <a:ext cx="7286625" cy="120032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a:ln>
                  <a:noFill/>
                </a:ln>
                <a:solidFill>
                  <a:prstClr val="black"/>
                </a:solidFill>
                <a:effectLst/>
                <a:uLnTx/>
                <a:uFillTx/>
                <a:latin typeface="Calibri"/>
                <a:ea typeface="+mn-ea"/>
                <a:cs typeface="Arial"/>
                <a:sym typeface="Arial"/>
                <a:hlinkClick r:id="rId2"/>
              </a:rPr>
              <a:t>https://tailieugiaovien.edu.vn/subject_lesson/ket-noi-tri-thuc-5/</a:t>
            </a: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511871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8BE4A-693B-AE26-8B54-2C6F29835BCF}"/>
              </a:ext>
            </a:extLst>
          </p:cNvPr>
          <p:cNvPicPr>
            <a:picLocks noChangeAspect="1"/>
          </p:cNvPicPr>
          <p:nvPr/>
        </p:nvPicPr>
        <p:blipFill>
          <a:blip r:embed="rId2"/>
          <a:stretch>
            <a:fillRect/>
          </a:stretch>
        </p:blipFill>
        <p:spPr>
          <a:xfrm>
            <a:off x="420264" y="0"/>
            <a:ext cx="8303472" cy="4988484"/>
          </a:xfrm>
          <a:prstGeom prst="rect">
            <a:avLst/>
          </a:prstGeom>
        </p:spPr>
      </p:pic>
    </p:spTree>
    <p:extLst>
      <p:ext uri="{BB962C8B-B14F-4D97-AF65-F5344CB8AC3E}">
        <p14:creationId xmlns:p14="http://schemas.microsoft.com/office/powerpoint/2010/main" val="130299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11" name="TextBox 10"/>
          <p:cNvSpPr txBox="1"/>
          <p:nvPr/>
        </p:nvSpPr>
        <p:spPr>
          <a:xfrm>
            <a:off x="0" y="2043078"/>
            <a:ext cx="9144000" cy="1608325"/>
          </a:xfrm>
          <a:prstGeom prst="rect">
            <a:avLst/>
          </a:prstGeom>
          <a:noFill/>
        </p:spPr>
        <p:txBody>
          <a:bodyPr wrap="square" rtlCol="0">
            <a:spAutoFit/>
          </a:bodyPr>
          <a:lstStyle/>
          <a:p>
            <a:pPr algn="ctr">
              <a:lnSpc>
                <a:spcPct val="150000"/>
              </a:lnSpc>
            </a:pPr>
            <a:r>
              <a:rPr lang="vi-VN" sz="3500" b="1"/>
              <a:t>NHẬN DIỆN BÀI VĂN </a:t>
            </a:r>
            <a:endParaRPr lang="en-US" sz="3500" b="1"/>
          </a:p>
          <a:p>
            <a:pPr algn="ctr">
              <a:lnSpc>
                <a:spcPct val="150000"/>
              </a:lnSpc>
            </a:pPr>
            <a:r>
              <a:rPr lang="vi-VN" sz="3500" b="1"/>
              <a:t>KỂ CHUYỆN SÁNG TẠO</a:t>
            </a:r>
          </a:p>
        </p:txBody>
      </p:sp>
      <p:grpSp>
        <p:nvGrpSpPr>
          <p:cNvPr id="221" name="Google Shape;221;p34"/>
          <p:cNvGrpSpPr/>
          <p:nvPr/>
        </p:nvGrpSpPr>
        <p:grpSpPr>
          <a:xfrm rot="472103">
            <a:off x="7912813" y="2612509"/>
            <a:ext cx="373041" cy="1320343"/>
            <a:chOff x="5801080" y="3263012"/>
            <a:chExt cx="433040" cy="1532700"/>
          </a:xfrm>
        </p:grpSpPr>
        <p:sp>
          <p:nvSpPr>
            <p:cNvPr id="222" name="Google Shape;222;p34"/>
            <p:cNvSpPr/>
            <p:nvPr/>
          </p:nvSpPr>
          <p:spPr>
            <a:xfrm>
              <a:off x="5842023" y="3314058"/>
              <a:ext cx="351148" cy="1430618"/>
            </a:xfrm>
            <a:custGeom>
              <a:avLst/>
              <a:gdLst/>
              <a:ahLst/>
              <a:cxnLst/>
              <a:rect l="l" t="t" r="r" b="b"/>
              <a:pathLst>
                <a:path w="426928" h="1739353" extrusionOk="0">
                  <a:moveTo>
                    <a:pt x="426929" y="840064"/>
                  </a:moveTo>
                  <a:cubicBezTo>
                    <a:pt x="426739" y="835873"/>
                    <a:pt x="425024" y="831682"/>
                    <a:pt x="423595" y="827586"/>
                  </a:cubicBezTo>
                  <a:cubicBezTo>
                    <a:pt x="414356" y="801583"/>
                    <a:pt x="403402" y="776151"/>
                    <a:pt x="399783" y="748433"/>
                  </a:cubicBezTo>
                  <a:cubicBezTo>
                    <a:pt x="399592" y="746814"/>
                    <a:pt x="398640" y="745195"/>
                    <a:pt x="397973" y="743575"/>
                  </a:cubicBezTo>
                  <a:lnTo>
                    <a:pt x="397973" y="743575"/>
                  </a:lnTo>
                  <a:cubicBezTo>
                    <a:pt x="397973" y="743575"/>
                    <a:pt x="397973" y="743575"/>
                    <a:pt x="397973" y="743575"/>
                  </a:cubicBezTo>
                  <a:cubicBezTo>
                    <a:pt x="396544" y="728145"/>
                    <a:pt x="394353" y="712619"/>
                    <a:pt x="393687" y="697189"/>
                  </a:cubicBezTo>
                  <a:cubicBezTo>
                    <a:pt x="391591" y="647659"/>
                    <a:pt x="397211" y="598700"/>
                    <a:pt x="402640" y="549837"/>
                  </a:cubicBezTo>
                  <a:cubicBezTo>
                    <a:pt x="407212" y="508689"/>
                    <a:pt x="413594" y="467827"/>
                    <a:pt x="418166" y="426679"/>
                  </a:cubicBezTo>
                  <a:cubicBezTo>
                    <a:pt x="420643" y="404390"/>
                    <a:pt x="420738" y="381816"/>
                    <a:pt x="422452" y="359527"/>
                  </a:cubicBezTo>
                  <a:cubicBezTo>
                    <a:pt x="425881" y="315522"/>
                    <a:pt x="425596" y="271516"/>
                    <a:pt x="418547" y="227606"/>
                  </a:cubicBezTo>
                  <a:cubicBezTo>
                    <a:pt x="415594" y="208937"/>
                    <a:pt x="415594" y="189030"/>
                    <a:pt x="405307" y="172361"/>
                  </a:cubicBezTo>
                  <a:cubicBezTo>
                    <a:pt x="394449" y="154645"/>
                    <a:pt x="383209" y="136928"/>
                    <a:pt x="369779" y="121307"/>
                  </a:cubicBezTo>
                  <a:cubicBezTo>
                    <a:pt x="355301" y="104448"/>
                    <a:pt x="339775" y="87684"/>
                    <a:pt x="318344" y="79397"/>
                  </a:cubicBezTo>
                  <a:cubicBezTo>
                    <a:pt x="318344" y="79397"/>
                    <a:pt x="318344" y="79397"/>
                    <a:pt x="318344" y="79397"/>
                  </a:cubicBezTo>
                  <a:cubicBezTo>
                    <a:pt x="316439" y="77492"/>
                    <a:pt x="314534" y="75587"/>
                    <a:pt x="312629" y="73682"/>
                  </a:cubicBezTo>
                  <a:cubicBezTo>
                    <a:pt x="311962" y="72730"/>
                    <a:pt x="311200" y="71777"/>
                    <a:pt x="310057" y="71110"/>
                  </a:cubicBezTo>
                  <a:cubicBezTo>
                    <a:pt x="308152" y="69872"/>
                    <a:pt x="306247" y="68634"/>
                    <a:pt x="304342" y="67300"/>
                  </a:cubicBezTo>
                  <a:lnTo>
                    <a:pt x="304342" y="67300"/>
                  </a:lnTo>
                  <a:cubicBezTo>
                    <a:pt x="304342" y="67300"/>
                    <a:pt x="304342" y="67300"/>
                    <a:pt x="304342" y="67300"/>
                  </a:cubicBezTo>
                  <a:cubicBezTo>
                    <a:pt x="300628" y="63300"/>
                    <a:pt x="297008" y="59299"/>
                    <a:pt x="293293" y="55299"/>
                  </a:cubicBezTo>
                  <a:lnTo>
                    <a:pt x="293293" y="55299"/>
                  </a:lnTo>
                  <a:cubicBezTo>
                    <a:pt x="286150" y="46822"/>
                    <a:pt x="279006" y="38249"/>
                    <a:pt x="271862" y="29772"/>
                  </a:cubicBezTo>
                  <a:lnTo>
                    <a:pt x="271862" y="29772"/>
                  </a:lnTo>
                  <a:cubicBezTo>
                    <a:pt x="271862" y="29772"/>
                    <a:pt x="271862" y="29772"/>
                    <a:pt x="271862" y="29772"/>
                  </a:cubicBezTo>
                  <a:cubicBezTo>
                    <a:pt x="263099" y="23390"/>
                    <a:pt x="254622" y="16342"/>
                    <a:pt x="245382" y="10722"/>
                  </a:cubicBezTo>
                  <a:cubicBezTo>
                    <a:pt x="230619" y="1864"/>
                    <a:pt x="214617" y="-1851"/>
                    <a:pt x="197662" y="1006"/>
                  </a:cubicBezTo>
                  <a:cubicBezTo>
                    <a:pt x="194424" y="721"/>
                    <a:pt x="190804" y="-518"/>
                    <a:pt x="187947" y="244"/>
                  </a:cubicBezTo>
                  <a:cubicBezTo>
                    <a:pt x="163563" y="7198"/>
                    <a:pt x="142227" y="19390"/>
                    <a:pt x="125368" y="39011"/>
                  </a:cubicBezTo>
                  <a:cubicBezTo>
                    <a:pt x="125368" y="39011"/>
                    <a:pt x="125368" y="39011"/>
                    <a:pt x="125368" y="39011"/>
                  </a:cubicBezTo>
                  <a:cubicBezTo>
                    <a:pt x="111937" y="48631"/>
                    <a:pt x="102793" y="61776"/>
                    <a:pt x="96602" y="77302"/>
                  </a:cubicBezTo>
                  <a:lnTo>
                    <a:pt x="96602" y="77302"/>
                  </a:lnTo>
                  <a:cubicBezTo>
                    <a:pt x="96602" y="77302"/>
                    <a:pt x="96602" y="77302"/>
                    <a:pt x="96602" y="77302"/>
                  </a:cubicBezTo>
                  <a:cubicBezTo>
                    <a:pt x="93078" y="81969"/>
                    <a:pt x="88791" y="86160"/>
                    <a:pt x="86220" y="91303"/>
                  </a:cubicBezTo>
                  <a:cubicBezTo>
                    <a:pt x="59740" y="145215"/>
                    <a:pt x="40214" y="201889"/>
                    <a:pt x="28403" y="261420"/>
                  </a:cubicBezTo>
                  <a:cubicBezTo>
                    <a:pt x="27069" y="268087"/>
                    <a:pt x="27641" y="275136"/>
                    <a:pt x="27355" y="281994"/>
                  </a:cubicBezTo>
                  <a:cubicBezTo>
                    <a:pt x="20307" y="300663"/>
                    <a:pt x="20116" y="320761"/>
                    <a:pt x="18307" y="340477"/>
                  </a:cubicBezTo>
                  <a:cubicBezTo>
                    <a:pt x="15068" y="374767"/>
                    <a:pt x="10401" y="409057"/>
                    <a:pt x="12020" y="443823"/>
                  </a:cubicBezTo>
                  <a:cubicBezTo>
                    <a:pt x="8496" y="455444"/>
                    <a:pt x="7257" y="467255"/>
                    <a:pt x="9734" y="479352"/>
                  </a:cubicBezTo>
                  <a:lnTo>
                    <a:pt x="9734" y="479352"/>
                  </a:lnTo>
                  <a:cubicBezTo>
                    <a:pt x="5448" y="496116"/>
                    <a:pt x="5257" y="513261"/>
                    <a:pt x="6972" y="530501"/>
                  </a:cubicBezTo>
                  <a:cubicBezTo>
                    <a:pt x="1828" y="560505"/>
                    <a:pt x="3733" y="591080"/>
                    <a:pt x="3162" y="621465"/>
                  </a:cubicBezTo>
                  <a:cubicBezTo>
                    <a:pt x="2685" y="621655"/>
                    <a:pt x="2495" y="622417"/>
                    <a:pt x="2495" y="623751"/>
                  </a:cubicBezTo>
                  <a:cubicBezTo>
                    <a:pt x="2495" y="624322"/>
                    <a:pt x="2781" y="624703"/>
                    <a:pt x="3066" y="625084"/>
                  </a:cubicBezTo>
                  <a:cubicBezTo>
                    <a:pt x="2781" y="642610"/>
                    <a:pt x="2495" y="660136"/>
                    <a:pt x="2305" y="677662"/>
                  </a:cubicBezTo>
                  <a:cubicBezTo>
                    <a:pt x="2305" y="677662"/>
                    <a:pt x="2305" y="677662"/>
                    <a:pt x="2305" y="677662"/>
                  </a:cubicBezTo>
                  <a:cubicBezTo>
                    <a:pt x="2305" y="683092"/>
                    <a:pt x="2495" y="688521"/>
                    <a:pt x="2495" y="694045"/>
                  </a:cubicBezTo>
                  <a:cubicBezTo>
                    <a:pt x="2495" y="694045"/>
                    <a:pt x="2495" y="694045"/>
                    <a:pt x="2495" y="694045"/>
                  </a:cubicBezTo>
                  <a:cubicBezTo>
                    <a:pt x="2114" y="711095"/>
                    <a:pt x="1733" y="728145"/>
                    <a:pt x="1352" y="745195"/>
                  </a:cubicBezTo>
                  <a:cubicBezTo>
                    <a:pt x="1352" y="745195"/>
                    <a:pt x="1352" y="745195"/>
                    <a:pt x="1352" y="745195"/>
                  </a:cubicBezTo>
                  <a:cubicBezTo>
                    <a:pt x="-77" y="772912"/>
                    <a:pt x="-1506" y="800535"/>
                    <a:pt x="3448" y="828253"/>
                  </a:cubicBezTo>
                  <a:cubicBezTo>
                    <a:pt x="876" y="837587"/>
                    <a:pt x="114" y="846826"/>
                    <a:pt x="4305" y="856066"/>
                  </a:cubicBezTo>
                  <a:cubicBezTo>
                    <a:pt x="3543" y="865114"/>
                    <a:pt x="2876" y="874258"/>
                    <a:pt x="8210" y="882545"/>
                  </a:cubicBezTo>
                  <a:lnTo>
                    <a:pt x="8210" y="882545"/>
                  </a:lnTo>
                  <a:cubicBezTo>
                    <a:pt x="11448" y="888927"/>
                    <a:pt x="17449" y="888736"/>
                    <a:pt x="23069" y="889498"/>
                  </a:cubicBezTo>
                  <a:cubicBezTo>
                    <a:pt x="29641" y="890451"/>
                    <a:pt x="33451" y="893594"/>
                    <a:pt x="33166" y="901119"/>
                  </a:cubicBezTo>
                  <a:cubicBezTo>
                    <a:pt x="32975" y="904357"/>
                    <a:pt x="34118" y="907786"/>
                    <a:pt x="34689" y="911120"/>
                  </a:cubicBezTo>
                  <a:cubicBezTo>
                    <a:pt x="34689" y="911120"/>
                    <a:pt x="34689" y="911120"/>
                    <a:pt x="34689" y="911120"/>
                  </a:cubicBezTo>
                  <a:lnTo>
                    <a:pt x="34689" y="911120"/>
                  </a:lnTo>
                  <a:cubicBezTo>
                    <a:pt x="35642" y="942362"/>
                    <a:pt x="36499" y="973604"/>
                    <a:pt x="37452" y="1004846"/>
                  </a:cubicBezTo>
                  <a:cubicBezTo>
                    <a:pt x="34785" y="1015990"/>
                    <a:pt x="36023" y="1027135"/>
                    <a:pt x="39071" y="1038184"/>
                  </a:cubicBezTo>
                  <a:cubicBezTo>
                    <a:pt x="39071" y="1038184"/>
                    <a:pt x="39071" y="1038184"/>
                    <a:pt x="39071" y="1038184"/>
                  </a:cubicBezTo>
                  <a:cubicBezTo>
                    <a:pt x="39166" y="1047709"/>
                    <a:pt x="39262" y="1057234"/>
                    <a:pt x="39357" y="1066663"/>
                  </a:cubicBezTo>
                  <a:cubicBezTo>
                    <a:pt x="37166" y="1092571"/>
                    <a:pt x="38118" y="1118384"/>
                    <a:pt x="40690" y="1144292"/>
                  </a:cubicBezTo>
                  <a:cubicBezTo>
                    <a:pt x="41072" y="1183345"/>
                    <a:pt x="41357" y="1222397"/>
                    <a:pt x="41738" y="1261450"/>
                  </a:cubicBezTo>
                  <a:lnTo>
                    <a:pt x="41738" y="1261450"/>
                  </a:lnTo>
                  <a:cubicBezTo>
                    <a:pt x="38404" y="1267069"/>
                    <a:pt x="40405" y="1272499"/>
                    <a:pt x="42500" y="1277928"/>
                  </a:cubicBezTo>
                  <a:lnTo>
                    <a:pt x="42500" y="1277928"/>
                  </a:lnTo>
                  <a:cubicBezTo>
                    <a:pt x="39071" y="1283452"/>
                    <a:pt x="41072" y="1288977"/>
                    <a:pt x="43071" y="1294501"/>
                  </a:cubicBezTo>
                  <a:cubicBezTo>
                    <a:pt x="41833" y="1298216"/>
                    <a:pt x="44024" y="1302121"/>
                    <a:pt x="42691" y="1305741"/>
                  </a:cubicBezTo>
                  <a:cubicBezTo>
                    <a:pt x="42309" y="1310027"/>
                    <a:pt x="41548" y="1314313"/>
                    <a:pt x="41643" y="1318600"/>
                  </a:cubicBezTo>
                  <a:cubicBezTo>
                    <a:pt x="42405" y="1344508"/>
                    <a:pt x="43262" y="1370511"/>
                    <a:pt x="44119" y="1396419"/>
                  </a:cubicBezTo>
                  <a:cubicBezTo>
                    <a:pt x="44881" y="1417945"/>
                    <a:pt x="45739" y="1439567"/>
                    <a:pt x="46500" y="1461094"/>
                  </a:cubicBezTo>
                  <a:lnTo>
                    <a:pt x="46500" y="1461094"/>
                  </a:lnTo>
                  <a:cubicBezTo>
                    <a:pt x="46500" y="1461094"/>
                    <a:pt x="46500" y="1461094"/>
                    <a:pt x="46500" y="1461094"/>
                  </a:cubicBezTo>
                  <a:cubicBezTo>
                    <a:pt x="46786" y="1482239"/>
                    <a:pt x="46500" y="1503480"/>
                    <a:pt x="47643" y="1524625"/>
                  </a:cubicBezTo>
                  <a:cubicBezTo>
                    <a:pt x="48501" y="1539865"/>
                    <a:pt x="51263" y="1554915"/>
                    <a:pt x="53168" y="1570155"/>
                  </a:cubicBezTo>
                  <a:cubicBezTo>
                    <a:pt x="53168" y="1573965"/>
                    <a:pt x="53168" y="1577775"/>
                    <a:pt x="53073" y="1581680"/>
                  </a:cubicBezTo>
                  <a:lnTo>
                    <a:pt x="53073" y="1581680"/>
                  </a:lnTo>
                  <a:cubicBezTo>
                    <a:pt x="53073" y="1581680"/>
                    <a:pt x="53073" y="1581680"/>
                    <a:pt x="53073" y="1581680"/>
                  </a:cubicBezTo>
                  <a:cubicBezTo>
                    <a:pt x="52787" y="1583395"/>
                    <a:pt x="53073" y="1585109"/>
                    <a:pt x="53835" y="1586633"/>
                  </a:cubicBezTo>
                  <a:cubicBezTo>
                    <a:pt x="53549" y="1599492"/>
                    <a:pt x="53359" y="1612255"/>
                    <a:pt x="58312" y="1624543"/>
                  </a:cubicBezTo>
                  <a:cubicBezTo>
                    <a:pt x="59455" y="1633782"/>
                    <a:pt x="60598" y="1642926"/>
                    <a:pt x="61645" y="1652165"/>
                  </a:cubicBezTo>
                  <a:cubicBezTo>
                    <a:pt x="64122" y="1673787"/>
                    <a:pt x="74694" y="1690265"/>
                    <a:pt x="91935" y="1702552"/>
                  </a:cubicBezTo>
                  <a:cubicBezTo>
                    <a:pt x="91935" y="1702552"/>
                    <a:pt x="91935" y="1702552"/>
                    <a:pt x="91935" y="1702552"/>
                  </a:cubicBezTo>
                  <a:cubicBezTo>
                    <a:pt x="94697" y="1704743"/>
                    <a:pt x="97555" y="1706934"/>
                    <a:pt x="100317" y="1709029"/>
                  </a:cubicBezTo>
                  <a:cubicBezTo>
                    <a:pt x="100317" y="1709029"/>
                    <a:pt x="100317" y="1709029"/>
                    <a:pt x="100317" y="1709029"/>
                  </a:cubicBezTo>
                  <a:lnTo>
                    <a:pt x="100317" y="1709029"/>
                  </a:lnTo>
                  <a:cubicBezTo>
                    <a:pt x="100317" y="1709029"/>
                    <a:pt x="100698" y="1709315"/>
                    <a:pt x="100698" y="1709315"/>
                  </a:cubicBezTo>
                  <a:cubicBezTo>
                    <a:pt x="102698" y="1710553"/>
                    <a:pt x="104698" y="1711696"/>
                    <a:pt x="106794" y="1712839"/>
                  </a:cubicBezTo>
                  <a:cubicBezTo>
                    <a:pt x="109366" y="1713697"/>
                    <a:pt x="111652" y="1715030"/>
                    <a:pt x="113461" y="1717221"/>
                  </a:cubicBezTo>
                  <a:cubicBezTo>
                    <a:pt x="130511" y="1727984"/>
                    <a:pt x="148228" y="1736461"/>
                    <a:pt x="168611" y="1735604"/>
                  </a:cubicBezTo>
                  <a:lnTo>
                    <a:pt x="168611" y="1735604"/>
                  </a:lnTo>
                  <a:cubicBezTo>
                    <a:pt x="186994" y="1741605"/>
                    <a:pt x="205378" y="1739414"/>
                    <a:pt x="223380" y="1735890"/>
                  </a:cubicBezTo>
                  <a:cubicBezTo>
                    <a:pt x="248812" y="1731032"/>
                    <a:pt x="268147" y="1716554"/>
                    <a:pt x="278815" y="1692456"/>
                  </a:cubicBezTo>
                  <a:cubicBezTo>
                    <a:pt x="287007" y="1673882"/>
                    <a:pt x="293769" y="1654261"/>
                    <a:pt x="292340" y="1632734"/>
                  </a:cubicBezTo>
                  <a:cubicBezTo>
                    <a:pt x="293769" y="1623495"/>
                    <a:pt x="296151" y="1614351"/>
                    <a:pt x="296627" y="1605112"/>
                  </a:cubicBezTo>
                  <a:cubicBezTo>
                    <a:pt x="298723" y="1559487"/>
                    <a:pt x="300342" y="1513862"/>
                    <a:pt x="302152" y="1468237"/>
                  </a:cubicBezTo>
                  <a:lnTo>
                    <a:pt x="302152" y="1468237"/>
                  </a:lnTo>
                  <a:cubicBezTo>
                    <a:pt x="302532" y="1460332"/>
                    <a:pt x="303009" y="1452331"/>
                    <a:pt x="303390" y="1444425"/>
                  </a:cubicBezTo>
                  <a:lnTo>
                    <a:pt x="303390" y="1444425"/>
                  </a:lnTo>
                  <a:cubicBezTo>
                    <a:pt x="303390" y="1444425"/>
                    <a:pt x="303390" y="1444425"/>
                    <a:pt x="303390" y="1444425"/>
                  </a:cubicBezTo>
                  <a:cubicBezTo>
                    <a:pt x="303390" y="1444425"/>
                    <a:pt x="303390" y="1444425"/>
                    <a:pt x="303390" y="1444425"/>
                  </a:cubicBezTo>
                  <a:cubicBezTo>
                    <a:pt x="303390" y="1444425"/>
                    <a:pt x="303390" y="1444425"/>
                    <a:pt x="303390" y="1444330"/>
                  </a:cubicBezTo>
                  <a:cubicBezTo>
                    <a:pt x="304057" y="1442234"/>
                    <a:pt x="304533" y="1440043"/>
                    <a:pt x="304914" y="1437853"/>
                  </a:cubicBezTo>
                  <a:cubicBezTo>
                    <a:pt x="305295" y="1436233"/>
                    <a:pt x="305295" y="1434614"/>
                    <a:pt x="304723" y="1432995"/>
                  </a:cubicBezTo>
                  <a:lnTo>
                    <a:pt x="304723" y="1432995"/>
                  </a:lnTo>
                  <a:cubicBezTo>
                    <a:pt x="305390" y="1431471"/>
                    <a:pt x="306343" y="1429947"/>
                    <a:pt x="306533" y="1428328"/>
                  </a:cubicBezTo>
                  <a:cubicBezTo>
                    <a:pt x="313010" y="1371082"/>
                    <a:pt x="317582" y="1313647"/>
                    <a:pt x="317963" y="1255735"/>
                  </a:cubicBezTo>
                  <a:cubicBezTo>
                    <a:pt x="317963" y="1246305"/>
                    <a:pt x="316344" y="1236875"/>
                    <a:pt x="315487" y="1227445"/>
                  </a:cubicBezTo>
                  <a:cubicBezTo>
                    <a:pt x="319392" y="1194013"/>
                    <a:pt x="316344" y="1160389"/>
                    <a:pt x="314534" y="1126766"/>
                  </a:cubicBezTo>
                  <a:cubicBezTo>
                    <a:pt x="314629" y="1093143"/>
                    <a:pt x="314725" y="1059615"/>
                    <a:pt x="314820" y="1025992"/>
                  </a:cubicBezTo>
                  <a:cubicBezTo>
                    <a:pt x="317963" y="996369"/>
                    <a:pt x="316724" y="966556"/>
                    <a:pt x="314629" y="936838"/>
                  </a:cubicBezTo>
                  <a:cubicBezTo>
                    <a:pt x="314629" y="936838"/>
                    <a:pt x="314629" y="936838"/>
                    <a:pt x="314629" y="936838"/>
                  </a:cubicBezTo>
                  <a:cubicBezTo>
                    <a:pt x="314629" y="933028"/>
                    <a:pt x="314629" y="929218"/>
                    <a:pt x="314534" y="925408"/>
                  </a:cubicBezTo>
                  <a:cubicBezTo>
                    <a:pt x="315201" y="912263"/>
                    <a:pt x="315772" y="899119"/>
                    <a:pt x="316439" y="885974"/>
                  </a:cubicBezTo>
                  <a:lnTo>
                    <a:pt x="316439" y="885974"/>
                  </a:lnTo>
                  <a:cubicBezTo>
                    <a:pt x="324916" y="881878"/>
                    <a:pt x="328155" y="875306"/>
                    <a:pt x="325107" y="865781"/>
                  </a:cubicBezTo>
                  <a:cubicBezTo>
                    <a:pt x="325107" y="865781"/>
                    <a:pt x="325107" y="865781"/>
                    <a:pt x="325107" y="865781"/>
                  </a:cubicBezTo>
                  <a:cubicBezTo>
                    <a:pt x="325393" y="863114"/>
                    <a:pt x="327107" y="861209"/>
                    <a:pt x="328250" y="859018"/>
                  </a:cubicBezTo>
                  <a:cubicBezTo>
                    <a:pt x="333298" y="844636"/>
                    <a:pt x="338346" y="830253"/>
                    <a:pt x="343395" y="815775"/>
                  </a:cubicBezTo>
                  <a:cubicBezTo>
                    <a:pt x="348824" y="830253"/>
                    <a:pt x="352539" y="845683"/>
                    <a:pt x="365302" y="856066"/>
                  </a:cubicBezTo>
                  <a:lnTo>
                    <a:pt x="365302" y="856066"/>
                  </a:lnTo>
                  <a:cubicBezTo>
                    <a:pt x="365302" y="856066"/>
                    <a:pt x="365302" y="856066"/>
                    <a:pt x="365302" y="856066"/>
                  </a:cubicBezTo>
                  <a:cubicBezTo>
                    <a:pt x="371875" y="864638"/>
                    <a:pt x="381304" y="867400"/>
                    <a:pt x="390829" y="870258"/>
                  </a:cubicBezTo>
                  <a:cubicBezTo>
                    <a:pt x="393306" y="870258"/>
                    <a:pt x="395592" y="871210"/>
                    <a:pt x="397973" y="871496"/>
                  </a:cubicBezTo>
                  <a:cubicBezTo>
                    <a:pt x="399021" y="871115"/>
                    <a:pt x="400164" y="870734"/>
                    <a:pt x="401212" y="870353"/>
                  </a:cubicBezTo>
                  <a:lnTo>
                    <a:pt x="401212" y="870353"/>
                  </a:lnTo>
                  <a:cubicBezTo>
                    <a:pt x="404355" y="869401"/>
                    <a:pt x="407593" y="868448"/>
                    <a:pt x="410737" y="867496"/>
                  </a:cubicBezTo>
                  <a:cubicBezTo>
                    <a:pt x="425500" y="863209"/>
                    <a:pt x="427500" y="855018"/>
                    <a:pt x="426739" y="839873"/>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23" name="Google Shape;223;p34"/>
            <p:cNvPicPr preferRelativeResize="0"/>
            <p:nvPr/>
          </p:nvPicPr>
          <p:blipFill>
            <a:blip r:embed="rId3">
              <a:alphaModFix/>
            </a:blip>
            <a:stretch>
              <a:fillRect/>
            </a:stretch>
          </p:blipFill>
          <p:spPr>
            <a:xfrm>
              <a:off x="5801080" y="3263012"/>
              <a:ext cx="433040" cy="1532700"/>
            </a:xfrm>
            <a:prstGeom prst="rect">
              <a:avLst/>
            </a:prstGeom>
            <a:noFill/>
            <a:ln>
              <a:noFill/>
            </a:ln>
          </p:spPr>
        </p:pic>
      </p:grpSp>
      <p:grpSp>
        <p:nvGrpSpPr>
          <p:cNvPr id="229" name="Google Shape;229;p34"/>
          <p:cNvGrpSpPr/>
          <p:nvPr/>
        </p:nvGrpSpPr>
        <p:grpSpPr>
          <a:xfrm rot="-956346">
            <a:off x="7383041" y="3578627"/>
            <a:ext cx="1230993" cy="843860"/>
            <a:chOff x="1424239" y="4005588"/>
            <a:chExt cx="1429079" cy="979650"/>
          </a:xfrm>
        </p:grpSpPr>
        <p:sp>
          <p:nvSpPr>
            <p:cNvPr id="230" name="Google Shape;230;p34"/>
            <p:cNvSpPr/>
            <p:nvPr/>
          </p:nvSpPr>
          <p:spPr>
            <a:xfrm>
              <a:off x="1474475" y="4048098"/>
              <a:ext cx="1315588" cy="894627"/>
            </a:xfrm>
            <a:custGeom>
              <a:avLst/>
              <a:gdLst/>
              <a:ahLst/>
              <a:cxnLst/>
              <a:rect l="l" t="t" r="r" b="b"/>
              <a:pathLst>
                <a:path w="1599499" h="1087693" extrusionOk="0">
                  <a:moveTo>
                    <a:pt x="1599238" y="638938"/>
                  </a:moveTo>
                  <a:cubicBezTo>
                    <a:pt x="1600476" y="610173"/>
                    <a:pt x="1597142" y="581788"/>
                    <a:pt x="1592951" y="553499"/>
                  </a:cubicBezTo>
                  <a:cubicBezTo>
                    <a:pt x="1591522" y="544165"/>
                    <a:pt x="1588760" y="535020"/>
                    <a:pt x="1586665" y="525781"/>
                  </a:cubicBezTo>
                  <a:cubicBezTo>
                    <a:pt x="1584855" y="502540"/>
                    <a:pt x="1580283" y="479966"/>
                    <a:pt x="1572377" y="458059"/>
                  </a:cubicBezTo>
                  <a:cubicBezTo>
                    <a:pt x="1569615" y="448534"/>
                    <a:pt x="1566853" y="439009"/>
                    <a:pt x="1564090" y="429484"/>
                  </a:cubicBezTo>
                  <a:cubicBezTo>
                    <a:pt x="1561709" y="415482"/>
                    <a:pt x="1559614" y="401385"/>
                    <a:pt x="1550755" y="389859"/>
                  </a:cubicBezTo>
                  <a:lnTo>
                    <a:pt x="1550755" y="389859"/>
                  </a:lnTo>
                  <a:cubicBezTo>
                    <a:pt x="1548755" y="383954"/>
                    <a:pt x="1546755" y="377953"/>
                    <a:pt x="1544755" y="372048"/>
                  </a:cubicBezTo>
                  <a:lnTo>
                    <a:pt x="1544755" y="372048"/>
                  </a:lnTo>
                  <a:cubicBezTo>
                    <a:pt x="1544755" y="372048"/>
                    <a:pt x="1544755" y="372048"/>
                    <a:pt x="1544755" y="372048"/>
                  </a:cubicBezTo>
                  <a:cubicBezTo>
                    <a:pt x="1538373" y="354998"/>
                    <a:pt x="1532944" y="337377"/>
                    <a:pt x="1525228" y="321089"/>
                  </a:cubicBezTo>
                  <a:cubicBezTo>
                    <a:pt x="1515037" y="299753"/>
                    <a:pt x="1504178" y="278512"/>
                    <a:pt x="1491319" y="258891"/>
                  </a:cubicBezTo>
                  <a:cubicBezTo>
                    <a:pt x="1478556" y="239269"/>
                    <a:pt x="1463030" y="221553"/>
                    <a:pt x="1448743" y="203074"/>
                  </a:cubicBezTo>
                  <a:cubicBezTo>
                    <a:pt x="1448743" y="203074"/>
                    <a:pt x="1448743" y="203074"/>
                    <a:pt x="1448743" y="203074"/>
                  </a:cubicBezTo>
                  <a:lnTo>
                    <a:pt x="1448743" y="203074"/>
                  </a:lnTo>
                  <a:cubicBezTo>
                    <a:pt x="1451695" y="202884"/>
                    <a:pt x="1454743" y="202788"/>
                    <a:pt x="1457696" y="202407"/>
                  </a:cubicBezTo>
                  <a:cubicBezTo>
                    <a:pt x="1474746" y="200122"/>
                    <a:pt x="1481128" y="192692"/>
                    <a:pt x="1481699" y="174595"/>
                  </a:cubicBezTo>
                  <a:cubicBezTo>
                    <a:pt x="1481890" y="169832"/>
                    <a:pt x="1481985" y="165070"/>
                    <a:pt x="1482175" y="160307"/>
                  </a:cubicBezTo>
                  <a:cubicBezTo>
                    <a:pt x="1485033" y="158402"/>
                    <a:pt x="1487986" y="156402"/>
                    <a:pt x="1490843" y="154497"/>
                  </a:cubicBezTo>
                  <a:lnTo>
                    <a:pt x="1490843" y="154497"/>
                  </a:lnTo>
                  <a:cubicBezTo>
                    <a:pt x="1493891" y="151163"/>
                    <a:pt x="1497701" y="148306"/>
                    <a:pt x="1499987" y="144400"/>
                  </a:cubicBezTo>
                  <a:cubicBezTo>
                    <a:pt x="1508464" y="130303"/>
                    <a:pt x="1516656" y="116016"/>
                    <a:pt x="1524657" y="101538"/>
                  </a:cubicBezTo>
                  <a:cubicBezTo>
                    <a:pt x="1531896" y="88489"/>
                    <a:pt x="1539135" y="75439"/>
                    <a:pt x="1545612" y="61914"/>
                  </a:cubicBezTo>
                  <a:cubicBezTo>
                    <a:pt x="1552946" y="46388"/>
                    <a:pt x="1553327" y="31243"/>
                    <a:pt x="1540659" y="18004"/>
                  </a:cubicBezTo>
                  <a:cubicBezTo>
                    <a:pt x="1540659" y="18004"/>
                    <a:pt x="1540659" y="18004"/>
                    <a:pt x="1540659" y="18004"/>
                  </a:cubicBezTo>
                  <a:lnTo>
                    <a:pt x="1540659" y="18004"/>
                  </a:lnTo>
                  <a:cubicBezTo>
                    <a:pt x="1534087" y="11907"/>
                    <a:pt x="1526181" y="14289"/>
                    <a:pt x="1518847" y="14193"/>
                  </a:cubicBezTo>
                  <a:cubicBezTo>
                    <a:pt x="1488652" y="13717"/>
                    <a:pt x="1484080" y="17051"/>
                    <a:pt x="1473698" y="46483"/>
                  </a:cubicBezTo>
                  <a:cubicBezTo>
                    <a:pt x="1472936" y="48769"/>
                    <a:pt x="1472460" y="51150"/>
                    <a:pt x="1471888" y="53437"/>
                  </a:cubicBezTo>
                  <a:cubicBezTo>
                    <a:pt x="1464649" y="80392"/>
                    <a:pt x="1457410" y="107348"/>
                    <a:pt x="1450171" y="134304"/>
                  </a:cubicBezTo>
                  <a:cubicBezTo>
                    <a:pt x="1449695" y="136209"/>
                    <a:pt x="1449314" y="138114"/>
                    <a:pt x="1448838" y="140019"/>
                  </a:cubicBezTo>
                  <a:cubicBezTo>
                    <a:pt x="1450457" y="142114"/>
                    <a:pt x="1451695" y="144210"/>
                    <a:pt x="1452648" y="146210"/>
                  </a:cubicBezTo>
                  <a:cubicBezTo>
                    <a:pt x="1452457" y="146115"/>
                    <a:pt x="1452172" y="146115"/>
                    <a:pt x="1451981" y="145924"/>
                  </a:cubicBezTo>
                  <a:cubicBezTo>
                    <a:pt x="1450362" y="145162"/>
                    <a:pt x="1449886" y="142019"/>
                    <a:pt x="1448838" y="140019"/>
                  </a:cubicBezTo>
                  <a:cubicBezTo>
                    <a:pt x="1445695" y="146115"/>
                    <a:pt x="1443313" y="152687"/>
                    <a:pt x="1439408" y="158116"/>
                  </a:cubicBezTo>
                  <a:cubicBezTo>
                    <a:pt x="1431883" y="168498"/>
                    <a:pt x="1431598" y="179262"/>
                    <a:pt x="1435693" y="190882"/>
                  </a:cubicBezTo>
                  <a:lnTo>
                    <a:pt x="1435693" y="190882"/>
                  </a:lnTo>
                  <a:cubicBezTo>
                    <a:pt x="1435598" y="191739"/>
                    <a:pt x="1435693" y="192597"/>
                    <a:pt x="1436170" y="193359"/>
                  </a:cubicBezTo>
                  <a:cubicBezTo>
                    <a:pt x="1436170" y="193359"/>
                    <a:pt x="1436170" y="193359"/>
                    <a:pt x="1436170" y="193359"/>
                  </a:cubicBezTo>
                  <a:cubicBezTo>
                    <a:pt x="1436170" y="193359"/>
                    <a:pt x="1436170" y="193359"/>
                    <a:pt x="1436170" y="193359"/>
                  </a:cubicBezTo>
                  <a:cubicBezTo>
                    <a:pt x="1422263" y="182595"/>
                    <a:pt x="1408833" y="170975"/>
                    <a:pt x="1394260" y="161259"/>
                  </a:cubicBezTo>
                  <a:cubicBezTo>
                    <a:pt x="1363780" y="141066"/>
                    <a:pt x="1333681" y="119921"/>
                    <a:pt x="1300153" y="105443"/>
                  </a:cubicBezTo>
                  <a:cubicBezTo>
                    <a:pt x="1300153" y="105443"/>
                    <a:pt x="1300153" y="105443"/>
                    <a:pt x="1300153" y="105443"/>
                  </a:cubicBezTo>
                  <a:cubicBezTo>
                    <a:pt x="1298438" y="103919"/>
                    <a:pt x="1296914" y="102014"/>
                    <a:pt x="1295009" y="100966"/>
                  </a:cubicBezTo>
                  <a:cubicBezTo>
                    <a:pt x="1260814" y="82488"/>
                    <a:pt x="1225953" y="65724"/>
                    <a:pt x="1189567" y="52484"/>
                  </a:cubicBezTo>
                  <a:cubicBezTo>
                    <a:pt x="1183948" y="50389"/>
                    <a:pt x="1178042" y="49341"/>
                    <a:pt x="1172232" y="47817"/>
                  </a:cubicBezTo>
                  <a:cubicBezTo>
                    <a:pt x="1172232" y="47817"/>
                    <a:pt x="1172232" y="47817"/>
                    <a:pt x="1172232" y="47817"/>
                  </a:cubicBezTo>
                  <a:cubicBezTo>
                    <a:pt x="1170327" y="46483"/>
                    <a:pt x="1168612" y="44578"/>
                    <a:pt x="1166612" y="44007"/>
                  </a:cubicBezTo>
                  <a:cubicBezTo>
                    <a:pt x="1142514" y="37434"/>
                    <a:pt x="1118416" y="30291"/>
                    <a:pt x="1094032" y="24957"/>
                  </a:cubicBezTo>
                  <a:cubicBezTo>
                    <a:pt x="1066695" y="18956"/>
                    <a:pt x="1039072" y="14003"/>
                    <a:pt x="1011450" y="10003"/>
                  </a:cubicBezTo>
                  <a:cubicBezTo>
                    <a:pt x="989066" y="6764"/>
                    <a:pt x="966111" y="7050"/>
                    <a:pt x="943822" y="3525"/>
                  </a:cubicBezTo>
                  <a:cubicBezTo>
                    <a:pt x="912866" y="-1428"/>
                    <a:pt x="881910" y="287"/>
                    <a:pt x="850954" y="287"/>
                  </a:cubicBezTo>
                  <a:cubicBezTo>
                    <a:pt x="843524" y="287"/>
                    <a:pt x="835714" y="-951"/>
                    <a:pt x="828951" y="4192"/>
                  </a:cubicBezTo>
                  <a:cubicBezTo>
                    <a:pt x="820664" y="4383"/>
                    <a:pt x="812377" y="3811"/>
                    <a:pt x="804186" y="4954"/>
                  </a:cubicBezTo>
                  <a:cubicBezTo>
                    <a:pt x="789136" y="7145"/>
                    <a:pt x="773706" y="7431"/>
                    <a:pt x="759133" y="12670"/>
                  </a:cubicBezTo>
                  <a:cubicBezTo>
                    <a:pt x="758085" y="12955"/>
                    <a:pt x="756942" y="13336"/>
                    <a:pt x="755894" y="13813"/>
                  </a:cubicBezTo>
                  <a:cubicBezTo>
                    <a:pt x="748369" y="14479"/>
                    <a:pt x="740654" y="14193"/>
                    <a:pt x="733415" y="15908"/>
                  </a:cubicBezTo>
                  <a:cubicBezTo>
                    <a:pt x="709126" y="21718"/>
                    <a:pt x="684742" y="27243"/>
                    <a:pt x="660930" y="34863"/>
                  </a:cubicBezTo>
                  <a:cubicBezTo>
                    <a:pt x="640832" y="41245"/>
                    <a:pt x="620258" y="46483"/>
                    <a:pt x="601684" y="57437"/>
                  </a:cubicBezTo>
                  <a:cubicBezTo>
                    <a:pt x="601684" y="57437"/>
                    <a:pt x="601684" y="57437"/>
                    <a:pt x="601684" y="57437"/>
                  </a:cubicBezTo>
                  <a:cubicBezTo>
                    <a:pt x="598446" y="58866"/>
                    <a:pt x="595112" y="60295"/>
                    <a:pt x="591874" y="61723"/>
                  </a:cubicBezTo>
                  <a:cubicBezTo>
                    <a:pt x="591874" y="61723"/>
                    <a:pt x="591874" y="61723"/>
                    <a:pt x="591874" y="61723"/>
                  </a:cubicBezTo>
                  <a:cubicBezTo>
                    <a:pt x="579205" y="66772"/>
                    <a:pt x="566347" y="71153"/>
                    <a:pt x="554059" y="76868"/>
                  </a:cubicBezTo>
                  <a:cubicBezTo>
                    <a:pt x="511197" y="96585"/>
                    <a:pt x="469954" y="119349"/>
                    <a:pt x="432235" y="148972"/>
                  </a:cubicBezTo>
                  <a:lnTo>
                    <a:pt x="432235" y="148972"/>
                  </a:lnTo>
                  <a:cubicBezTo>
                    <a:pt x="399945" y="170213"/>
                    <a:pt x="369560" y="193930"/>
                    <a:pt x="342223" y="221934"/>
                  </a:cubicBezTo>
                  <a:lnTo>
                    <a:pt x="342033" y="221934"/>
                  </a:lnTo>
                  <a:cubicBezTo>
                    <a:pt x="340414" y="223553"/>
                    <a:pt x="338985" y="225077"/>
                    <a:pt x="337270" y="226411"/>
                  </a:cubicBezTo>
                  <a:cubicBezTo>
                    <a:pt x="335937" y="228220"/>
                    <a:pt x="334413" y="229839"/>
                    <a:pt x="332603" y="231173"/>
                  </a:cubicBezTo>
                  <a:cubicBezTo>
                    <a:pt x="331270" y="233078"/>
                    <a:pt x="329936" y="234888"/>
                    <a:pt x="327936" y="235936"/>
                  </a:cubicBezTo>
                  <a:cubicBezTo>
                    <a:pt x="327936" y="235936"/>
                    <a:pt x="327936" y="235936"/>
                    <a:pt x="327936" y="235840"/>
                  </a:cubicBezTo>
                  <a:cubicBezTo>
                    <a:pt x="320697" y="242508"/>
                    <a:pt x="313553" y="249176"/>
                    <a:pt x="306314" y="255938"/>
                  </a:cubicBezTo>
                  <a:cubicBezTo>
                    <a:pt x="306314" y="255938"/>
                    <a:pt x="306314" y="255938"/>
                    <a:pt x="306314" y="255938"/>
                  </a:cubicBezTo>
                  <a:cubicBezTo>
                    <a:pt x="306314" y="255938"/>
                    <a:pt x="306314" y="255938"/>
                    <a:pt x="306314" y="255938"/>
                  </a:cubicBezTo>
                  <a:lnTo>
                    <a:pt x="305743" y="256319"/>
                  </a:lnTo>
                  <a:cubicBezTo>
                    <a:pt x="304028" y="257367"/>
                    <a:pt x="302504" y="258795"/>
                    <a:pt x="301266" y="260415"/>
                  </a:cubicBezTo>
                  <a:cubicBezTo>
                    <a:pt x="293551" y="268416"/>
                    <a:pt x="285835" y="276417"/>
                    <a:pt x="278215" y="284418"/>
                  </a:cubicBezTo>
                  <a:cubicBezTo>
                    <a:pt x="278977" y="286227"/>
                    <a:pt x="279835" y="287942"/>
                    <a:pt x="280501" y="289657"/>
                  </a:cubicBezTo>
                  <a:cubicBezTo>
                    <a:pt x="279644" y="288132"/>
                    <a:pt x="278882" y="286418"/>
                    <a:pt x="278215" y="284418"/>
                  </a:cubicBezTo>
                  <a:cubicBezTo>
                    <a:pt x="252974" y="307754"/>
                    <a:pt x="229733" y="332995"/>
                    <a:pt x="209635" y="361284"/>
                  </a:cubicBezTo>
                  <a:cubicBezTo>
                    <a:pt x="205540" y="366333"/>
                    <a:pt x="201349" y="371286"/>
                    <a:pt x="197253" y="376334"/>
                  </a:cubicBezTo>
                  <a:cubicBezTo>
                    <a:pt x="197253" y="376334"/>
                    <a:pt x="197253" y="376334"/>
                    <a:pt x="197253" y="376334"/>
                  </a:cubicBezTo>
                  <a:cubicBezTo>
                    <a:pt x="192395" y="382716"/>
                    <a:pt x="187442" y="389193"/>
                    <a:pt x="182584" y="395575"/>
                  </a:cubicBezTo>
                  <a:cubicBezTo>
                    <a:pt x="166582" y="413005"/>
                    <a:pt x="152676" y="432150"/>
                    <a:pt x="141627" y="453486"/>
                  </a:cubicBezTo>
                  <a:lnTo>
                    <a:pt x="141627" y="453772"/>
                  </a:lnTo>
                  <a:cubicBezTo>
                    <a:pt x="140103" y="454915"/>
                    <a:pt x="139055" y="456344"/>
                    <a:pt x="138198" y="458059"/>
                  </a:cubicBezTo>
                  <a:cubicBezTo>
                    <a:pt x="136102" y="461297"/>
                    <a:pt x="134102" y="464536"/>
                    <a:pt x="132007" y="467774"/>
                  </a:cubicBezTo>
                  <a:cubicBezTo>
                    <a:pt x="113719" y="493968"/>
                    <a:pt x="99050" y="522447"/>
                    <a:pt x="86096" y="551880"/>
                  </a:cubicBezTo>
                  <a:cubicBezTo>
                    <a:pt x="79524" y="566834"/>
                    <a:pt x="70380" y="580836"/>
                    <a:pt x="68189" y="597790"/>
                  </a:cubicBezTo>
                  <a:lnTo>
                    <a:pt x="68189" y="597790"/>
                  </a:lnTo>
                  <a:cubicBezTo>
                    <a:pt x="66951" y="599791"/>
                    <a:pt x="65141" y="601505"/>
                    <a:pt x="64474" y="603696"/>
                  </a:cubicBezTo>
                  <a:cubicBezTo>
                    <a:pt x="56854" y="626365"/>
                    <a:pt x="48853" y="648940"/>
                    <a:pt x="41900" y="671894"/>
                  </a:cubicBezTo>
                  <a:cubicBezTo>
                    <a:pt x="29137" y="713995"/>
                    <a:pt x="20278" y="757048"/>
                    <a:pt x="13135" y="800577"/>
                  </a:cubicBezTo>
                  <a:cubicBezTo>
                    <a:pt x="8848" y="826676"/>
                    <a:pt x="9801" y="853441"/>
                    <a:pt x="1800" y="879063"/>
                  </a:cubicBezTo>
                  <a:cubicBezTo>
                    <a:pt x="-677" y="887065"/>
                    <a:pt x="-296" y="896876"/>
                    <a:pt x="1133" y="905352"/>
                  </a:cubicBezTo>
                  <a:cubicBezTo>
                    <a:pt x="9991" y="956311"/>
                    <a:pt x="36947" y="992697"/>
                    <a:pt x="81524" y="1014414"/>
                  </a:cubicBezTo>
                  <a:cubicBezTo>
                    <a:pt x="81524" y="1014414"/>
                    <a:pt x="81524" y="1014414"/>
                    <a:pt x="81524" y="1014414"/>
                  </a:cubicBezTo>
                  <a:lnTo>
                    <a:pt x="81524" y="1014414"/>
                  </a:lnTo>
                  <a:cubicBezTo>
                    <a:pt x="86477" y="1017652"/>
                    <a:pt x="91525" y="1020795"/>
                    <a:pt x="96478" y="1024034"/>
                  </a:cubicBezTo>
                  <a:cubicBezTo>
                    <a:pt x="96478" y="1024034"/>
                    <a:pt x="96478" y="1024034"/>
                    <a:pt x="96478" y="1024034"/>
                  </a:cubicBezTo>
                  <a:cubicBezTo>
                    <a:pt x="103622" y="1027368"/>
                    <a:pt x="110766" y="1030797"/>
                    <a:pt x="117910" y="1034226"/>
                  </a:cubicBezTo>
                  <a:lnTo>
                    <a:pt x="117910" y="1034226"/>
                  </a:lnTo>
                  <a:cubicBezTo>
                    <a:pt x="119719" y="1035178"/>
                    <a:pt x="121434" y="1036036"/>
                    <a:pt x="123244" y="1036988"/>
                  </a:cubicBezTo>
                  <a:cubicBezTo>
                    <a:pt x="128768" y="1039178"/>
                    <a:pt x="134293" y="1041274"/>
                    <a:pt x="139912" y="1043465"/>
                  </a:cubicBezTo>
                  <a:cubicBezTo>
                    <a:pt x="139912" y="1043465"/>
                    <a:pt x="139912" y="1043465"/>
                    <a:pt x="139912" y="1043465"/>
                  </a:cubicBezTo>
                  <a:cubicBezTo>
                    <a:pt x="143341" y="1044894"/>
                    <a:pt x="146770" y="1046322"/>
                    <a:pt x="150199" y="1047656"/>
                  </a:cubicBezTo>
                  <a:cubicBezTo>
                    <a:pt x="173536" y="1059372"/>
                    <a:pt x="198301" y="1065849"/>
                    <a:pt x="223542" y="1070707"/>
                  </a:cubicBezTo>
                  <a:cubicBezTo>
                    <a:pt x="235543" y="1073660"/>
                    <a:pt x="247640" y="1076612"/>
                    <a:pt x="259642" y="1079565"/>
                  </a:cubicBezTo>
                  <a:cubicBezTo>
                    <a:pt x="259642" y="1079565"/>
                    <a:pt x="259642" y="1079565"/>
                    <a:pt x="259642" y="1079565"/>
                  </a:cubicBezTo>
                  <a:lnTo>
                    <a:pt x="259642" y="1079565"/>
                  </a:lnTo>
                  <a:cubicBezTo>
                    <a:pt x="264499" y="1080422"/>
                    <a:pt x="269452" y="1081375"/>
                    <a:pt x="274310" y="1082232"/>
                  </a:cubicBezTo>
                  <a:cubicBezTo>
                    <a:pt x="274310" y="1082232"/>
                    <a:pt x="274310" y="1082232"/>
                    <a:pt x="274310" y="1082232"/>
                  </a:cubicBezTo>
                  <a:cubicBezTo>
                    <a:pt x="274310" y="1082232"/>
                    <a:pt x="274310" y="1082232"/>
                    <a:pt x="274310" y="1082232"/>
                  </a:cubicBezTo>
                  <a:cubicBezTo>
                    <a:pt x="294408" y="1087376"/>
                    <a:pt x="330412" y="1089280"/>
                    <a:pt x="351082" y="1086232"/>
                  </a:cubicBezTo>
                  <a:cubicBezTo>
                    <a:pt x="351082" y="1086232"/>
                    <a:pt x="351082" y="1086232"/>
                    <a:pt x="351082" y="1086232"/>
                  </a:cubicBezTo>
                  <a:cubicBezTo>
                    <a:pt x="377752" y="1087661"/>
                    <a:pt x="404136" y="1084232"/>
                    <a:pt x="430139" y="1078517"/>
                  </a:cubicBezTo>
                  <a:cubicBezTo>
                    <a:pt x="476907" y="1068230"/>
                    <a:pt x="523579" y="1057372"/>
                    <a:pt x="570157" y="1046322"/>
                  </a:cubicBezTo>
                  <a:cubicBezTo>
                    <a:pt x="593017" y="1040893"/>
                    <a:pt x="615591" y="1034226"/>
                    <a:pt x="638356" y="1028130"/>
                  </a:cubicBezTo>
                  <a:cubicBezTo>
                    <a:pt x="642070" y="1027939"/>
                    <a:pt x="645976" y="1028320"/>
                    <a:pt x="649595" y="1027558"/>
                  </a:cubicBezTo>
                  <a:cubicBezTo>
                    <a:pt x="674646" y="1022510"/>
                    <a:pt x="699792" y="1017462"/>
                    <a:pt x="724747" y="1012032"/>
                  </a:cubicBezTo>
                  <a:cubicBezTo>
                    <a:pt x="734177" y="1009937"/>
                    <a:pt x="743416" y="1006794"/>
                    <a:pt x="752751" y="1004032"/>
                  </a:cubicBezTo>
                  <a:cubicBezTo>
                    <a:pt x="752751" y="1004032"/>
                    <a:pt x="752751" y="1004032"/>
                    <a:pt x="752751" y="1004032"/>
                  </a:cubicBezTo>
                  <a:cubicBezTo>
                    <a:pt x="760561" y="1003936"/>
                    <a:pt x="768658" y="1004889"/>
                    <a:pt x="775420" y="999269"/>
                  </a:cubicBezTo>
                  <a:cubicBezTo>
                    <a:pt x="775420" y="999269"/>
                    <a:pt x="775420" y="999269"/>
                    <a:pt x="775420" y="999269"/>
                  </a:cubicBezTo>
                  <a:lnTo>
                    <a:pt x="775420" y="999269"/>
                  </a:lnTo>
                  <a:lnTo>
                    <a:pt x="775420" y="999269"/>
                  </a:lnTo>
                  <a:cubicBezTo>
                    <a:pt x="775420" y="999269"/>
                    <a:pt x="775420" y="999269"/>
                    <a:pt x="775420" y="999269"/>
                  </a:cubicBezTo>
                  <a:cubicBezTo>
                    <a:pt x="790565" y="999079"/>
                    <a:pt x="805138" y="995650"/>
                    <a:pt x="819331" y="990601"/>
                  </a:cubicBezTo>
                  <a:cubicBezTo>
                    <a:pt x="819331" y="990601"/>
                    <a:pt x="819426" y="990601"/>
                    <a:pt x="819521" y="990697"/>
                  </a:cubicBezTo>
                  <a:cubicBezTo>
                    <a:pt x="819712" y="990887"/>
                    <a:pt x="820855" y="990125"/>
                    <a:pt x="821521" y="989839"/>
                  </a:cubicBezTo>
                  <a:cubicBezTo>
                    <a:pt x="837428" y="989458"/>
                    <a:pt x="852763" y="985934"/>
                    <a:pt x="867718" y="980314"/>
                  </a:cubicBezTo>
                  <a:cubicBezTo>
                    <a:pt x="867718" y="980314"/>
                    <a:pt x="867718" y="980314"/>
                    <a:pt x="867813" y="980314"/>
                  </a:cubicBezTo>
                  <a:cubicBezTo>
                    <a:pt x="890768" y="976218"/>
                    <a:pt x="913819" y="972599"/>
                    <a:pt x="936679" y="967932"/>
                  </a:cubicBezTo>
                  <a:cubicBezTo>
                    <a:pt x="954395" y="964312"/>
                    <a:pt x="971826" y="959454"/>
                    <a:pt x="989352" y="955168"/>
                  </a:cubicBezTo>
                  <a:cubicBezTo>
                    <a:pt x="1006116" y="951739"/>
                    <a:pt x="1022880" y="948310"/>
                    <a:pt x="1039644" y="944881"/>
                  </a:cubicBezTo>
                  <a:cubicBezTo>
                    <a:pt x="1058313" y="942309"/>
                    <a:pt x="1076887" y="939643"/>
                    <a:pt x="1094603" y="932404"/>
                  </a:cubicBezTo>
                  <a:cubicBezTo>
                    <a:pt x="1094603" y="932404"/>
                    <a:pt x="1094603" y="932404"/>
                    <a:pt x="1094603" y="932404"/>
                  </a:cubicBezTo>
                  <a:cubicBezTo>
                    <a:pt x="1112701" y="928689"/>
                    <a:pt x="1130893" y="924878"/>
                    <a:pt x="1148991" y="921164"/>
                  </a:cubicBezTo>
                  <a:cubicBezTo>
                    <a:pt x="1150515" y="920973"/>
                    <a:pt x="1152039" y="920878"/>
                    <a:pt x="1153563" y="920688"/>
                  </a:cubicBezTo>
                  <a:cubicBezTo>
                    <a:pt x="1174899" y="916020"/>
                    <a:pt x="1196235" y="911258"/>
                    <a:pt x="1217476" y="906591"/>
                  </a:cubicBezTo>
                  <a:cubicBezTo>
                    <a:pt x="1220428" y="906401"/>
                    <a:pt x="1223572" y="906591"/>
                    <a:pt x="1226429" y="905924"/>
                  </a:cubicBezTo>
                  <a:cubicBezTo>
                    <a:pt x="1266244" y="896780"/>
                    <a:pt x="1306058" y="887827"/>
                    <a:pt x="1345777" y="878111"/>
                  </a:cubicBezTo>
                  <a:cubicBezTo>
                    <a:pt x="1403880" y="864014"/>
                    <a:pt x="1461316" y="847155"/>
                    <a:pt x="1517894" y="827343"/>
                  </a:cubicBezTo>
                  <a:cubicBezTo>
                    <a:pt x="1524943" y="824866"/>
                    <a:pt x="1532848" y="823818"/>
                    <a:pt x="1537230" y="816103"/>
                  </a:cubicBezTo>
                  <a:cubicBezTo>
                    <a:pt x="1537230" y="816103"/>
                    <a:pt x="1537135" y="816103"/>
                    <a:pt x="1537039" y="816008"/>
                  </a:cubicBezTo>
                  <a:cubicBezTo>
                    <a:pt x="1545993" y="810293"/>
                    <a:pt x="1549041" y="800006"/>
                    <a:pt x="1553994" y="791243"/>
                  </a:cubicBezTo>
                  <a:cubicBezTo>
                    <a:pt x="1553994" y="791243"/>
                    <a:pt x="1553994" y="791243"/>
                    <a:pt x="1553994" y="791243"/>
                  </a:cubicBezTo>
                  <a:cubicBezTo>
                    <a:pt x="1553994" y="791243"/>
                    <a:pt x="1553994" y="791243"/>
                    <a:pt x="1553994" y="791243"/>
                  </a:cubicBezTo>
                  <a:cubicBezTo>
                    <a:pt x="1565900" y="774003"/>
                    <a:pt x="1575806" y="755524"/>
                    <a:pt x="1581616" y="735141"/>
                  </a:cubicBezTo>
                  <a:cubicBezTo>
                    <a:pt x="1584855" y="723997"/>
                    <a:pt x="1585331" y="712090"/>
                    <a:pt x="1587046" y="700469"/>
                  </a:cubicBezTo>
                  <a:cubicBezTo>
                    <a:pt x="1592761" y="685039"/>
                    <a:pt x="1597523" y="669513"/>
                    <a:pt x="1596380" y="652654"/>
                  </a:cubicBezTo>
                  <a:lnTo>
                    <a:pt x="1596380" y="652654"/>
                  </a:lnTo>
                  <a:cubicBezTo>
                    <a:pt x="1597333" y="648082"/>
                    <a:pt x="1599047" y="643510"/>
                    <a:pt x="1599238" y="638938"/>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231" name="Google Shape;231;p34"/>
            <p:cNvPicPr preferRelativeResize="0"/>
            <p:nvPr/>
          </p:nvPicPr>
          <p:blipFill>
            <a:blip r:embed="rId4">
              <a:alphaModFix/>
            </a:blip>
            <a:stretch>
              <a:fillRect/>
            </a:stretch>
          </p:blipFill>
          <p:spPr>
            <a:xfrm>
              <a:off x="1424239" y="4005588"/>
              <a:ext cx="1429079" cy="979650"/>
            </a:xfrm>
            <a:prstGeom prst="rect">
              <a:avLst/>
            </a:prstGeom>
            <a:noFill/>
            <a:ln>
              <a:noFill/>
            </a:ln>
          </p:spPr>
        </p:pic>
      </p:grpSp>
      <p:grpSp>
        <p:nvGrpSpPr>
          <p:cNvPr id="15" name="Google Shape;252;p36"/>
          <p:cNvGrpSpPr/>
          <p:nvPr/>
        </p:nvGrpSpPr>
        <p:grpSpPr>
          <a:xfrm rot="529029" flipH="1">
            <a:off x="671906" y="549517"/>
            <a:ext cx="1730557" cy="1197527"/>
            <a:chOff x="6875304" y="607425"/>
            <a:chExt cx="1875643" cy="1297925"/>
          </a:xfrm>
        </p:grpSpPr>
        <p:sp>
          <p:nvSpPr>
            <p:cNvPr id="16" name="Google Shape;253;p36"/>
            <p:cNvSpPr/>
            <p:nvPr/>
          </p:nvSpPr>
          <p:spPr>
            <a:xfrm>
              <a:off x="6912280" y="650242"/>
              <a:ext cx="1801713" cy="1212280"/>
            </a:xfrm>
            <a:custGeom>
              <a:avLst/>
              <a:gdLst/>
              <a:ahLst/>
              <a:cxnLst/>
              <a:rect l="l" t="t" r="r" b="b"/>
              <a:pathLst>
                <a:path w="2190532" h="1473897" extrusionOk="0">
                  <a:moveTo>
                    <a:pt x="2186223" y="916903"/>
                  </a:moveTo>
                  <a:cubicBezTo>
                    <a:pt x="2186223" y="916903"/>
                    <a:pt x="2186223" y="916903"/>
                    <a:pt x="2186223" y="916903"/>
                  </a:cubicBezTo>
                  <a:cubicBezTo>
                    <a:pt x="2187651" y="911474"/>
                    <a:pt x="2190223" y="906140"/>
                    <a:pt x="2190318" y="900710"/>
                  </a:cubicBezTo>
                  <a:cubicBezTo>
                    <a:pt x="2190604" y="842989"/>
                    <a:pt x="2190604" y="785172"/>
                    <a:pt x="2190318" y="727451"/>
                  </a:cubicBezTo>
                  <a:cubicBezTo>
                    <a:pt x="2190318" y="723069"/>
                    <a:pt x="2187651" y="718592"/>
                    <a:pt x="2186223" y="714211"/>
                  </a:cubicBezTo>
                  <a:cubicBezTo>
                    <a:pt x="2186223" y="714211"/>
                    <a:pt x="2186223" y="714211"/>
                    <a:pt x="2186223" y="714211"/>
                  </a:cubicBezTo>
                  <a:cubicBezTo>
                    <a:pt x="2185842" y="684969"/>
                    <a:pt x="2185746" y="655823"/>
                    <a:pt x="2184889" y="626581"/>
                  </a:cubicBezTo>
                  <a:cubicBezTo>
                    <a:pt x="2184699" y="619247"/>
                    <a:pt x="2181841" y="612008"/>
                    <a:pt x="2180222" y="604769"/>
                  </a:cubicBezTo>
                  <a:cubicBezTo>
                    <a:pt x="2180984" y="603149"/>
                    <a:pt x="2180793" y="601530"/>
                    <a:pt x="2179841" y="600006"/>
                  </a:cubicBezTo>
                  <a:lnTo>
                    <a:pt x="2179841" y="600006"/>
                  </a:lnTo>
                  <a:cubicBezTo>
                    <a:pt x="2179460" y="576575"/>
                    <a:pt x="2180793" y="552953"/>
                    <a:pt x="2178317" y="529712"/>
                  </a:cubicBezTo>
                  <a:cubicBezTo>
                    <a:pt x="2175840" y="506756"/>
                    <a:pt x="2176412" y="482658"/>
                    <a:pt x="2162411" y="461989"/>
                  </a:cubicBezTo>
                  <a:lnTo>
                    <a:pt x="2162411" y="461989"/>
                  </a:lnTo>
                  <a:cubicBezTo>
                    <a:pt x="2156790" y="444749"/>
                    <a:pt x="2143836" y="435986"/>
                    <a:pt x="2126024" y="432652"/>
                  </a:cubicBezTo>
                  <a:cubicBezTo>
                    <a:pt x="2106593" y="423508"/>
                    <a:pt x="2088210" y="426365"/>
                    <a:pt x="2070494" y="436843"/>
                  </a:cubicBezTo>
                  <a:cubicBezTo>
                    <a:pt x="2063064" y="441224"/>
                    <a:pt x="2055635" y="445511"/>
                    <a:pt x="2048206" y="449797"/>
                  </a:cubicBezTo>
                  <a:cubicBezTo>
                    <a:pt x="2052110" y="434747"/>
                    <a:pt x="2056111" y="419698"/>
                    <a:pt x="2060017" y="404648"/>
                  </a:cubicBezTo>
                  <a:cubicBezTo>
                    <a:pt x="2068303" y="398457"/>
                    <a:pt x="2065255" y="389599"/>
                    <a:pt x="2065922" y="381598"/>
                  </a:cubicBezTo>
                  <a:lnTo>
                    <a:pt x="2065922" y="381598"/>
                  </a:lnTo>
                  <a:cubicBezTo>
                    <a:pt x="2075923" y="367406"/>
                    <a:pt x="2074209" y="354166"/>
                    <a:pt x="2062874" y="341212"/>
                  </a:cubicBezTo>
                  <a:cubicBezTo>
                    <a:pt x="2049538" y="325972"/>
                    <a:pt x="2032203" y="319114"/>
                    <a:pt x="2011915" y="318352"/>
                  </a:cubicBezTo>
                  <a:lnTo>
                    <a:pt x="2011915" y="318352"/>
                  </a:lnTo>
                  <a:cubicBezTo>
                    <a:pt x="2011915" y="318352"/>
                    <a:pt x="2011915" y="318352"/>
                    <a:pt x="2011915" y="318352"/>
                  </a:cubicBezTo>
                  <a:cubicBezTo>
                    <a:pt x="2007725" y="316733"/>
                    <a:pt x="2003533" y="315018"/>
                    <a:pt x="1999343" y="313399"/>
                  </a:cubicBezTo>
                  <a:lnTo>
                    <a:pt x="1999343" y="313399"/>
                  </a:lnTo>
                  <a:cubicBezTo>
                    <a:pt x="1999343" y="313399"/>
                    <a:pt x="1999343" y="313399"/>
                    <a:pt x="1999343" y="313399"/>
                  </a:cubicBezTo>
                  <a:cubicBezTo>
                    <a:pt x="1958194" y="309398"/>
                    <a:pt x="1917427" y="301302"/>
                    <a:pt x="1875898" y="300254"/>
                  </a:cubicBezTo>
                  <a:cubicBezTo>
                    <a:pt x="1871326" y="300159"/>
                    <a:pt x="1866850" y="296730"/>
                    <a:pt x="1862373" y="294920"/>
                  </a:cubicBezTo>
                  <a:cubicBezTo>
                    <a:pt x="1850276" y="277775"/>
                    <a:pt x="1838275" y="260630"/>
                    <a:pt x="1826178" y="243581"/>
                  </a:cubicBezTo>
                  <a:cubicBezTo>
                    <a:pt x="1824082" y="241771"/>
                    <a:pt x="1822177" y="239866"/>
                    <a:pt x="1820177" y="237961"/>
                  </a:cubicBezTo>
                  <a:cubicBezTo>
                    <a:pt x="1820177" y="237961"/>
                    <a:pt x="1820177" y="237961"/>
                    <a:pt x="1820177" y="237961"/>
                  </a:cubicBezTo>
                  <a:cubicBezTo>
                    <a:pt x="1820177" y="237961"/>
                    <a:pt x="1820177" y="237961"/>
                    <a:pt x="1820177" y="237961"/>
                  </a:cubicBezTo>
                  <a:cubicBezTo>
                    <a:pt x="1817034" y="232151"/>
                    <a:pt x="1814462" y="225769"/>
                    <a:pt x="1810461" y="220530"/>
                  </a:cubicBezTo>
                  <a:cubicBezTo>
                    <a:pt x="1794364" y="199289"/>
                    <a:pt x="1777696" y="178334"/>
                    <a:pt x="1761312" y="157284"/>
                  </a:cubicBezTo>
                  <a:cubicBezTo>
                    <a:pt x="1757026" y="153284"/>
                    <a:pt x="1752836" y="149283"/>
                    <a:pt x="1748549" y="145283"/>
                  </a:cubicBezTo>
                  <a:lnTo>
                    <a:pt x="1748549" y="145283"/>
                  </a:lnTo>
                  <a:cubicBezTo>
                    <a:pt x="1748549" y="145283"/>
                    <a:pt x="1748549" y="145283"/>
                    <a:pt x="1748549" y="145283"/>
                  </a:cubicBezTo>
                  <a:cubicBezTo>
                    <a:pt x="1737976" y="136805"/>
                    <a:pt x="1728356" y="126614"/>
                    <a:pt x="1716545" y="120232"/>
                  </a:cubicBezTo>
                  <a:cubicBezTo>
                    <a:pt x="1706638" y="114803"/>
                    <a:pt x="1695018" y="109754"/>
                    <a:pt x="1682350" y="112517"/>
                  </a:cubicBezTo>
                  <a:cubicBezTo>
                    <a:pt x="1669777" y="115184"/>
                    <a:pt x="1657204" y="117851"/>
                    <a:pt x="1644726" y="120803"/>
                  </a:cubicBezTo>
                  <a:cubicBezTo>
                    <a:pt x="1588625" y="134043"/>
                    <a:pt x="1533761" y="150998"/>
                    <a:pt x="1480039" y="171476"/>
                  </a:cubicBezTo>
                  <a:cubicBezTo>
                    <a:pt x="1446797" y="184145"/>
                    <a:pt x="1412983" y="195860"/>
                    <a:pt x="1380693" y="210719"/>
                  </a:cubicBezTo>
                  <a:cubicBezTo>
                    <a:pt x="1339355" y="229674"/>
                    <a:pt x="1298874" y="250534"/>
                    <a:pt x="1258963" y="272060"/>
                  </a:cubicBezTo>
                  <a:cubicBezTo>
                    <a:pt x="1235628" y="284633"/>
                    <a:pt x="1213720" y="299683"/>
                    <a:pt x="1191813" y="314542"/>
                  </a:cubicBezTo>
                  <a:cubicBezTo>
                    <a:pt x="1165047" y="332639"/>
                    <a:pt x="1138568" y="351308"/>
                    <a:pt x="1112755" y="370549"/>
                  </a:cubicBezTo>
                  <a:cubicBezTo>
                    <a:pt x="1093133" y="385122"/>
                    <a:pt x="1073512" y="400076"/>
                    <a:pt x="1056082" y="416840"/>
                  </a:cubicBezTo>
                  <a:cubicBezTo>
                    <a:pt x="1023029" y="448559"/>
                    <a:pt x="987597" y="478181"/>
                    <a:pt x="959307" y="514472"/>
                  </a:cubicBezTo>
                  <a:cubicBezTo>
                    <a:pt x="943877" y="534284"/>
                    <a:pt x="926256" y="552476"/>
                    <a:pt x="909682" y="571431"/>
                  </a:cubicBezTo>
                  <a:lnTo>
                    <a:pt x="909682" y="571431"/>
                  </a:lnTo>
                  <a:cubicBezTo>
                    <a:pt x="899585" y="589910"/>
                    <a:pt x="880917" y="603054"/>
                    <a:pt x="873964" y="623628"/>
                  </a:cubicBezTo>
                  <a:cubicBezTo>
                    <a:pt x="873964" y="623628"/>
                    <a:pt x="873964" y="623628"/>
                    <a:pt x="873964" y="623628"/>
                  </a:cubicBezTo>
                  <a:cubicBezTo>
                    <a:pt x="873964" y="623628"/>
                    <a:pt x="873964" y="623628"/>
                    <a:pt x="873964" y="623628"/>
                  </a:cubicBezTo>
                  <a:lnTo>
                    <a:pt x="873773" y="623628"/>
                  </a:lnTo>
                  <a:cubicBezTo>
                    <a:pt x="871582" y="625057"/>
                    <a:pt x="869773" y="626867"/>
                    <a:pt x="868344" y="629153"/>
                  </a:cubicBezTo>
                  <a:cubicBezTo>
                    <a:pt x="862057" y="638582"/>
                    <a:pt x="855770" y="648107"/>
                    <a:pt x="849484" y="657537"/>
                  </a:cubicBezTo>
                  <a:cubicBezTo>
                    <a:pt x="847579" y="659442"/>
                    <a:pt x="845769" y="661442"/>
                    <a:pt x="844245" y="663633"/>
                  </a:cubicBezTo>
                  <a:lnTo>
                    <a:pt x="844245" y="663824"/>
                  </a:lnTo>
                  <a:cubicBezTo>
                    <a:pt x="844245" y="663824"/>
                    <a:pt x="844150" y="663824"/>
                    <a:pt x="844150" y="663824"/>
                  </a:cubicBezTo>
                  <a:cubicBezTo>
                    <a:pt x="844150" y="663824"/>
                    <a:pt x="844150" y="663824"/>
                    <a:pt x="844150" y="663824"/>
                  </a:cubicBezTo>
                  <a:cubicBezTo>
                    <a:pt x="840626" y="663538"/>
                    <a:pt x="837197" y="663347"/>
                    <a:pt x="833672" y="663062"/>
                  </a:cubicBezTo>
                  <a:cubicBezTo>
                    <a:pt x="835768" y="646488"/>
                    <a:pt x="837959" y="629915"/>
                    <a:pt x="839959" y="613341"/>
                  </a:cubicBezTo>
                  <a:cubicBezTo>
                    <a:pt x="841198" y="603245"/>
                    <a:pt x="842245" y="593053"/>
                    <a:pt x="843388" y="582861"/>
                  </a:cubicBezTo>
                  <a:lnTo>
                    <a:pt x="843388" y="582861"/>
                  </a:lnTo>
                  <a:cubicBezTo>
                    <a:pt x="843579" y="579051"/>
                    <a:pt x="843769" y="575336"/>
                    <a:pt x="843864" y="571526"/>
                  </a:cubicBezTo>
                  <a:lnTo>
                    <a:pt x="843864" y="571526"/>
                  </a:lnTo>
                  <a:cubicBezTo>
                    <a:pt x="843864" y="571526"/>
                    <a:pt x="843864" y="571526"/>
                    <a:pt x="843864" y="571526"/>
                  </a:cubicBezTo>
                  <a:cubicBezTo>
                    <a:pt x="850817" y="565621"/>
                    <a:pt x="849484" y="557715"/>
                    <a:pt x="849484" y="550190"/>
                  </a:cubicBezTo>
                  <a:cubicBezTo>
                    <a:pt x="849579" y="519615"/>
                    <a:pt x="850246" y="489040"/>
                    <a:pt x="849484" y="458465"/>
                  </a:cubicBezTo>
                  <a:cubicBezTo>
                    <a:pt x="848436" y="416650"/>
                    <a:pt x="854247" y="374454"/>
                    <a:pt x="843864" y="333020"/>
                  </a:cubicBezTo>
                  <a:cubicBezTo>
                    <a:pt x="843197" y="330258"/>
                    <a:pt x="843960" y="327305"/>
                    <a:pt x="843579" y="324448"/>
                  </a:cubicBezTo>
                  <a:cubicBezTo>
                    <a:pt x="842150" y="313208"/>
                    <a:pt x="840721" y="301874"/>
                    <a:pt x="838816" y="290729"/>
                  </a:cubicBezTo>
                  <a:cubicBezTo>
                    <a:pt x="834530" y="265488"/>
                    <a:pt x="829958" y="240247"/>
                    <a:pt x="825576" y="214910"/>
                  </a:cubicBezTo>
                  <a:cubicBezTo>
                    <a:pt x="821385" y="189574"/>
                    <a:pt x="817861" y="164142"/>
                    <a:pt x="810431" y="139377"/>
                  </a:cubicBezTo>
                  <a:cubicBezTo>
                    <a:pt x="807383" y="129281"/>
                    <a:pt x="803288" y="119184"/>
                    <a:pt x="802621" y="108897"/>
                  </a:cubicBezTo>
                  <a:cubicBezTo>
                    <a:pt x="800526" y="77941"/>
                    <a:pt x="789095" y="49366"/>
                    <a:pt x="778808" y="20600"/>
                  </a:cubicBezTo>
                  <a:cubicBezTo>
                    <a:pt x="776904" y="15266"/>
                    <a:pt x="774523" y="10028"/>
                    <a:pt x="771379" y="5265"/>
                  </a:cubicBezTo>
                  <a:cubicBezTo>
                    <a:pt x="767379" y="-831"/>
                    <a:pt x="761568" y="-1688"/>
                    <a:pt x="756425" y="2979"/>
                  </a:cubicBezTo>
                  <a:cubicBezTo>
                    <a:pt x="750615" y="8218"/>
                    <a:pt x="743852" y="13076"/>
                    <a:pt x="739947" y="19553"/>
                  </a:cubicBezTo>
                  <a:cubicBezTo>
                    <a:pt x="731183" y="33935"/>
                    <a:pt x="718706" y="44794"/>
                    <a:pt x="706514" y="56129"/>
                  </a:cubicBezTo>
                  <a:cubicBezTo>
                    <a:pt x="680796" y="80036"/>
                    <a:pt x="656984" y="105754"/>
                    <a:pt x="628028" y="126518"/>
                  </a:cubicBezTo>
                  <a:cubicBezTo>
                    <a:pt x="610597" y="138996"/>
                    <a:pt x="596024" y="154998"/>
                    <a:pt x="580117" y="169381"/>
                  </a:cubicBezTo>
                  <a:lnTo>
                    <a:pt x="580117" y="169381"/>
                  </a:lnTo>
                  <a:cubicBezTo>
                    <a:pt x="577831" y="171095"/>
                    <a:pt x="575641" y="172905"/>
                    <a:pt x="573354" y="174620"/>
                  </a:cubicBezTo>
                  <a:lnTo>
                    <a:pt x="573354" y="174620"/>
                  </a:lnTo>
                  <a:cubicBezTo>
                    <a:pt x="573354" y="174620"/>
                    <a:pt x="573354" y="174620"/>
                    <a:pt x="573354" y="174620"/>
                  </a:cubicBezTo>
                  <a:cubicBezTo>
                    <a:pt x="554590" y="169381"/>
                    <a:pt x="541445" y="156236"/>
                    <a:pt x="527729" y="144330"/>
                  </a:cubicBezTo>
                  <a:cubicBezTo>
                    <a:pt x="510775" y="129662"/>
                    <a:pt x="495440" y="113564"/>
                    <a:pt x="476390" y="101182"/>
                  </a:cubicBezTo>
                  <a:cubicBezTo>
                    <a:pt x="444386" y="80417"/>
                    <a:pt x="413144" y="58510"/>
                    <a:pt x="377711" y="43079"/>
                  </a:cubicBezTo>
                  <a:cubicBezTo>
                    <a:pt x="369519" y="39555"/>
                    <a:pt x="361518" y="35840"/>
                    <a:pt x="352088" y="36983"/>
                  </a:cubicBezTo>
                  <a:cubicBezTo>
                    <a:pt x="348374" y="35840"/>
                    <a:pt x="344278" y="35459"/>
                    <a:pt x="341135" y="33554"/>
                  </a:cubicBezTo>
                  <a:cubicBezTo>
                    <a:pt x="319037" y="20410"/>
                    <a:pt x="294176" y="16886"/>
                    <a:pt x="269031" y="14314"/>
                  </a:cubicBezTo>
                  <a:cubicBezTo>
                    <a:pt x="269031" y="14314"/>
                    <a:pt x="269031" y="14314"/>
                    <a:pt x="269031" y="14314"/>
                  </a:cubicBezTo>
                  <a:cubicBezTo>
                    <a:pt x="265887" y="16409"/>
                    <a:pt x="261506" y="17933"/>
                    <a:pt x="259886" y="20791"/>
                  </a:cubicBezTo>
                  <a:cubicBezTo>
                    <a:pt x="258363" y="23553"/>
                    <a:pt x="258553" y="28411"/>
                    <a:pt x="259982" y="31364"/>
                  </a:cubicBezTo>
                  <a:cubicBezTo>
                    <a:pt x="270650" y="52795"/>
                    <a:pt x="281318" y="74226"/>
                    <a:pt x="293033" y="95086"/>
                  </a:cubicBezTo>
                  <a:cubicBezTo>
                    <a:pt x="301225" y="109754"/>
                    <a:pt x="306464" y="124613"/>
                    <a:pt x="304368" y="141282"/>
                  </a:cubicBezTo>
                  <a:cubicBezTo>
                    <a:pt x="304368" y="141282"/>
                    <a:pt x="304368" y="141282"/>
                    <a:pt x="304368" y="141282"/>
                  </a:cubicBezTo>
                  <a:cubicBezTo>
                    <a:pt x="296367" y="138901"/>
                    <a:pt x="288366" y="136615"/>
                    <a:pt x="280460" y="134234"/>
                  </a:cubicBezTo>
                  <a:cubicBezTo>
                    <a:pt x="277127" y="126518"/>
                    <a:pt x="270745" y="123375"/>
                    <a:pt x="262458" y="122994"/>
                  </a:cubicBezTo>
                  <a:cubicBezTo>
                    <a:pt x="262458" y="122994"/>
                    <a:pt x="262458" y="122994"/>
                    <a:pt x="262458" y="122994"/>
                  </a:cubicBezTo>
                  <a:lnTo>
                    <a:pt x="262458" y="122994"/>
                  </a:lnTo>
                  <a:cubicBezTo>
                    <a:pt x="233312" y="113945"/>
                    <a:pt x="204546" y="103944"/>
                    <a:pt x="175114" y="96229"/>
                  </a:cubicBezTo>
                  <a:cubicBezTo>
                    <a:pt x="148539" y="89276"/>
                    <a:pt x="124251" y="94229"/>
                    <a:pt x="106629" y="116993"/>
                  </a:cubicBezTo>
                  <a:cubicBezTo>
                    <a:pt x="104915" y="117374"/>
                    <a:pt x="103200" y="117565"/>
                    <a:pt x="101486" y="117660"/>
                  </a:cubicBezTo>
                  <a:cubicBezTo>
                    <a:pt x="98628" y="118803"/>
                    <a:pt x="96819" y="120994"/>
                    <a:pt x="95009" y="123280"/>
                  </a:cubicBezTo>
                  <a:cubicBezTo>
                    <a:pt x="95009" y="123280"/>
                    <a:pt x="95485" y="123470"/>
                    <a:pt x="95485" y="123470"/>
                  </a:cubicBezTo>
                  <a:cubicBezTo>
                    <a:pt x="95485" y="123470"/>
                    <a:pt x="95485" y="123470"/>
                    <a:pt x="95485" y="123470"/>
                  </a:cubicBezTo>
                  <a:cubicBezTo>
                    <a:pt x="89103" y="128900"/>
                    <a:pt x="82626" y="134424"/>
                    <a:pt x="76245" y="139853"/>
                  </a:cubicBezTo>
                  <a:cubicBezTo>
                    <a:pt x="76245" y="139853"/>
                    <a:pt x="76245" y="139853"/>
                    <a:pt x="76245" y="139853"/>
                  </a:cubicBezTo>
                  <a:cubicBezTo>
                    <a:pt x="64433" y="151474"/>
                    <a:pt x="52527" y="163094"/>
                    <a:pt x="40716" y="174715"/>
                  </a:cubicBezTo>
                  <a:lnTo>
                    <a:pt x="40716" y="174715"/>
                  </a:lnTo>
                  <a:cubicBezTo>
                    <a:pt x="40716" y="174715"/>
                    <a:pt x="40716" y="174715"/>
                    <a:pt x="40716" y="174715"/>
                  </a:cubicBezTo>
                  <a:cubicBezTo>
                    <a:pt x="36716" y="174715"/>
                    <a:pt x="32620" y="174524"/>
                    <a:pt x="28620" y="174524"/>
                  </a:cubicBezTo>
                  <a:cubicBezTo>
                    <a:pt x="28620" y="174524"/>
                    <a:pt x="28620" y="174524"/>
                    <a:pt x="28620" y="174524"/>
                  </a:cubicBezTo>
                  <a:cubicBezTo>
                    <a:pt x="12427" y="170238"/>
                    <a:pt x="10141" y="171286"/>
                    <a:pt x="3664" y="185764"/>
                  </a:cubicBezTo>
                  <a:lnTo>
                    <a:pt x="3664" y="185764"/>
                  </a:lnTo>
                  <a:cubicBezTo>
                    <a:pt x="2426" y="191098"/>
                    <a:pt x="-908" y="196908"/>
                    <a:pt x="235" y="201671"/>
                  </a:cubicBezTo>
                  <a:cubicBezTo>
                    <a:pt x="3854" y="216339"/>
                    <a:pt x="7474" y="231389"/>
                    <a:pt x="14237" y="244819"/>
                  </a:cubicBezTo>
                  <a:cubicBezTo>
                    <a:pt x="24905" y="266060"/>
                    <a:pt x="36811" y="287015"/>
                    <a:pt x="50717" y="306446"/>
                  </a:cubicBezTo>
                  <a:cubicBezTo>
                    <a:pt x="70910" y="334449"/>
                    <a:pt x="90532" y="362643"/>
                    <a:pt x="109106" y="391694"/>
                  </a:cubicBezTo>
                  <a:cubicBezTo>
                    <a:pt x="109582" y="392456"/>
                    <a:pt x="110535" y="392933"/>
                    <a:pt x="111297" y="393599"/>
                  </a:cubicBezTo>
                  <a:cubicBezTo>
                    <a:pt x="111297" y="393599"/>
                    <a:pt x="111297" y="393599"/>
                    <a:pt x="111297" y="393599"/>
                  </a:cubicBezTo>
                  <a:cubicBezTo>
                    <a:pt x="121583" y="411602"/>
                    <a:pt x="131490" y="429699"/>
                    <a:pt x="142253" y="447511"/>
                  </a:cubicBezTo>
                  <a:cubicBezTo>
                    <a:pt x="151492" y="462846"/>
                    <a:pt x="161493" y="477610"/>
                    <a:pt x="171209" y="492659"/>
                  </a:cubicBezTo>
                  <a:cubicBezTo>
                    <a:pt x="179782" y="510376"/>
                    <a:pt x="186354" y="529140"/>
                    <a:pt x="201117" y="543428"/>
                  </a:cubicBezTo>
                  <a:lnTo>
                    <a:pt x="201498" y="543428"/>
                  </a:lnTo>
                  <a:cubicBezTo>
                    <a:pt x="205499" y="551333"/>
                    <a:pt x="209595" y="559430"/>
                    <a:pt x="213595" y="567431"/>
                  </a:cubicBezTo>
                  <a:cubicBezTo>
                    <a:pt x="213595" y="567431"/>
                    <a:pt x="213595" y="567431"/>
                    <a:pt x="213595" y="567431"/>
                  </a:cubicBezTo>
                  <a:cubicBezTo>
                    <a:pt x="217691" y="574670"/>
                    <a:pt x="221786" y="582004"/>
                    <a:pt x="225882" y="589243"/>
                  </a:cubicBezTo>
                  <a:cubicBezTo>
                    <a:pt x="225882" y="589243"/>
                    <a:pt x="225882" y="589243"/>
                    <a:pt x="225882" y="589243"/>
                  </a:cubicBezTo>
                  <a:cubicBezTo>
                    <a:pt x="240074" y="615818"/>
                    <a:pt x="254172" y="642392"/>
                    <a:pt x="268364" y="669062"/>
                  </a:cubicBezTo>
                  <a:cubicBezTo>
                    <a:pt x="270174" y="671158"/>
                    <a:pt x="272936" y="672491"/>
                    <a:pt x="273698" y="675444"/>
                  </a:cubicBezTo>
                  <a:cubicBezTo>
                    <a:pt x="273603" y="675635"/>
                    <a:pt x="273412" y="675825"/>
                    <a:pt x="273317" y="676016"/>
                  </a:cubicBezTo>
                  <a:cubicBezTo>
                    <a:pt x="283508" y="696685"/>
                    <a:pt x="293033" y="717735"/>
                    <a:pt x="304178" y="737928"/>
                  </a:cubicBezTo>
                  <a:cubicBezTo>
                    <a:pt x="321323" y="769075"/>
                    <a:pt x="339706" y="799650"/>
                    <a:pt x="357518" y="830511"/>
                  </a:cubicBezTo>
                  <a:lnTo>
                    <a:pt x="357518" y="830511"/>
                  </a:lnTo>
                  <a:cubicBezTo>
                    <a:pt x="357518" y="830511"/>
                    <a:pt x="357518" y="830511"/>
                    <a:pt x="357518" y="830511"/>
                  </a:cubicBezTo>
                  <a:cubicBezTo>
                    <a:pt x="357518" y="830511"/>
                    <a:pt x="357518" y="830511"/>
                    <a:pt x="357518" y="830511"/>
                  </a:cubicBezTo>
                  <a:cubicBezTo>
                    <a:pt x="357518" y="830511"/>
                    <a:pt x="357518" y="830511"/>
                    <a:pt x="357518" y="830511"/>
                  </a:cubicBezTo>
                  <a:cubicBezTo>
                    <a:pt x="359137" y="833654"/>
                    <a:pt x="360851" y="836798"/>
                    <a:pt x="362471" y="839941"/>
                  </a:cubicBezTo>
                  <a:cubicBezTo>
                    <a:pt x="362756" y="840608"/>
                    <a:pt x="363042" y="841274"/>
                    <a:pt x="363519" y="841941"/>
                  </a:cubicBezTo>
                  <a:cubicBezTo>
                    <a:pt x="363519" y="841941"/>
                    <a:pt x="363519" y="841941"/>
                    <a:pt x="363519" y="841941"/>
                  </a:cubicBezTo>
                  <a:cubicBezTo>
                    <a:pt x="364948" y="844322"/>
                    <a:pt x="366376" y="846704"/>
                    <a:pt x="367710" y="849085"/>
                  </a:cubicBezTo>
                  <a:cubicBezTo>
                    <a:pt x="368186" y="850609"/>
                    <a:pt x="368853" y="852133"/>
                    <a:pt x="370186" y="853181"/>
                  </a:cubicBezTo>
                  <a:cubicBezTo>
                    <a:pt x="372186" y="857562"/>
                    <a:pt x="373806" y="862039"/>
                    <a:pt x="376187" y="866230"/>
                  </a:cubicBezTo>
                  <a:cubicBezTo>
                    <a:pt x="405047" y="918522"/>
                    <a:pt x="433908" y="970910"/>
                    <a:pt x="463150" y="1023011"/>
                  </a:cubicBezTo>
                  <a:cubicBezTo>
                    <a:pt x="472865" y="1040252"/>
                    <a:pt x="483724" y="1056920"/>
                    <a:pt x="494107" y="1073875"/>
                  </a:cubicBezTo>
                  <a:cubicBezTo>
                    <a:pt x="494201" y="1074161"/>
                    <a:pt x="494297" y="1074446"/>
                    <a:pt x="494392" y="1074827"/>
                  </a:cubicBezTo>
                  <a:cubicBezTo>
                    <a:pt x="494773" y="1075685"/>
                    <a:pt x="495535" y="1076352"/>
                    <a:pt x="496106" y="1077114"/>
                  </a:cubicBezTo>
                  <a:cubicBezTo>
                    <a:pt x="499440" y="1081685"/>
                    <a:pt x="501822" y="1088639"/>
                    <a:pt x="506298" y="1090448"/>
                  </a:cubicBezTo>
                  <a:cubicBezTo>
                    <a:pt x="518967" y="1095306"/>
                    <a:pt x="527349" y="1104736"/>
                    <a:pt x="537159" y="1112737"/>
                  </a:cubicBezTo>
                  <a:cubicBezTo>
                    <a:pt x="552399" y="1125119"/>
                    <a:pt x="567258" y="1137883"/>
                    <a:pt x="582879" y="1149789"/>
                  </a:cubicBezTo>
                  <a:cubicBezTo>
                    <a:pt x="690417" y="1232181"/>
                    <a:pt x="798144" y="1314477"/>
                    <a:pt x="905967" y="1396582"/>
                  </a:cubicBezTo>
                  <a:cubicBezTo>
                    <a:pt x="915969" y="1404202"/>
                    <a:pt x="927399" y="1410203"/>
                    <a:pt x="938067" y="1416965"/>
                  </a:cubicBezTo>
                  <a:cubicBezTo>
                    <a:pt x="938067" y="1416965"/>
                    <a:pt x="938067" y="1416965"/>
                    <a:pt x="938067" y="1416965"/>
                  </a:cubicBezTo>
                  <a:cubicBezTo>
                    <a:pt x="944353" y="1420680"/>
                    <a:pt x="950544" y="1424490"/>
                    <a:pt x="956831" y="1428205"/>
                  </a:cubicBezTo>
                  <a:cubicBezTo>
                    <a:pt x="975309" y="1440873"/>
                    <a:pt x="995121" y="1450874"/>
                    <a:pt x="1017505" y="1455732"/>
                  </a:cubicBezTo>
                  <a:cubicBezTo>
                    <a:pt x="1017505" y="1455732"/>
                    <a:pt x="1017505" y="1455732"/>
                    <a:pt x="1017505" y="1455732"/>
                  </a:cubicBezTo>
                  <a:cubicBezTo>
                    <a:pt x="1025506" y="1458114"/>
                    <a:pt x="1033412" y="1460399"/>
                    <a:pt x="1041413" y="1462781"/>
                  </a:cubicBezTo>
                  <a:cubicBezTo>
                    <a:pt x="1041413" y="1462781"/>
                    <a:pt x="1041413" y="1462781"/>
                    <a:pt x="1041413" y="1462781"/>
                  </a:cubicBezTo>
                  <a:cubicBezTo>
                    <a:pt x="1041413" y="1462781"/>
                    <a:pt x="1041413" y="1462781"/>
                    <a:pt x="1041413" y="1462781"/>
                  </a:cubicBezTo>
                  <a:cubicBezTo>
                    <a:pt x="1043032" y="1463828"/>
                    <a:pt x="1044461" y="1465352"/>
                    <a:pt x="1046270" y="1465829"/>
                  </a:cubicBezTo>
                  <a:cubicBezTo>
                    <a:pt x="1078751" y="1474496"/>
                    <a:pt x="1111898" y="1475068"/>
                    <a:pt x="1145235" y="1472687"/>
                  </a:cubicBezTo>
                  <a:cubicBezTo>
                    <a:pt x="1148950" y="1472401"/>
                    <a:pt x="1152379" y="1470115"/>
                    <a:pt x="1155999" y="1468781"/>
                  </a:cubicBezTo>
                  <a:cubicBezTo>
                    <a:pt x="1168381" y="1466400"/>
                    <a:pt x="1182383" y="1466686"/>
                    <a:pt x="1192765" y="1460971"/>
                  </a:cubicBezTo>
                  <a:cubicBezTo>
                    <a:pt x="1209434" y="1451827"/>
                    <a:pt x="1227818" y="1449922"/>
                    <a:pt x="1245343" y="1444398"/>
                  </a:cubicBezTo>
                  <a:cubicBezTo>
                    <a:pt x="1252010" y="1445064"/>
                    <a:pt x="1258488" y="1445160"/>
                    <a:pt x="1263536" y="1439921"/>
                  </a:cubicBezTo>
                  <a:cubicBezTo>
                    <a:pt x="1263631" y="1439921"/>
                    <a:pt x="1263726" y="1440016"/>
                    <a:pt x="1263821" y="1440111"/>
                  </a:cubicBezTo>
                  <a:cubicBezTo>
                    <a:pt x="1284872" y="1440397"/>
                    <a:pt x="1304779" y="1435253"/>
                    <a:pt x="1324400" y="1428872"/>
                  </a:cubicBezTo>
                  <a:cubicBezTo>
                    <a:pt x="1324400" y="1428872"/>
                    <a:pt x="1324400" y="1428872"/>
                    <a:pt x="1324400" y="1428872"/>
                  </a:cubicBezTo>
                  <a:cubicBezTo>
                    <a:pt x="1346499" y="1427538"/>
                    <a:pt x="1368025" y="1423633"/>
                    <a:pt x="1388789" y="1416394"/>
                  </a:cubicBezTo>
                  <a:cubicBezTo>
                    <a:pt x="1388789" y="1416394"/>
                    <a:pt x="1388789" y="1416394"/>
                    <a:pt x="1388789" y="1416394"/>
                  </a:cubicBezTo>
                  <a:cubicBezTo>
                    <a:pt x="1388789" y="1416394"/>
                    <a:pt x="1388789" y="1416394"/>
                    <a:pt x="1388789" y="1416394"/>
                  </a:cubicBezTo>
                  <a:cubicBezTo>
                    <a:pt x="1396600" y="1415441"/>
                    <a:pt x="1404601" y="1415060"/>
                    <a:pt x="1412221" y="1413441"/>
                  </a:cubicBezTo>
                  <a:cubicBezTo>
                    <a:pt x="1489660" y="1397058"/>
                    <a:pt x="1567193" y="1380675"/>
                    <a:pt x="1644536" y="1363625"/>
                  </a:cubicBezTo>
                  <a:cubicBezTo>
                    <a:pt x="1671396" y="1357720"/>
                    <a:pt x="1697876" y="1349910"/>
                    <a:pt x="1724545" y="1342956"/>
                  </a:cubicBezTo>
                  <a:cubicBezTo>
                    <a:pt x="1724545" y="1342956"/>
                    <a:pt x="1724545" y="1342956"/>
                    <a:pt x="1724545" y="1342956"/>
                  </a:cubicBezTo>
                  <a:cubicBezTo>
                    <a:pt x="1733309" y="1341337"/>
                    <a:pt x="1742262" y="1340385"/>
                    <a:pt x="1750835" y="1338098"/>
                  </a:cubicBezTo>
                  <a:cubicBezTo>
                    <a:pt x="1826654" y="1318001"/>
                    <a:pt x="1902473" y="1297998"/>
                    <a:pt x="1978101" y="1277424"/>
                  </a:cubicBezTo>
                  <a:cubicBezTo>
                    <a:pt x="2001913" y="1270947"/>
                    <a:pt x="2025346" y="1263232"/>
                    <a:pt x="2048967" y="1255993"/>
                  </a:cubicBezTo>
                  <a:cubicBezTo>
                    <a:pt x="2070303" y="1255517"/>
                    <a:pt x="2088972" y="1245325"/>
                    <a:pt x="2109165" y="1241039"/>
                  </a:cubicBezTo>
                  <a:cubicBezTo>
                    <a:pt x="2128120" y="1237038"/>
                    <a:pt x="2141169" y="1226085"/>
                    <a:pt x="2150314" y="1210654"/>
                  </a:cubicBezTo>
                  <a:cubicBezTo>
                    <a:pt x="2156124" y="1200843"/>
                    <a:pt x="2161457" y="1190366"/>
                    <a:pt x="2164601" y="1179507"/>
                  </a:cubicBezTo>
                  <a:cubicBezTo>
                    <a:pt x="2171459" y="1155599"/>
                    <a:pt x="2176221" y="1131311"/>
                    <a:pt x="2174697" y="1106260"/>
                  </a:cubicBezTo>
                  <a:cubicBezTo>
                    <a:pt x="2182222" y="1083590"/>
                    <a:pt x="2179555" y="1060349"/>
                    <a:pt x="2179841" y="1037204"/>
                  </a:cubicBezTo>
                  <a:cubicBezTo>
                    <a:pt x="2187271" y="997485"/>
                    <a:pt x="2186985" y="957384"/>
                    <a:pt x="2186413" y="917379"/>
                  </a:cubicBezTo>
                  <a:close/>
                </a:path>
              </a:pathLst>
            </a:custGeom>
            <a:solidFill>
              <a:schemeClr val="accent6"/>
            </a:solidFill>
            <a:ln w="152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pic>
          <p:nvPicPr>
            <p:cNvPr id="17" name="Google Shape;254;p36"/>
            <p:cNvPicPr preferRelativeResize="0"/>
            <p:nvPr/>
          </p:nvPicPr>
          <p:blipFill>
            <a:blip r:embed="rId5">
              <a:alphaModFix/>
            </a:blip>
            <a:stretch>
              <a:fillRect/>
            </a:stretch>
          </p:blipFill>
          <p:spPr>
            <a:xfrm>
              <a:off x="6875304" y="607425"/>
              <a:ext cx="1875643" cy="1297925"/>
            </a:xfrm>
            <a:prstGeom prst="rect">
              <a:avLst/>
            </a:prstGeom>
            <a:noFill/>
            <a:ln>
              <a:noFill/>
            </a:ln>
          </p:spPr>
        </p:pic>
      </p:grpSp>
      <p:sp>
        <p:nvSpPr>
          <p:cNvPr id="12" name="Rectangle 11"/>
          <p:cNvSpPr/>
          <p:nvPr/>
        </p:nvSpPr>
        <p:spPr>
          <a:xfrm>
            <a:off x="3468914" y="1059626"/>
            <a:ext cx="2206172" cy="812960"/>
          </a:xfrm>
          <a:prstGeom prst="rect">
            <a:avLst/>
          </a:prstGeom>
          <a:solidFill>
            <a:schemeClr val="accent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000000"/>
                </a:solidFill>
              </a:rPr>
              <a:t>PHẦN 1</a:t>
            </a:r>
          </a:p>
        </p:txBody>
      </p:sp>
    </p:spTree>
    <p:extLst>
      <p:ext uri="{BB962C8B-B14F-4D97-AF65-F5344CB8AC3E}">
        <p14:creationId xmlns:p14="http://schemas.microsoft.com/office/powerpoint/2010/main" val="3657659103"/>
      </p:ext>
    </p:extLst>
  </p:cSld>
  <p:clrMapOvr>
    <a:masterClrMapping/>
  </p:clrMapOvr>
  <p:transition spd="med">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90206" y="1398848"/>
            <a:ext cx="3790949" cy="28623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338030"/>
            <a:ext cx="9144000" cy="958660"/>
          </a:xfrm>
          <a:prstGeom prst="rect">
            <a:avLst/>
          </a:prstGeom>
          <a:noFill/>
        </p:spPr>
        <p:txBody>
          <a:bodyPr wrap="square" rtlCol="0">
            <a:spAutoFit/>
          </a:bodyPr>
          <a:lstStyle/>
          <a:p>
            <a:pPr algn="ctr">
              <a:lnSpc>
                <a:spcPct val="150000"/>
              </a:lnSpc>
            </a:pPr>
            <a:r>
              <a:rPr lang="en-US" sz="2000" b="1">
                <a:solidFill>
                  <a:srgbClr val="C00000"/>
                </a:solidFill>
              </a:rPr>
              <a:t>Bài tập 1. </a:t>
            </a:r>
            <a:r>
              <a:rPr lang="vi-VN" sz="2000" b="1">
                <a:solidFill>
                  <a:srgbClr val="7030A0"/>
                </a:solidFill>
              </a:rPr>
              <a:t>Đọc bài văn kể lại câu chuyện và các chi tiết </a:t>
            </a:r>
            <a:endParaRPr lang="en-US" sz="2000" b="1">
              <a:solidFill>
                <a:srgbClr val="7030A0"/>
              </a:solidFill>
            </a:endParaRPr>
          </a:p>
          <a:p>
            <a:pPr algn="ctr">
              <a:lnSpc>
                <a:spcPct val="150000"/>
              </a:lnSpc>
            </a:pPr>
            <a:r>
              <a:rPr lang="vi-VN" sz="2000" b="1">
                <a:solidFill>
                  <a:srgbClr val="7030A0"/>
                </a:solidFill>
              </a:rPr>
              <a:t>kể sáng tạo (A,B) dưới đây, sau đó thực hiện yêu cầu. </a:t>
            </a:r>
          </a:p>
        </p:txBody>
      </p:sp>
      <p:sp>
        <p:nvSpPr>
          <p:cNvPr id="4" name="TextBox 3"/>
          <p:cNvSpPr txBox="1"/>
          <p:nvPr/>
        </p:nvSpPr>
        <p:spPr>
          <a:xfrm>
            <a:off x="445206" y="1398848"/>
            <a:ext cx="4225572" cy="3323987"/>
          </a:xfrm>
          <a:prstGeom prst="rect">
            <a:avLst/>
          </a:prstGeom>
          <a:noFill/>
        </p:spPr>
        <p:txBody>
          <a:bodyPr wrap="square" rtlCol="0">
            <a:spAutoFit/>
          </a:bodyPr>
          <a:lstStyle/>
          <a:p>
            <a:pPr algn="just">
              <a:lnSpc>
                <a:spcPct val="150000"/>
              </a:lnSpc>
            </a:pPr>
            <a:r>
              <a:rPr lang="en-US" sz="2000"/>
              <a:t>   Nếu hay đọc truyện phiêu lưu, có lẽ bạn sẽ thích câu chuyện </a:t>
            </a:r>
            <a:r>
              <a:rPr lang="en-US" sz="2000" i="1"/>
              <a:t>Một chuyến phiêu lưu </a:t>
            </a:r>
            <a:r>
              <a:rPr lang="en-US" sz="2000"/>
              <a:t>của tác giả Nguyễn Thị Kim Hòa.</a:t>
            </a:r>
          </a:p>
          <a:p>
            <a:pPr algn="just">
              <a:lnSpc>
                <a:spcPct val="150000"/>
              </a:lnSpc>
            </a:pPr>
            <a:r>
              <a:rPr lang="en-US" sz="2000"/>
              <a:t>   </a:t>
            </a:r>
            <a:r>
              <a:rPr lang="vi-VN" sz="2000"/>
              <a:t>Chuyện kể rằng, một hôm, mèo nhép rủ chuột xù sang sông chơi, nhưng chuột xù từ chối. </a:t>
            </a:r>
            <a:r>
              <a:rPr lang="vi-VN" sz="2000">
                <a:solidFill>
                  <a:srgbClr val="C00000"/>
                </a:solidFill>
              </a:rPr>
              <a:t>(A)</a:t>
            </a:r>
          </a:p>
        </p:txBody>
      </p:sp>
      <p:sp>
        <p:nvSpPr>
          <p:cNvPr id="5" name="TextBox 4"/>
          <p:cNvSpPr txBox="1"/>
          <p:nvPr/>
        </p:nvSpPr>
        <p:spPr>
          <a:xfrm>
            <a:off x="4890206" y="1398848"/>
            <a:ext cx="3790949" cy="2862322"/>
          </a:xfrm>
          <a:prstGeom prst="rect">
            <a:avLst/>
          </a:prstGeom>
          <a:noFill/>
        </p:spPr>
        <p:txBody>
          <a:bodyPr wrap="square" rtlCol="0">
            <a:spAutoFit/>
          </a:bodyPr>
          <a:lstStyle/>
          <a:p>
            <a:pPr algn="just">
              <a:lnSpc>
                <a:spcPct val="150000"/>
              </a:lnSpc>
            </a:pPr>
            <a:r>
              <a:rPr lang="en-US" sz="2000">
                <a:solidFill>
                  <a:srgbClr val="C00000"/>
                </a:solidFill>
              </a:rPr>
              <a:t>(A)</a:t>
            </a:r>
          </a:p>
          <a:p>
            <a:pPr algn="just">
              <a:lnSpc>
                <a:spcPct val="150000"/>
              </a:lnSpc>
            </a:pPr>
            <a:r>
              <a:rPr lang="en-US" sz="2000"/>
              <a:t>Chuột xù nói:</a:t>
            </a:r>
          </a:p>
          <a:p>
            <a:pPr algn="just">
              <a:lnSpc>
                <a:spcPct val="150000"/>
              </a:lnSpc>
            </a:pPr>
            <a:r>
              <a:rPr lang="en-US" sz="2000"/>
              <a:t>– Bác ngựa bảo nguy hiểm lắm.</a:t>
            </a:r>
          </a:p>
          <a:p>
            <a:pPr algn="just">
              <a:lnSpc>
                <a:spcPct val="150000"/>
              </a:lnSpc>
            </a:pPr>
            <a:r>
              <a:rPr lang="en-US" sz="2000"/>
              <a:t>Mèo nhép hứ một cái:</a:t>
            </a:r>
          </a:p>
          <a:p>
            <a:pPr algn="just">
              <a:lnSpc>
                <a:spcPct val="150000"/>
              </a:lnSpc>
            </a:pPr>
            <a:r>
              <a:rPr lang="en-US" sz="2000"/>
              <a:t>– Cậu không đi thì thôi, tớ đi một mình.</a:t>
            </a:r>
            <a:endParaRPr lang="vi-VN" sz="2000"/>
          </a:p>
        </p:txBody>
      </p:sp>
    </p:spTree>
    <p:extLst>
      <p:ext uri="{BB962C8B-B14F-4D97-AF65-F5344CB8AC3E}">
        <p14:creationId xmlns:p14="http://schemas.microsoft.com/office/powerpoint/2010/main" val="95782753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par>
                          <p:cTn id="14" fill="hold">
                            <p:stCondLst>
                              <p:cond delay="500"/>
                            </p:stCondLst>
                            <p:childTnLst>
                              <p:par>
                                <p:cTn id="15" presetID="16" presetClass="entr" presetSubtype="37"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17066" y="676360"/>
            <a:ext cx="3194756" cy="374465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8094" y="445527"/>
            <a:ext cx="4420306" cy="4247317"/>
          </a:xfrm>
          <a:prstGeom prst="rect">
            <a:avLst/>
          </a:prstGeom>
          <a:noFill/>
        </p:spPr>
        <p:txBody>
          <a:bodyPr wrap="square" rtlCol="0">
            <a:spAutoFit/>
          </a:bodyPr>
          <a:lstStyle/>
          <a:p>
            <a:pPr algn="just">
              <a:lnSpc>
                <a:spcPct val="150000"/>
              </a:lnSpc>
            </a:pPr>
            <a:r>
              <a:rPr lang="vi-VN" sz="2000"/>
              <a:t>Mèo nhép khăng khăng muốn đi nên chuột đành đồng ý vì không nỡ để bạn mạo hiểm một mình. Hai bạn nhờ bác ngựa đưa sang sông.</a:t>
            </a:r>
          </a:p>
          <a:p>
            <a:pPr algn="just">
              <a:lnSpc>
                <a:spcPct val="150000"/>
              </a:lnSpc>
            </a:pPr>
            <a:r>
              <a:rPr lang="en-US" sz="2000"/>
              <a:t>   </a:t>
            </a:r>
            <a:r>
              <a:rPr lang="vi-VN" sz="2000"/>
              <a:t>Đồng cỏ bên kia sông quả là một thế giới xanh tuyệt đẹp! </a:t>
            </a:r>
            <a:r>
              <a:rPr lang="vi-VN" sz="2000">
                <a:solidFill>
                  <a:srgbClr val="C00000"/>
                </a:solidFill>
              </a:rPr>
              <a:t>(B)</a:t>
            </a:r>
            <a:r>
              <a:rPr lang="en-US" sz="2000">
                <a:solidFill>
                  <a:srgbClr val="C00000"/>
                </a:solidFill>
              </a:rPr>
              <a:t> </a:t>
            </a:r>
            <a:r>
              <a:rPr lang="vi-VN" sz="2000"/>
              <a:t>Thích chí, mèo nhép nhảy nhót khắp nơi, mặc dù chuột xù đã cảnh báo rằng trong bụi cỏ có hang rắn.</a:t>
            </a:r>
          </a:p>
        </p:txBody>
      </p:sp>
      <p:sp>
        <p:nvSpPr>
          <p:cNvPr id="5" name="TextBox 4"/>
          <p:cNvSpPr txBox="1"/>
          <p:nvPr/>
        </p:nvSpPr>
        <p:spPr>
          <a:xfrm>
            <a:off x="5367866" y="676360"/>
            <a:ext cx="3093157" cy="3785652"/>
          </a:xfrm>
          <a:prstGeom prst="rect">
            <a:avLst/>
          </a:prstGeom>
          <a:noFill/>
        </p:spPr>
        <p:txBody>
          <a:bodyPr wrap="square" rtlCol="0">
            <a:spAutoFit/>
          </a:bodyPr>
          <a:lstStyle/>
          <a:p>
            <a:pPr algn="just">
              <a:lnSpc>
                <a:spcPct val="150000"/>
              </a:lnSpc>
            </a:pPr>
            <a:r>
              <a:rPr lang="en-US" sz="2000">
                <a:solidFill>
                  <a:srgbClr val="C00000"/>
                </a:solidFill>
              </a:rPr>
              <a:t>(B)</a:t>
            </a:r>
            <a:endParaRPr lang="vi-VN" sz="2000"/>
          </a:p>
          <a:p>
            <a:pPr algn="just">
              <a:lnSpc>
                <a:spcPct val="150000"/>
              </a:lnSpc>
            </a:pPr>
            <a:r>
              <a:rPr lang="vi-VN" sz="2000"/>
              <a:t>Cỏ phủ kín cánh đồng như một tấm thảm xanh mát. Cây cối cũng xanh mướt như ngày nào cũng được gội rửa. Không gian ngai ngái mùi cỏ thơm, thật dễ chịu!</a:t>
            </a:r>
          </a:p>
        </p:txBody>
      </p:sp>
    </p:spTree>
    <p:extLst>
      <p:ext uri="{BB962C8B-B14F-4D97-AF65-F5344CB8AC3E}">
        <p14:creationId xmlns:p14="http://schemas.microsoft.com/office/powerpoint/2010/main" val="837999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691" y="254596"/>
            <a:ext cx="8066617" cy="4593565"/>
          </a:xfrm>
          <a:prstGeom prst="rect">
            <a:avLst/>
          </a:prstGeom>
          <a:noFill/>
        </p:spPr>
        <p:txBody>
          <a:bodyPr wrap="square" rtlCol="0">
            <a:spAutoFit/>
          </a:bodyPr>
          <a:lstStyle/>
          <a:p>
            <a:pPr algn="just">
              <a:lnSpc>
                <a:spcPct val="150000"/>
              </a:lnSpc>
            </a:pPr>
            <a:r>
              <a:rPr lang="en-US" sz="1950"/>
              <a:t>   </a:t>
            </a:r>
            <a:r>
              <a:rPr lang="vi-VN" sz="1950"/>
              <a:t>Y như chuột lo ngại, rắn bị phá giấc ngủ, tức giận quăng mình về phía mèo nhép. Chuột xù vội nhảy từ mỏm đá xuống mình rắn để cứu bạn. Rắn tối sầm mặt mũi, còn chuột té văng ra. May thay, bác ngựa kịp thời chạy đến cứu hai bạn.</a:t>
            </a:r>
          </a:p>
          <a:p>
            <a:pPr algn="just">
              <a:lnSpc>
                <a:spcPct val="150000"/>
              </a:lnSpc>
            </a:pPr>
            <a:r>
              <a:rPr lang="en-US" sz="1950"/>
              <a:t>   </a:t>
            </a:r>
            <a:r>
              <a:rPr lang="vi-VN" sz="1950"/>
              <a:t>Trên lưng bác ngựa trở về, thấy chuột xù nằm thiêm thiếp, mèo nhép cứ sụt sịt, nước mắt rơi ướt lông chuột xù. Mèo không để ý, miệng chuột đang mím lại do cố nén cười.</a:t>
            </a:r>
          </a:p>
          <a:p>
            <a:pPr algn="just">
              <a:lnSpc>
                <a:spcPct val="150000"/>
              </a:lnSpc>
            </a:pPr>
            <a:r>
              <a:rPr lang="en-US" sz="1950"/>
              <a:t>   </a:t>
            </a:r>
            <a:r>
              <a:rPr lang="vi-VN" sz="1950"/>
              <a:t>Câu chuyện thật thú vị và hài hước. Mèo nhép đã có bài học quý giá về việc phải biết lắng nghe người khác để giữ an toàn cho bản thân và những người xung quanh.</a:t>
            </a:r>
          </a:p>
        </p:txBody>
      </p:sp>
    </p:spTree>
    <p:extLst>
      <p:ext uri="{BB962C8B-B14F-4D97-AF65-F5344CB8AC3E}">
        <p14:creationId xmlns:p14="http://schemas.microsoft.com/office/powerpoint/2010/main" val="9289099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483" y="552345"/>
            <a:ext cx="8066649" cy="2400657"/>
          </a:xfrm>
          <a:prstGeom prst="rect">
            <a:avLst/>
          </a:prstGeom>
          <a:noFill/>
        </p:spPr>
        <p:txBody>
          <a:bodyPr wrap="square" rtlCol="0">
            <a:spAutoFit/>
          </a:bodyPr>
          <a:lstStyle/>
          <a:p>
            <a:pPr algn="just">
              <a:lnSpc>
                <a:spcPct val="150000"/>
              </a:lnSpc>
            </a:pPr>
            <a:r>
              <a:rPr lang="vi-VN" sz="2000"/>
              <a:t>a. Bài văn trên kể lại câu chuyện gì? </a:t>
            </a:r>
          </a:p>
          <a:p>
            <a:pPr algn="just">
              <a:lnSpc>
                <a:spcPct val="150000"/>
              </a:lnSpc>
            </a:pPr>
            <a:r>
              <a:rPr lang="vi-VN" sz="2000"/>
              <a:t>b. Tìm phần mở bài, thân bài và kết bài của bài văn. Nêu ý chính của mỗi phần. </a:t>
            </a:r>
          </a:p>
          <a:p>
            <a:pPr algn="just">
              <a:lnSpc>
                <a:spcPct val="150000"/>
              </a:lnSpc>
            </a:pPr>
            <a:r>
              <a:rPr lang="vi-VN" sz="2000"/>
              <a:t>c. Các chi tiết sáng tạo A, B được bổ sung vào phần nào của bài văn? </a:t>
            </a:r>
          </a:p>
          <a:p>
            <a:pPr algn="just">
              <a:lnSpc>
                <a:spcPct val="150000"/>
              </a:lnSpc>
            </a:pPr>
            <a:r>
              <a:rPr lang="vi-VN" sz="2000"/>
              <a:t>d. Tìm nội dung phù hợp với mỗi chi tiết sáng tạo A, B</a:t>
            </a:r>
            <a:r>
              <a:rPr lang="en-US" sz="2000"/>
              <a:t>.</a:t>
            </a:r>
            <a:endParaRPr lang="vi-VN" sz="2000"/>
          </a:p>
        </p:txBody>
      </p:sp>
      <p:grpSp>
        <p:nvGrpSpPr>
          <p:cNvPr id="2" name="Group 1"/>
          <p:cNvGrpSpPr/>
          <p:nvPr/>
        </p:nvGrpSpPr>
        <p:grpSpPr>
          <a:xfrm>
            <a:off x="708637" y="2795823"/>
            <a:ext cx="7893495" cy="1715307"/>
            <a:chOff x="708637" y="2795823"/>
            <a:chExt cx="7893495" cy="1715307"/>
          </a:xfrm>
        </p:grpSpPr>
        <p:sp>
          <p:nvSpPr>
            <p:cNvPr id="15" name="Rounded Rectangle 14"/>
            <p:cNvSpPr/>
            <p:nvPr/>
          </p:nvSpPr>
          <p:spPr>
            <a:xfrm>
              <a:off x="2275236" y="3947405"/>
              <a:ext cx="4559831" cy="510987"/>
            </a:xfrm>
            <a:prstGeom prst="roundRect">
              <a:avLst>
                <a:gd name="adj" fmla="val 1558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75236" y="3270725"/>
              <a:ext cx="4559831" cy="510987"/>
            </a:xfrm>
            <a:prstGeom prst="roundRect">
              <a:avLst>
                <a:gd name="adj" fmla="val 1558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32123" y="3326164"/>
              <a:ext cx="4446057" cy="400110"/>
            </a:xfrm>
            <a:prstGeom prst="rect">
              <a:avLst/>
            </a:prstGeom>
            <a:noFill/>
          </p:spPr>
          <p:txBody>
            <a:bodyPr wrap="square" rtlCol="0">
              <a:spAutoFit/>
            </a:bodyPr>
            <a:lstStyle/>
            <a:p>
              <a:pPr algn="just"/>
              <a:r>
                <a:rPr lang="en-US" sz="2000"/>
                <a:t>Sáng tạo thêm chi tiết tả cảnh.</a:t>
              </a:r>
              <a:endParaRPr lang="vi-VN" sz="2000"/>
            </a:p>
          </p:txBody>
        </p:sp>
        <p:sp>
          <p:nvSpPr>
            <p:cNvPr id="8" name="TextBox 7"/>
            <p:cNvSpPr txBox="1"/>
            <p:nvPr/>
          </p:nvSpPr>
          <p:spPr>
            <a:xfrm>
              <a:off x="2332122" y="4007943"/>
              <a:ext cx="4446057" cy="400110"/>
            </a:xfrm>
            <a:prstGeom prst="rect">
              <a:avLst/>
            </a:prstGeom>
            <a:noFill/>
          </p:spPr>
          <p:txBody>
            <a:bodyPr wrap="square" rtlCol="0">
              <a:spAutoFit/>
            </a:bodyPr>
            <a:lstStyle/>
            <a:p>
              <a:pPr algn="just"/>
              <a:r>
                <a:rPr lang="en-US" sz="2000"/>
                <a:t>Sáng tạo thêm lời thoại cho nhân vật.</a:t>
              </a:r>
              <a:endParaRPr lang="vi-VN" sz="2000"/>
            </a:p>
          </p:txBody>
        </p:sp>
        <p:grpSp>
          <p:nvGrpSpPr>
            <p:cNvPr id="6" name="Group 5"/>
            <p:cNvGrpSpPr/>
            <p:nvPr/>
          </p:nvGrpSpPr>
          <p:grpSpPr>
            <a:xfrm>
              <a:off x="1280934" y="3108320"/>
              <a:ext cx="883179" cy="883180"/>
              <a:chOff x="1541462" y="3632544"/>
              <a:chExt cx="883179" cy="883180"/>
            </a:xfrm>
          </p:grpSpPr>
          <p:pic>
            <p:nvPicPr>
              <p:cNvPr id="1026" name="Picture 2" descr="https://cdn-icons-png.flaticon.com/128/9613/96136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2" y="3632544"/>
                <a:ext cx="883179" cy="8831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09472" y="3850388"/>
                <a:ext cx="547158" cy="400110"/>
              </a:xfrm>
              <a:prstGeom prst="rect">
                <a:avLst/>
              </a:prstGeom>
              <a:noFill/>
            </p:spPr>
            <p:txBody>
              <a:bodyPr wrap="square" rtlCol="0">
                <a:spAutoFit/>
              </a:bodyPr>
              <a:lstStyle/>
              <a:p>
                <a:pPr algn="ctr"/>
                <a:r>
                  <a:rPr lang="en-US" sz="2000"/>
                  <a:t>A</a:t>
                </a:r>
                <a:endParaRPr lang="vi-VN" sz="2000"/>
              </a:p>
            </p:txBody>
          </p:sp>
        </p:grpSp>
        <p:grpSp>
          <p:nvGrpSpPr>
            <p:cNvPr id="11" name="Group 10"/>
            <p:cNvGrpSpPr/>
            <p:nvPr/>
          </p:nvGrpSpPr>
          <p:grpSpPr>
            <a:xfrm>
              <a:off x="708637" y="3549910"/>
              <a:ext cx="883179" cy="883180"/>
              <a:chOff x="1541462" y="3632544"/>
              <a:chExt cx="883179" cy="883180"/>
            </a:xfrm>
          </p:grpSpPr>
          <p:pic>
            <p:nvPicPr>
              <p:cNvPr id="12" name="Picture 2" descr="https://cdn-icons-png.flaticon.com/128/9613/96136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2" y="3632544"/>
                <a:ext cx="883179" cy="8831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09472" y="3850388"/>
                <a:ext cx="547158" cy="400110"/>
              </a:xfrm>
              <a:prstGeom prst="rect">
                <a:avLst/>
              </a:prstGeom>
              <a:noFill/>
            </p:spPr>
            <p:txBody>
              <a:bodyPr wrap="square" rtlCol="0">
                <a:spAutoFit/>
              </a:bodyPr>
              <a:lstStyle/>
              <a:p>
                <a:pPr algn="ctr"/>
                <a:r>
                  <a:rPr lang="en-US" sz="2000"/>
                  <a:t>B</a:t>
                </a:r>
                <a:endParaRPr lang="vi-VN" sz="2000"/>
              </a:p>
            </p:txBody>
          </p:sp>
        </p:grpSp>
        <p:pic>
          <p:nvPicPr>
            <p:cNvPr id="17" name="Picture 28" descr="https://lh7-us.googleusercontent.com/JwRT-HVYM5U2qsMvQ6X_SPb7cdXzIZjvCFz7pX8QIXX0tYV4S1SsB-5agrPgWo1Qp9uyEN0jV0uya7Wel0eP9NpjNEPSgi9cVWb2C62AUBasHMjbvyLlZyDTOjYrrutEz7z2nRXpwP6dKuWSeXrS9w=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2795823"/>
              <a:ext cx="1490132" cy="171530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32"/>
          <p:cNvPicPr>
            <a:picLocks noChangeAspect="1"/>
          </p:cNvPicPr>
          <p:nvPr/>
        </p:nvPicPr>
        <p:blipFill>
          <a:blip r:embed="rId4"/>
          <a:srcRect/>
          <a:stretch>
            <a:fillRect/>
          </a:stretch>
        </p:blipFill>
        <p:spPr>
          <a:xfrm rot="359953">
            <a:off x="7773960" y="154963"/>
            <a:ext cx="1044745" cy="818819"/>
          </a:xfrm>
          <a:prstGeom prst="rect">
            <a:avLst/>
          </a:prstGeom>
        </p:spPr>
      </p:pic>
    </p:spTree>
    <p:extLst>
      <p:ext uri="{BB962C8B-B14F-4D97-AF65-F5344CB8AC3E}">
        <p14:creationId xmlns:p14="http://schemas.microsoft.com/office/powerpoint/2010/main" val="787817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2211" y="524713"/>
            <a:ext cx="4761855" cy="750598"/>
            <a:chOff x="1023257" y="1297624"/>
            <a:chExt cx="4761855" cy="750598"/>
          </a:xfrm>
        </p:grpSpPr>
        <p:sp>
          <p:nvSpPr>
            <p:cNvPr id="3" name="Rounded Rectangle 2"/>
            <p:cNvSpPr/>
            <p:nvPr/>
          </p:nvSpPr>
          <p:spPr>
            <a:xfrm>
              <a:off x="1023257" y="1427785"/>
              <a:ext cx="4761855" cy="620437"/>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      a. Bài văn trên kể lại câu chuyện gì? </a:t>
              </a:r>
            </a:p>
          </p:txBody>
        </p:sp>
        <p:pic>
          <p:nvPicPr>
            <p:cNvPr id="4"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rot="261503">
            <a:off x="1017511" y="2005621"/>
            <a:ext cx="3549387" cy="1873665"/>
            <a:chOff x="1270242" y="2197592"/>
            <a:chExt cx="3549387" cy="1873665"/>
          </a:xfrm>
        </p:grpSpPr>
        <p:sp>
          <p:nvSpPr>
            <p:cNvPr id="8" name="Google Shape;1134;p84"/>
            <p:cNvSpPr/>
            <p:nvPr/>
          </p:nvSpPr>
          <p:spPr>
            <a:xfrm rot="21334571">
              <a:off x="1270242" y="2197592"/>
              <a:ext cx="3549387" cy="1873665"/>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accent6"/>
            </a:solidFill>
            <a:ln w="38100" cap="flat" cmpd="sng">
              <a:solidFill>
                <a:schemeClr val="accent6"/>
              </a:solidFill>
              <a:prstDash val="solid"/>
              <a:round/>
              <a:headEnd type="none" w="sm" len="sm"/>
              <a:tailEnd type="none" w="sm" len="sm"/>
            </a:ln>
            <a:effectLst>
              <a:outerShdw blurRad="57150" dist="19050" dir="5400000" algn="bl" rotWithShape="0">
                <a:schemeClr val="dk2">
                  <a:alpha val="3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rot="21338497">
              <a:off x="1556731" y="2395760"/>
              <a:ext cx="2976407" cy="1477328"/>
            </a:xfrm>
            <a:prstGeom prst="rect">
              <a:avLst/>
            </a:prstGeom>
            <a:noFill/>
          </p:spPr>
          <p:txBody>
            <a:bodyPr wrap="square" rtlCol="0">
              <a:spAutoFit/>
            </a:bodyPr>
            <a:lstStyle/>
            <a:p>
              <a:pPr algn="just">
                <a:lnSpc>
                  <a:spcPct val="150000"/>
                </a:lnSpc>
              </a:pPr>
              <a:r>
                <a:rPr lang="en-US" sz="2000"/>
                <a:t>C</a:t>
              </a:r>
              <a:r>
                <a:rPr lang="vi-VN" sz="2000"/>
                <a:t>âu chuyện </a:t>
              </a:r>
              <a:r>
                <a:rPr lang="vi-VN" sz="2000" i="1"/>
                <a:t>Một chuyến phiên lưu </a:t>
              </a:r>
              <a:r>
                <a:rPr lang="vi-VN" sz="2000"/>
                <a:t>của nhà văn Nguyễn Thị Kim Hòa. </a:t>
              </a:r>
              <a:endParaRPr lang="en-US" sz="2000"/>
            </a:p>
          </p:txBody>
        </p:sp>
        <p:pic>
          <p:nvPicPr>
            <p:cNvPr id="10" name="Picture 9">
              <a:extLst>
                <a:ext uri="{FF2B5EF4-FFF2-40B4-BE49-F238E27FC236}">
                  <a16:creationId xmlns:a16="http://schemas.microsoft.com/office/drawing/2014/main" id="{99F2CF33-BD32-103D-D3AC-F6099F5C40DD}"/>
                </a:ext>
              </a:extLst>
            </p:cNvPr>
            <p:cNvPicPr>
              <a:picLocks noChangeAspect="1"/>
            </p:cNvPicPr>
            <p:nvPr/>
          </p:nvPicPr>
          <p:blipFill>
            <a:blip r:embed="rId3"/>
            <a:stretch>
              <a:fillRect/>
            </a:stretch>
          </p:blipFill>
          <p:spPr>
            <a:xfrm rot="17817636">
              <a:off x="1274342" y="2199954"/>
              <a:ext cx="358972" cy="358972"/>
            </a:xfrm>
            <a:prstGeom prst="rect">
              <a:avLst/>
            </a:prstGeom>
          </p:spPr>
        </p:pic>
      </p:grpSp>
      <p:pic>
        <p:nvPicPr>
          <p:cNvPr id="2050" name="Picture 2" descr="https://cdn.tuoitrethudo.vn/stores/news_dataimages/tuoitrethudocomvn/122019/07/23/chuyen-ke-o-lop-cay-me-cua-co-giao-nguyen-thi-kim-hoa-38-.2742.jpg"/>
          <p:cNvPicPr>
            <a:picLocks noChangeAspect="1" noChangeArrowheads="1"/>
          </p:cNvPicPr>
          <p:nvPr/>
        </p:nvPicPr>
        <p:blipFill rotWithShape="1">
          <a:blip r:embed="rId4">
            <a:extLst>
              <a:ext uri="{28A0092B-C50C-407E-A947-70E740481C1C}">
                <a14:useLocalDpi xmlns:a14="http://schemas.microsoft.com/office/drawing/2010/main" val="0"/>
              </a:ext>
            </a:extLst>
          </a:blip>
          <a:srcRect l="10647" r="11829"/>
          <a:stretch/>
        </p:blipFill>
        <p:spPr bwMode="auto">
          <a:xfrm rot="272681">
            <a:off x="5335696" y="1798728"/>
            <a:ext cx="2859342" cy="2457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ight Arrow 10"/>
          <p:cNvSpPr/>
          <p:nvPr/>
        </p:nvSpPr>
        <p:spPr>
          <a:xfrm rot="5400000">
            <a:off x="2526492" y="1686057"/>
            <a:ext cx="531421" cy="349250"/>
          </a:xfrm>
          <a:prstGeom prst="rightArrow">
            <a:avLst>
              <a:gd name="adj1" fmla="val 50000"/>
              <a:gd name="adj2" fmla="val 6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50630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01928" y="404139"/>
            <a:ext cx="5093467" cy="1070608"/>
            <a:chOff x="1023257" y="1297624"/>
            <a:chExt cx="5093467" cy="1070608"/>
          </a:xfrm>
        </p:grpSpPr>
        <p:sp>
          <p:nvSpPr>
            <p:cNvPr id="10" name="Rounded Rectangle 9"/>
            <p:cNvSpPr/>
            <p:nvPr/>
          </p:nvSpPr>
          <p:spPr>
            <a:xfrm>
              <a:off x="1023257" y="1427785"/>
              <a:ext cx="5093467" cy="940447"/>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b. Tìm phần mở bài, thân bài và kết bài của bài văn. Nêu ý chính của mỗi phần. </a:t>
              </a:r>
            </a:p>
          </p:txBody>
        </p:sp>
        <p:pic>
          <p:nvPicPr>
            <p:cNvPr id="11"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933358" y="1695368"/>
            <a:ext cx="2739856" cy="2749329"/>
            <a:chOff x="3474653" y="2010843"/>
            <a:chExt cx="2739856" cy="2749329"/>
          </a:xfrm>
        </p:grpSpPr>
        <p:sp>
          <p:nvSpPr>
            <p:cNvPr id="13" name="Rectangle: Diagonal Corners Rounded 2">
              <a:extLst>
                <a:ext uri="{FF2B5EF4-FFF2-40B4-BE49-F238E27FC236}">
                  <a16:creationId xmlns:a16="http://schemas.microsoft.com/office/drawing/2014/main" id="{E52F96F6-CD18-26DC-A4AB-349511FAE0C6}"/>
                </a:ext>
              </a:extLst>
            </p:cNvPr>
            <p:cNvSpPr/>
            <p:nvPr/>
          </p:nvSpPr>
          <p:spPr>
            <a:xfrm flipH="1">
              <a:off x="3479017" y="2010843"/>
              <a:ext cx="2735492" cy="2749329"/>
            </a:xfrm>
            <a:prstGeom prst="round2DiagRect">
              <a:avLst>
                <a:gd name="adj1" fmla="val 10124"/>
                <a:gd name="adj2" fmla="val 0"/>
              </a:avLst>
            </a:prstGeom>
            <a:solidFill>
              <a:schemeClr val="accent6"/>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Arrow: Pentagon 5">
              <a:extLst>
                <a:ext uri="{FF2B5EF4-FFF2-40B4-BE49-F238E27FC236}">
                  <a16:creationId xmlns:a16="http://schemas.microsoft.com/office/drawing/2014/main" id="{A8AD5B12-5B41-533B-8621-57D3AD494E58}"/>
                </a:ext>
              </a:extLst>
            </p:cNvPr>
            <p:cNvSpPr/>
            <p:nvPr/>
          </p:nvSpPr>
          <p:spPr>
            <a:xfrm>
              <a:off x="3474653" y="2126656"/>
              <a:ext cx="1371962" cy="511120"/>
            </a:xfrm>
            <a:prstGeom prst="homePlate">
              <a:avLst>
                <a:gd name="adj" fmla="val 3296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latin typeface="Arial" panose="020B0604020202020204" pitchFamily="34" charset="0"/>
                  <a:cs typeface="Arial" panose="020B0604020202020204" pitchFamily="34" charset="0"/>
                </a:rPr>
                <a:t>Thân bài</a:t>
              </a:r>
            </a:p>
          </p:txBody>
        </p:sp>
        <p:sp>
          <p:nvSpPr>
            <p:cNvPr id="15" name="TextBox 14">
              <a:extLst>
                <a:ext uri="{FF2B5EF4-FFF2-40B4-BE49-F238E27FC236}">
                  <a16:creationId xmlns:a16="http://schemas.microsoft.com/office/drawing/2014/main" id="{581BDB16-24FF-144D-AD1C-7E8FAF874A6F}"/>
                </a:ext>
              </a:extLst>
            </p:cNvPr>
            <p:cNvSpPr txBox="1"/>
            <p:nvPr/>
          </p:nvSpPr>
          <p:spPr>
            <a:xfrm>
              <a:off x="3659182" y="2682878"/>
              <a:ext cx="2374865" cy="1938992"/>
            </a:xfrm>
            <a:prstGeom prst="rect">
              <a:avLst/>
            </a:prstGeom>
            <a:noFill/>
          </p:spPr>
          <p:txBody>
            <a:bodyPr wrap="square">
              <a:spAutoFit/>
            </a:bodyPr>
            <a:lstStyle/>
            <a:p>
              <a:pPr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Tiếp theo đến “</a:t>
              </a:r>
              <a:r>
                <a:rPr lang="vi-VN" sz="2000" i="1">
                  <a:latin typeface="Arial" panose="020B0604020202020204" pitchFamily="34" charset="0"/>
                  <a:ea typeface="Calibri" panose="020F0502020204030204" pitchFamily="34" charset="0"/>
                  <a:cs typeface="Arial" panose="020B0604020202020204" pitchFamily="34" charset="0"/>
                </a:rPr>
                <a:t>do cố nén cười</a:t>
              </a:r>
              <a:r>
                <a:rPr lang="vi-VN" sz="2000">
                  <a:latin typeface="Arial" panose="020B0604020202020204" pitchFamily="34" charset="0"/>
                  <a:ea typeface="Calibri" panose="020F0502020204030204" pitchFamily="34" charset="0"/>
                  <a:cs typeface="Arial" panose="020B0604020202020204" pitchFamily="34" charset="0"/>
                </a:rPr>
                <a:t>”</a:t>
              </a:r>
              <a:r>
                <a:rPr lang="en-US" sz="2000">
                  <a:latin typeface="Arial" panose="020B0604020202020204" pitchFamily="34" charset="0"/>
                  <a:ea typeface="Calibri" panose="020F0502020204030204" pitchFamily="34" charset="0"/>
                  <a:cs typeface="Arial" panose="020B0604020202020204" pitchFamily="34" charset="0"/>
                </a:rPr>
                <a:t>: k</a:t>
              </a:r>
              <a:r>
                <a:rPr lang="vi-VN" sz="2000">
                  <a:latin typeface="Arial" panose="020B0604020202020204" pitchFamily="34" charset="0"/>
                  <a:ea typeface="Calibri" panose="020F0502020204030204" pitchFamily="34" charset="0"/>
                  <a:cs typeface="Arial" panose="020B0604020202020204" pitchFamily="34" charset="0"/>
                </a:rPr>
                <a:t>ể lại câu chuyện “</a:t>
              </a:r>
              <a:r>
                <a:rPr lang="vi-VN" sz="2000" i="1">
                  <a:latin typeface="Arial" panose="020B0604020202020204" pitchFamily="34" charset="0"/>
                  <a:ea typeface="Calibri" panose="020F0502020204030204" pitchFamily="34" charset="0"/>
                  <a:cs typeface="Arial" panose="020B0604020202020204" pitchFamily="34" charset="0"/>
                </a:rPr>
                <a:t>Một chuyến phiêu lưu</a:t>
              </a:r>
              <a:r>
                <a:rPr lang="vi-VN" sz="2000">
                  <a:latin typeface="Arial" panose="020B0604020202020204" pitchFamily="34" charset="0"/>
                  <a:ea typeface="Calibri" panose="020F0502020204030204" pitchFamily="34" charset="0"/>
                  <a:cs typeface="Arial" panose="020B0604020202020204" pitchFamily="34" charset="0"/>
                </a:rPr>
                <a:t>”. </a:t>
              </a:r>
              <a:endParaRPr lang="en-US" sz="2000">
                <a:latin typeface="Arial" panose="020B0604020202020204" pitchFamily="34" charset="0"/>
                <a:ea typeface="Calibri" panose="020F0502020204030204" pitchFamily="34" charset="0"/>
                <a:cs typeface="Arial" panose="020B0604020202020204" pitchFamily="34" charset="0"/>
              </a:endParaRPr>
            </a:p>
          </p:txBody>
        </p:sp>
      </p:grpSp>
      <p:grpSp>
        <p:nvGrpSpPr>
          <p:cNvPr id="17" name="Group 16"/>
          <p:cNvGrpSpPr/>
          <p:nvPr/>
        </p:nvGrpSpPr>
        <p:grpSpPr>
          <a:xfrm>
            <a:off x="6885963" y="1695368"/>
            <a:ext cx="1692797" cy="2749329"/>
            <a:chOff x="6200451" y="2010843"/>
            <a:chExt cx="1692797" cy="2749329"/>
          </a:xfrm>
        </p:grpSpPr>
        <p:sp>
          <p:nvSpPr>
            <p:cNvPr id="18" name="Rectangle: Diagonal Corners Rounded 2">
              <a:extLst>
                <a:ext uri="{FF2B5EF4-FFF2-40B4-BE49-F238E27FC236}">
                  <a16:creationId xmlns:a16="http://schemas.microsoft.com/office/drawing/2014/main" id="{E52F96F6-CD18-26DC-A4AB-349511FAE0C6}"/>
                </a:ext>
              </a:extLst>
            </p:cNvPr>
            <p:cNvSpPr/>
            <p:nvPr/>
          </p:nvSpPr>
          <p:spPr>
            <a:xfrm flipH="1">
              <a:off x="6204470" y="2010843"/>
              <a:ext cx="1688778" cy="2749329"/>
            </a:xfrm>
            <a:prstGeom prst="round2DiagRect">
              <a:avLst>
                <a:gd name="adj1" fmla="val 10124"/>
                <a:gd name="adj2" fmla="val 0"/>
              </a:avLst>
            </a:prstGeom>
            <a:solidFill>
              <a:schemeClr val="accent6"/>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Arrow: Pentagon 5">
              <a:extLst>
                <a:ext uri="{FF2B5EF4-FFF2-40B4-BE49-F238E27FC236}">
                  <a16:creationId xmlns:a16="http://schemas.microsoft.com/office/drawing/2014/main" id="{A8AD5B12-5B41-533B-8621-57D3AD494E58}"/>
                </a:ext>
              </a:extLst>
            </p:cNvPr>
            <p:cNvSpPr/>
            <p:nvPr/>
          </p:nvSpPr>
          <p:spPr>
            <a:xfrm>
              <a:off x="6200451" y="2136344"/>
              <a:ext cx="1275063" cy="511120"/>
            </a:xfrm>
            <a:prstGeom prst="homePlate">
              <a:avLst>
                <a:gd name="adj" fmla="val 329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latin typeface="Arial" panose="020B0604020202020204" pitchFamily="34" charset="0"/>
                  <a:cs typeface="Arial" panose="020B0604020202020204" pitchFamily="34" charset="0"/>
                </a:rPr>
                <a:t>Kết bài</a:t>
              </a:r>
            </a:p>
          </p:txBody>
        </p:sp>
        <p:sp>
          <p:nvSpPr>
            <p:cNvPr id="20" name="TextBox 19">
              <a:extLst>
                <a:ext uri="{FF2B5EF4-FFF2-40B4-BE49-F238E27FC236}">
                  <a16:creationId xmlns:a16="http://schemas.microsoft.com/office/drawing/2014/main" id="{581BDB16-24FF-144D-AD1C-7E8FAF874A6F}"/>
                </a:ext>
              </a:extLst>
            </p:cNvPr>
            <p:cNvSpPr txBox="1"/>
            <p:nvPr/>
          </p:nvSpPr>
          <p:spPr>
            <a:xfrm>
              <a:off x="6265279" y="2683712"/>
              <a:ext cx="1567160" cy="1938992"/>
            </a:xfrm>
            <a:prstGeom prst="rect">
              <a:avLst/>
            </a:prstGeom>
            <a:noFill/>
          </p:spPr>
          <p:txBody>
            <a:bodyPr wrap="square">
              <a:spAutoFit/>
            </a:bodyPr>
            <a:lstStyle/>
            <a:p>
              <a:pPr algn="just">
                <a:lnSpc>
                  <a:spcPct val="150000"/>
                </a:lnSpc>
              </a:pPr>
              <a:r>
                <a:rPr lang="en-US" sz="2000">
                  <a:latin typeface="Arial" panose="020B0604020202020204" pitchFamily="34" charset="0"/>
                  <a:ea typeface="Calibri" panose="020F0502020204030204" pitchFamily="34" charset="0"/>
                  <a:cs typeface="Arial" panose="020B0604020202020204" pitchFamily="34" charset="0"/>
                </a:rPr>
                <a:t>Còn lại: nêu suy nghĩ, cảm xúc về câu chuyện. </a:t>
              </a:r>
            </a:p>
          </p:txBody>
        </p:sp>
      </p:grpSp>
      <p:grpSp>
        <p:nvGrpSpPr>
          <p:cNvPr id="22" name="Group 21"/>
          <p:cNvGrpSpPr/>
          <p:nvPr/>
        </p:nvGrpSpPr>
        <p:grpSpPr>
          <a:xfrm>
            <a:off x="504884" y="1695368"/>
            <a:ext cx="3219743" cy="2749329"/>
            <a:chOff x="731276" y="2010843"/>
            <a:chExt cx="3219743" cy="2749329"/>
          </a:xfrm>
        </p:grpSpPr>
        <p:sp>
          <p:nvSpPr>
            <p:cNvPr id="23" name="Rectangle: Diagonal Corners Rounded 2">
              <a:extLst>
                <a:ext uri="{FF2B5EF4-FFF2-40B4-BE49-F238E27FC236}">
                  <a16:creationId xmlns:a16="http://schemas.microsoft.com/office/drawing/2014/main" id="{E52F96F6-CD18-26DC-A4AB-349511FAE0C6}"/>
                </a:ext>
              </a:extLst>
            </p:cNvPr>
            <p:cNvSpPr/>
            <p:nvPr/>
          </p:nvSpPr>
          <p:spPr>
            <a:xfrm flipH="1">
              <a:off x="731276" y="2010843"/>
              <a:ext cx="3219743" cy="2749329"/>
            </a:xfrm>
            <a:prstGeom prst="round2DiagRect">
              <a:avLst>
                <a:gd name="adj1" fmla="val 10124"/>
                <a:gd name="adj2" fmla="val 0"/>
              </a:avLst>
            </a:prstGeom>
            <a:solidFill>
              <a:schemeClr val="accent6"/>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Arrow: Pentagon 5">
              <a:extLst>
                <a:ext uri="{FF2B5EF4-FFF2-40B4-BE49-F238E27FC236}">
                  <a16:creationId xmlns:a16="http://schemas.microsoft.com/office/drawing/2014/main" id="{A8AD5B12-5B41-533B-8621-57D3AD494E58}"/>
                </a:ext>
              </a:extLst>
            </p:cNvPr>
            <p:cNvSpPr/>
            <p:nvPr/>
          </p:nvSpPr>
          <p:spPr>
            <a:xfrm>
              <a:off x="734875" y="2130677"/>
              <a:ext cx="1292685" cy="511120"/>
            </a:xfrm>
            <a:prstGeom prst="homePlate">
              <a:avLst>
                <a:gd name="adj" fmla="val 32962"/>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latin typeface="Arial" panose="020B0604020202020204" pitchFamily="34" charset="0"/>
                  <a:cs typeface="Arial" panose="020B0604020202020204" pitchFamily="34" charset="0"/>
                </a:rPr>
                <a:t>Mở bài</a:t>
              </a:r>
            </a:p>
          </p:txBody>
        </p:sp>
        <p:sp>
          <p:nvSpPr>
            <p:cNvPr id="25" name="TextBox 24">
              <a:extLst>
                <a:ext uri="{FF2B5EF4-FFF2-40B4-BE49-F238E27FC236}">
                  <a16:creationId xmlns:a16="http://schemas.microsoft.com/office/drawing/2014/main" id="{581BDB16-24FF-144D-AD1C-7E8FAF874A6F}"/>
                </a:ext>
              </a:extLst>
            </p:cNvPr>
            <p:cNvSpPr txBox="1"/>
            <p:nvPr/>
          </p:nvSpPr>
          <p:spPr>
            <a:xfrm>
              <a:off x="908152" y="2682878"/>
              <a:ext cx="2863757" cy="1938992"/>
            </a:xfrm>
            <a:prstGeom prst="rect">
              <a:avLst/>
            </a:prstGeom>
            <a:noFill/>
          </p:spPr>
          <p:txBody>
            <a:bodyPr wrap="square">
              <a:spAutoFit/>
            </a:bodyPr>
            <a:lstStyle/>
            <a:p>
              <a:pPr algn="just">
                <a:lnSpc>
                  <a:spcPct val="150000"/>
                </a:lnSpc>
              </a:pPr>
              <a:r>
                <a:rPr lang="nl-NL" sz="2000">
                  <a:latin typeface="Arial" panose="020B0604020202020204" pitchFamily="34" charset="0"/>
                  <a:ea typeface="Calibri" panose="020F0502020204030204" pitchFamily="34" charset="0"/>
                  <a:cs typeface="Arial" panose="020B0604020202020204" pitchFamily="34" charset="0"/>
                </a:rPr>
                <a:t>Từ đầu đến “</a:t>
              </a:r>
              <a:r>
                <a:rPr lang="nl-NL" sz="2000" i="1">
                  <a:latin typeface="Arial" panose="020B0604020202020204" pitchFamily="34" charset="0"/>
                  <a:ea typeface="Calibri" panose="020F0502020204030204" pitchFamily="34" charset="0"/>
                  <a:cs typeface="Arial" panose="020B0604020202020204" pitchFamily="34" charset="0"/>
                </a:rPr>
                <a:t>Nguyễn Thị Kim Hòa</a:t>
              </a:r>
              <a:r>
                <a:rPr lang="nl-NL" sz="2000">
                  <a:latin typeface="Arial" panose="020B0604020202020204" pitchFamily="34" charset="0"/>
                  <a:ea typeface="Calibri" panose="020F0502020204030204" pitchFamily="34" charset="0"/>
                  <a:cs typeface="Arial" panose="020B0604020202020204" pitchFamily="34" charset="0"/>
                </a:rPr>
                <a:t>”: giới thiệu tên câu chuyện và tác giả câu chuyện. </a:t>
              </a:r>
            </a:p>
          </p:txBody>
        </p:sp>
      </p:grpSp>
    </p:spTree>
    <p:extLst>
      <p:ext uri="{BB962C8B-B14F-4D97-AF65-F5344CB8AC3E}">
        <p14:creationId xmlns:p14="http://schemas.microsoft.com/office/powerpoint/2010/main" val="3433580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gonometry - Math - 11th grade by Slidesgo">
  <a:themeElements>
    <a:clrScheme name="Simple Light">
      <a:dk1>
        <a:srgbClr val="554733"/>
      </a:dk1>
      <a:lt1>
        <a:srgbClr val="FFEAEE"/>
      </a:lt1>
      <a:dk2>
        <a:srgbClr val="FFA3AE"/>
      </a:dk2>
      <a:lt2>
        <a:srgbClr val="CC5E6F"/>
      </a:lt2>
      <a:accent1>
        <a:srgbClr val="FCAD8F"/>
      </a:accent1>
      <a:accent2>
        <a:srgbClr val="DFCF60"/>
      </a:accent2>
      <a:accent3>
        <a:srgbClr val="DEF5F8"/>
      </a:accent3>
      <a:accent4>
        <a:srgbClr val="47A2C7"/>
      </a:accent4>
      <a:accent5>
        <a:srgbClr val="56E2A1"/>
      </a:accent5>
      <a:accent6>
        <a:srgbClr val="FFFFFF"/>
      </a:accent6>
      <a:hlink>
        <a:srgbClr val="5547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1287</Words>
  <Application>Microsoft Office PowerPoint</Application>
  <PresentationFormat>On-screen Show (16:9)</PresentationFormat>
  <Paragraphs>111</Paragraphs>
  <Slides>26</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Poppins</vt:lpstr>
      <vt:lpstr>Arial</vt:lpstr>
      <vt:lpstr>Manrope</vt:lpstr>
      <vt:lpstr>Calibri</vt:lpstr>
      <vt:lpstr>DM Sans</vt:lpstr>
      <vt:lpstr>Times New Roman</vt:lpstr>
      <vt:lpstr>Arial (Body)</vt:lpstr>
      <vt:lpstr>Trigonometry - Math - 11th grade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Trigonometry -Math-</dc:title>
  <cp:lastModifiedBy>Admin</cp:lastModifiedBy>
  <cp:revision>37</cp:revision>
  <dcterms:modified xsi:type="dcterms:W3CDTF">2025-12-27T15:03:18Z</dcterms:modified>
</cp:coreProperties>
</file>